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92" r:id="rId1"/>
  </p:sldMasterIdLst>
  <p:notesMasterIdLst>
    <p:notesMasterId r:id="rId9"/>
  </p:notesMasterIdLst>
  <p:sldIdLst>
    <p:sldId id="256" r:id="rId2"/>
    <p:sldId id="261" r:id="rId3"/>
    <p:sldId id="258" r:id="rId4"/>
    <p:sldId id="259" r:id="rId5"/>
    <p:sldId id="264" r:id="rId6"/>
    <p:sldId id="262" r:id="rId7"/>
    <p:sldId id="276" r:id="rId8"/>
  </p:sldIdLst>
  <p:sldSz cx="9144000" cy="5143500" type="screen16x9"/>
  <p:notesSz cx="6858000" cy="9144000"/>
  <p:embeddedFontLst>
    <p:embeddedFont>
      <p:font typeface="Anonymous Pro" panose="02060609030202000504" pitchFamily="49" charset="0"/>
      <p:regular r:id="rId10"/>
      <p:bold r:id="rId11"/>
      <p:italic r:id="rId12"/>
      <p:boldItalic r:id="rId13"/>
    </p:embeddedFont>
    <p:embeddedFont>
      <p:font typeface="Coming Soon" panose="02000000000000000000" pitchFamily="2" charset="0"/>
      <p:regular r:id="rId14"/>
    </p:embeddedFont>
    <p:embeddedFont>
      <p:font typeface="Concert One" pitchFamily="2" charset="77"/>
      <p:regular r:id="rId15"/>
    </p:embeddedFont>
    <p:embeddedFont>
      <p:font typeface="Roboto Mono Medium" panose="020F0502020204030204" pitchFamily="3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3F15BF-0EFB-924A-B98E-53673F8CBB43}" v="1" dt="2024-12-12T20:46:12.049"/>
  </p1510:revLst>
</p1510:revInfo>
</file>

<file path=ppt/tableStyles.xml><?xml version="1.0" encoding="utf-8"?>
<a:tblStyleLst xmlns:a="http://schemas.openxmlformats.org/drawingml/2006/main" def="{3816D550-F08F-4480-9878-08D45FC6B3E0}">
  <a:tblStyle styleId="{3816D550-F08F-4480-9878-08D45FC6B3E0}"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71"/>
    <p:restoredTop sz="94694"/>
  </p:normalViewPr>
  <p:slideViewPr>
    <p:cSldViewPr snapToGrid="0">
      <p:cViewPr varScale="1">
        <p:scale>
          <a:sx n="156" d="100"/>
          <a:sy n="156" d="100"/>
        </p:scale>
        <p:origin x="864" y="168"/>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font" Target="fonts/font6.fntdata"/><Relationship Id="rId23" Type="http://schemas.openxmlformats.org/officeDocument/2006/relationships/tableStyles" Target="tableStyles.xml"/><Relationship Id="rId10" Type="http://schemas.openxmlformats.org/officeDocument/2006/relationships/font" Target="fonts/font1.fntdata"/><Relationship Id="rId19" Type="http://schemas.openxmlformats.org/officeDocument/2006/relationships/font" Target="fonts/font10.fntdata"/><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iley Banack" userId="df58c6bd-3e89-4835-b83d-a52c76bdafc9" providerId="ADAL" clId="{C63F15BF-0EFB-924A-B98E-53673F8CBB43}"/>
    <pc:docChg chg="modSld">
      <pc:chgData name="Hailey Banack" userId="df58c6bd-3e89-4835-b83d-a52c76bdafc9" providerId="ADAL" clId="{C63F15BF-0EFB-924A-B98E-53673F8CBB43}" dt="2024-12-12T20:47:06.828" v="83" actId="1035"/>
      <pc:docMkLst>
        <pc:docMk/>
      </pc:docMkLst>
      <pc:sldChg chg="addSp modSp mod">
        <pc:chgData name="Hailey Banack" userId="df58c6bd-3e89-4835-b83d-a52c76bdafc9" providerId="ADAL" clId="{C63F15BF-0EFB-924A-B98E-53673F8CBB43}" dt="2024-12-12T20:47:06.828" v="83" actId="1035"/>
        <pc:sldMkLst>
          <pc:docMk/>
          <pc:sldMk cId="0" sldId="256"/>
        </pc:sldMkLst>
        <pc:spChg chg="add mod">
          <ac:chgData name="Hailey Banack" userId="df58c6bd-3e89-4835-b83d-a52c76bdafc9" providerId="ADAL" clId="{C63F15BF-0EFB-924A-B98E-53673F8CBB43}" dt="2024-12-12T20:47:06.828" v="83" actId="1035"/>
          <ac:spMkLst>
            <pc:docMk/>
            <pc:sldMk cId="0" sldId="256"/>
            <ac:spMk id="2" creationId="{8871ABF9-F20D-441B-AC39-C9AD3AEB71B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6" name="Google Shape;30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1209571f4d9_0_5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3" name="Google Shape;363;g1209571f4d9_0_5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Google Shape;323;g777e314435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4" name="Google Shape;324;g777e314435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853034354b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853034354b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g853034354b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4" name="Google Shape;404;g853034354b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g853034354b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3" name="Google Shape;373;g853034354b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g853034354b_0_247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3" name="Google Shape;653;g853034354b_0_247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 name="Google Shape;10;p2"/>
          <p:cNvPicPr preferRelativeResize="0"/>
          <p:nvPr/>
        </p:nvPicPr>
        <p:blipFill rotWithShape="1">
          <a:blip r:embed="rId3">
            <a:alphaModFix/>
          </a:blip>
          <a:srcRect b="61089"/>
          <a:stretch/>
        </p:blipFill>
        <p:spPr>
          <a:xfrm rot="-620881">
            <a:off x="1853551" y="40483"/>
            <a:ext cx="2068426" cy="1772790"/>
          </a:xfrm>
          <a:prstGeom prst="rect">
            <a:avLst/>
          </a:prstGeom>
          <a:noFill/>
          <a:ln>
            <a:noFill/>
          </a:ln>
        </p:spPr>
      </p:pic>
      <p:pic>
        <p:nvPicPr>
          <p:cNvPr id="11" name="Google Shape;11;p2"/>
          <p:cNvPicPr preferRelativeResize="0"/>
          <p:nvPr/>
        </p:nvPicPr>
        <p:blipFill rotWithShape="1">
          <a:blip r:embed="rId4">
            <a:alphaModFix/>
          </a:blip>
          <a:srcRect r="1545" b="6838"/>
          <a:stretch/>
        </p:blipFill>
        <p:spPr>
          <a:xfrm>
            <a:off x="1047887" y="524012"/>
            <a:ext cx="7048226" cy="4102024"/>
          </a:xfrm>
          <a:prstGeom prst="rect">
            <a:avLst/>
          </a:prstGeom>
          <a:noFill/>
          <a:ln>
            <a:noFill/>
          </a:ln>
        </p:spPr>
      </p:pic>
      <p:pic>
        <p:nvPicPr>
          <p:cNvPr id="12" name="Google Shape;12;p2"/>
          <p:cNvPicPr preferRelativeResize="0"/>
          <p:nvPr/>
        </p:nvPicPr>
        <p:blipFill>
          <a:blip r:embed="rId5">
            <a:alphaModFix/>
          </a:blip>
          <a:stretch>
            <a:fillRect/>
          </a:stretch>
        </p:blipFill>
        <p:spPr>
          <a:xfrm>
            <a:off x="1593925" y="2989525"/>
            <a:ext cx="1584774" cy="1852801"/>
          </a:xfrm>
          <a:prstGeom prst="rect">
            <a:avLst/>
          </a:prstGeom>
          <a:noFill/>
          <a:ln>
            <a:noFill/>
          </a:ln>
          <a:effectLst>
            <a:outerShdw blurRad="57150" dist="19050" dir="3300000" algn="bl" rotWithShape="0">
              <a:srgbClr val="000000">
                <a:alpha val="34000"/>
              </a:srgbClr>
            </a:outerShdw>
          </a:effectLst>
        </p:spPr>
      </p:pic>
      <p:sp>
        <p:nvSpPr>
          <p:cNvPr id="13" name="Google Shape;13;p2"/>
          <p:cNvSpPr txBox="1">
            <a:spLocks noGrp="1"/>
          </p:cNvSpPr>
          <p:nvPr>
            <p:ph type="ctrTitle"/>
          </p:nvPr>
        </p:nvSpPr>
        <p:spPr>
          <a:xfrm>
            <a:off x="1532100" y="1728423"/>
            <a:ext cx="6079800" cy="1655100"/>
          </a:xfrm>
          <a:prstGeom prst="rect">
            <a:avLst/>
          </a:prstGeom>
        </p:spPr>
        <p:txBody>
          <a:bodyPr spcFirstLastPara="1" wrap="square" lIns="91425" tIns="91425" rIns="91425" bIns="91425" anchor="b" anchorCtr="0">
            <a:noAutofit/>
          </a:bodyPr>
          <a:lstStyle>
            <a:lvl1pPr lvl="0" algn="ctr">
              <a:lnSpc>
                <a:spcPct val="80000"/>
              </a:lnSpc>
              <a:spcBef>
                <a:spcPts val="0"/>
              </a:spcBef>
              <a:spcAft>
                <a:spcPts val="0"/>
              </a:spcAft>
              <a:buSzPts val="6000"/>
              <a:buNone/>
              <a:defRPr sz="6000"/>
            </a:lvl1pPr>
            <a:lvl2pPr lvl="1" algn="ctr">
              <a:lnSpc>
                <a:spcPct val="80000"/>
              </a:lnSpc>
              <a:spcBef>
                <a:spcPts val="0"/>
              </a:spcBef>
              <a:spcAft>
                <a:spcPts val="0"/>
              </a:spcAft>
              <a:buClr>
                <a:srgbClr val="0B5394"/>
              </a:buClr>
              <a:buSzPts val="6000"/>
              <a:buNone/>
              <a:defRPr sz="6000">
                <a:solidFill>
                  <a:srgbClr val="0B5394"/>
                </a:solidFill>
              </a:defRPr>
            </a:lvl2pPr>
            <a:lvl3pPr lvl="2" algn="ctr">
              <a:lnSpc>
                <a:spcPct val="80000"/>
              </a:lnSpc>
              <a:spcBef>
                <a:spcPts val="0"/>
              </a:spcBef>
              <a:spcAft>
                <a:spcPts val="0"/>
              </a:spcAft>
              <a:buClr>
                <a:srgbClr val="0B5394"/>
              </a:buClr>
              <a:buSzPts val="6000"/>
              <a:buNone/>
              <a:defRPr sz="6000">
                <a:solidFill>
                  <a:srgbClr val="0B5394"/>
                </a:solidFill>
              </a:defRPr>
            </a:lvl3pPr>
            <a:lvl4pPr lvl="3" algn="ctr">
              <a:lnSpc>
                <a:spcPct val="80000"/>
              </a:lnSpc>
              <a:spcBef>
                <a:spcPts val="0"/>
              </a:spcBef>
              <a:spcAft>
                <a:spcPts val="0"/>
              </a:spcAft>
              <a:buClr>
                <a:srgbClr val="0B5394"/>
              </a:buClr>
              <a:buSzPts val="6000"/>
              <a:buNone/>
              <a:defRPr sz="6000">
                <a:solidFill>
                  <a:srgbClr val="0B5394"/>
                </a:solidFill>
              </a:defRPr>
            </a:lvl4pPr>
            <a:lvl5pPr lvl="4" algn="ctr">
              <a:lnSpc>
                <a:spcPct val="80000"/>
              </a:lnSpc>
              <a:spcBef>
                <a:spcPts val="0"/>
              </a:spcBef>
              <a:spcAft>
                <a:spcPts val="0"/>
              </a:spcAft>
              <a:buClr>
                <a:srgbClr val="0B5394"/>
              </a:buClr>
              <a:buSzPts val="6000"/>
              <a:buNone/>
              <a:defRPr sz="6000">
                <a:solidFill>
                  <a:srgbClr val="0B5394"/>
                </a:solidFill>
              </a:defRPr>
            </a:lvl5pPr>
            <a:lvl6pPr lvl="5" algn="ctr">
              <a:lnSpc>
                <a:spcPct val="80000"/>
              </a:lnSpc>
              <a:spcBef>
                <a:spcPts val="0"/>
              </a:spcBef>
              <a:spcAft>
                <a:spcPts val="0"/>
              </a:spcAft>
              <a:buClr>
                <a:srgbClr val="0B5394"/>
              </a:buClr>
              <a:buSzPts val="6000"/>
              <a:buNone/>
              <a:defRPr sz="6000">
                <a:solidFill>
                  <a:srgbClr val="0B5394"/>
                </a:solidFill>
              </a:defRPr>
            </a:lvl6pPr>
            <a:lvl7pPr lvl="6" algn="ctr">
              <a:lnSpc>
                <a:spcPct val="80000"/>
              </a:lnSpc>
              <a:spcBef>
                <a:spcPts val="0"/>
              </a:spcBef>
              <a:spcAft>
                <a:spcPts val="0"/>
              </a:spcAft>
              <a:buClr>
                <a:srgbClr val="0B5394"/>
              </a:buClr>
              <a:buSzPts val="6000"/>
              <a:buNone/>
              <a:defRPr sz="6000">
                <a:solidFill>
                  <a:srgbClr val="0B5394"/>
                </a:solidFill>
              </a:defRPr>
            </a:lvl7pPr>
            <a:lvl8pPr lvl="7" algn="ctr">
              <a:lnSpc>
                <a:spcPct val="80000"/>
              </a:lnSpc>
              <a:spcBef>
                <a:spcPts val="0"/>
              </a:spcBef>
              <a:spcAft>
                <a:spcPts val="0"/>
              </a:spcAft>
              <a:buClr>
                <a:srgbClr val="0B5394"/>
              </a:buClr>
              <a:buSzPts val="6000"/>
              <a:buNone/>
              <a:defRPr sz="6000">
                <a:solidFill>
                  <a:srgbClr val="0B5394"/>
                </a:solidFill>
              </a:defRPr>
            </a:lvl8pPr>
            <a:lvl9pPr lvl="8" algn="ctr">
              <a:lnSpc>
                <a:spcPct val="80000"/>
              </a:lnSpc>
              <a:spcBef>
                <a:spcPts val="0"/>
              </a:spcBef>
              <a:spcAft>
                <a:spcPts val="0"/>
              </a:spcAft>
              <a:buClr>
                <a:srgbClr val="0B5394"/>
              </a:buClr>
              <a:buSzPts val="6000"/>
              <a:buNone/>
              <a:defRPr sz="6000">
                <a:solidFill>
                  <a:srgbClr val="0B5394"/>
                </a:solidFill>
              </a:defRPr>
            </a:lvl9pPr>
          </a:lstStyle>
          <a:p>
            <a:endParaRPr/>
          </a:p>
        </p:txBody>
      </p:sp>
      <p:sp>
        <p:nvSpPr>
          <p:cNvPr id="14" name="Google Shape;14;p2"/>
          <p:cNvSpPr txBox="1">
            <a:spLocks noGrp="1"/>
          </p:cNvSpPr>
          <p:nvPr>
            <p:ph type="subTitle" idx="1"/>
          </p:nvPr>
        </p:nvSpPr>
        <p:spPr>
          <a:xfrm>
            <a:off x="1672763" y="3769325"/>
            <a:ext cx="1427100" cy="792600"/>
          </a:xfrm>
          <a:prstGeom prst="rect">
            <a:avLst/>
          </a:prstGeom>
        </p:spPr>
        <p:txBody>
          <a:bodyPr spcFirstLastPara="1" wrap="square" lIns="91425" tIns="91425" rIns="91425" bIns="91425" anchor="t" anchorCtr="0">
            <a:noAutofit/>
          </a:bodyPr>
          <a:lstStyle>
            <a:lvl1pPr lvl="0" algn="ctr">
              <a:lnSpc>
                <a:spcPct val="90000"/>
              </a:lnSpc>
              <a:spcBef>
                <a:spcPts val="0"/>
              </a:spcBef>
              <a:spcAft>
                <a:spcPts val="0"/>
              </a:spcAft>
              <a:buClr>
                <a:schemeClr val="dk2"/>
              </a:buClr>
              <a:buSzPts val="1400"/>
              <a:buNone/>
              <a:defRPr sz="1400">
                <a:solidFill>
                  <a:schemeClr val="dk2"/>
                </a:solidFill>
              </a:defRPr>
            </a:lvl1pPr>
            <a:lvl2pPr lvl="1"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ackground 1">
  <p:cSld name="CAPTION_ONLY_1_1">
    <p:spTree>
      <p:nvGrpSpPr>
        <p:cNvPr id="1" name="Shape 291"/>
        <p:cNvGrpSpPr/>
        <p:nvPr/>
      </p:nvGrpSpPr>
      <p:grpSpPr>
        <a:xfrm>
          <a:off x="0" y="0"/>
          <a:ext cx="0" cy="0"/>
          <a:chOff x="0" y="0"/>
          <a:chExt cx="0" cy="0"/>
        </a:xfrm>
      </p:grpSpPr>
      <p:pic>
        <p:nvPicPr>
          <p:cNvPr id="292" name="Google Shape;292;p42"/>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3" name="Google Shape;293;p42"/>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ackground 2">
  <p:cSld name="SECTION_TITLE_AND_DESCRIPTION_1_1_3_1">
    <p:spTree>
      <p:nvGrpSpPr>
        <p:cNvPr id="1" name="Shape 294"/>
        <p:cNvGrpSpPr/>
        <p:nvPr/>
      </p:nvGrpSpPr>
      <p:grpSpPr>
        <a:xfrm>
          <a:off x="0" y="0"/>
          <a:ext cx="0" cy="0"/>
          <a:chOff x="0" y="0"/>
          <a:chExt cx="0" cy="0"/>
        </a:xfrm>
      </p:grpSpPr>
      <p:pic>
        <p:nvPicPr>
          <p:cNvPr id="295" name="Google Shape;295;p4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6" name="Google Shape;296;p43"/>
          <p:cNvPicPr preferRelativeResize="0"/>
          <p:nvPr/>
        </p:nvPicPr>
        <p:blipFill rotWithShape="1">
          <a:blip r:embed="rId3">
            <a:alphaModFix/>
          </a:blip>
          <a:srcRect t="29" b="29"/>
          <a:stretch/>
        </p:blipFill>
        <p:spPr>
          <a:xfrm>
            <a:off x="254425" y="201113"/>
            <a:ext cx="8635148" cy="4741275"/>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ackground 3">
  <p:cSld name="BIG_NUMBER_1_1_2">
    <p:spTree>
      <p:nvGrpSpPr>
        <p:cNvPr id="1" name="Shape 297"/>
        <p:cNvGrpSpPr/>
        <p:nvPr/>
      </p:nvGrpSpPr>
      <p:grpSpPr>
        <a:xfrm>
          <a:off x="0" y="0"/>
          <a:ext cx="0" cy="0"/>
          <a:chOff x="0" y="0"/>
          <a:chExt cx="0" cy="0"/>
        </a:xfrm>
      </p:grpSpPr>
      <p:pic>
        <p:nvPicPr>
          <p:cNvPr id="298" name="Google Shape;298;p44"/>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299" name="Google Shape;299;p44"/>
          <p:cNvPicPr preferRelativeResize="0"/>
          <p:nvPr/>
        </p:nvPicPr>
        <p:blipFill rotWithShape="1">
          <a:blip r:embed="rId3">
            <a:alphaModFix/>
          </a:blip>
          <a:srcRect r="1545" b="6838"/>
          <a:stretch/>
        </p:blipFill>
        <p:spPr>
          <a:xfrm>
            <a:off x="384887" y="134900"/>
            <a:ext cx="8374226" cy="487372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7" name="Google Shape;17;p3"/>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8" name="Google Shape;18;p3"/>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a:endParaRPr/>
          </a:p>
        </p:txBody>
      </p:sp>
      <p:sp>
        <p:nvSpPr>
          <p:cNvPr id="19" name="Google Shape;19;p3"/>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lvl1pPr lvl="0" algn="ctr" rtl="0">
              <a:lnSpc>
                <a:spcPct val="90000"/>
              </a:lnSpc>
              <a:spcBef>
                <a:spcPts val="0"/>
              </a:spcBef>
              <a:spcAft>
                <a:spcPts val="0"/>
              </a:spcAft>
              <a:buClr>
                <a:schemeClr val="dk2"/>
              </a:buClr>
              <a:buSzPts val="1600"/>
              <a:buNone/>
              <a:defRPr sz="1600">
                <a:solidFill>
                  <a:schemeClr val="dk2"/>
                </a:solidFill>
              </a:defRPr>
            </a:lvl1pPr>
            <a:lvl2pPr lvl="1"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2pPr>
            <a:lvl3pPr lvl="2"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3pPr>
            <a:lvl4pPr lvl="3"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4pPr>
            <a:lvl5pPr lvl="4"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5pPr>
            <a:lvl6pPr lvl="5"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6pPr>
            <a:lvl7pPr lvl="6"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7pPr>
            <a:lvl8pPr lvl="7"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8pPr>
            <a:lvl9pPr lvl="8" algn="ctr" rtl="0">
              <a:lnSpc>
                <a:spcPct val="90000"/>
              </a:lnSpc>
              <a:spcBef>
                <a:spcPts val="0"/>
              </a:spcBef>
              <a:spcAft>
                <a:spcPts val="0"/>
              </a:spcAft>
              <a:buClr>
                <a:srgbClr val="0B5394"/>
              </a:buClr>
              <a:buSzPts val="1800"/>
              <a:buFont typeface="Coming Soon"/>
              <a:buNone/>
              <a:defRPr sz="1800" b="1">
                <a:solidFill>
                  <a:srgbClr val="0B5394"/>
                </a:solidFill>
                <a:latin typeface="Coming Soon"/>
                <a:ea typeface="Coming Soon"/>
                <a:cs typeface="Coming Soon"/>
                <a:sym typeface="Coming Soon"/>
              </a:defRPr>
            </a:lvl9pPr>
          </a:lstStyle>
          <a:p>
            <a:endParaRPr/>
          </a:p>
        </p:txBody>
      </p:sp>
      <p:sp>
        <p:nvSpPr>
          <p:cNvPr id="20" name="Google Shape;20;p3"/>
          <p:cNvSpPr txBox="1">
            <a:spLocks noGrp="1"/>
          </p:cNvSpPr>
          <p:nvPr>
            <p:ph type="title" idx="2" hasCustomPrompt="1"/>
          </p:nvPr>
        </p:nvSpPr>
        <p:spPr>
          <a:xfrm>
            <a:off x="3778200" y="1403800"/>
            <a:ext cx="1587600" cy="10020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dk1"/>
              </a:buClr>
              <a:buSzPts val="4800"/>
              <a:buNone/>
              <a:defRPr sz="4800" b="0">
                <a:solidFill>
                  <a:schemeClr val="dk1"/>
                </a:solidFill>
              </a:defRPr>
            </a:lvl1pPr>
            <a:lvl2pPr lvl="1" algn="ctr" rtl="0">
              <a:spcBef>
                <a:spcPts val="0"/>
              </a:spcBef>
              <a:spcAft>
                <a:spcPts val="0"/>
              </a:spcAft>
              <a:buClr>
                <a:schemeClr val="dk2"/>
              </a:buClr>
              <a:buSzPts val="4800"/>
              <a:buNone/>
              <a:defRPr sz="4800">
                <a:solidFill>
                  <a:schemeClr val="dk2"/>
                </a:solidFill>
              </a:defRPr>
            </a:lvl2pPr>
            <a:lvl3pPr lvl="2" algn="ctr" rtl="0">
              <a:spcBef>
                <a:spcPts val="0"/>
              </a:spcBef>
              <a:spcAft>
                <a:spcPts val="0"/>
              </a:spcAft>
              <a:buClr>
                <a:schemeClr val="dk2"/>
              </a:buClr>
              <a:buSzPts val="4800"/>
              <a:buNone/>
              <a:defRPr sz="4800">
                <a:solidFill>
                  <a:schemeClr val="dk2"/>
                </a:solidFill>
              </a:defRPr>
            </a:lvl3pPr>
            <a:lvl4pPr lvl="3" algn="ctr" rtl="0">
              <a:spcBef>
                <a:spcPts val="0"/>
              </a:spcBef>
              <a:spcAft>
                <a:spcPts val="0"/>
              </a:spcAft>
              <a:buClr>
                <a:schemeClr val="dk2"/>
              </a:buClr>
              <a:buSzPts val="4800"/>
              <a:buNone/>
              <a:defRPr sz="4800">
                <a:solidFill>
                  <a:schemeClr val="dk2"/>
                </a:solidFill>
              </a:defRPr>
            </a:lvl4pPr>
            <a:lvl5pPr lvl="4" algn="ctr" rtl="0">
              <a:spcBef>
                <a:spcPts val="0"/>
              </a:spcBef>
              <a:spcAft>
                <a:spcPts val="0"/>
              </a:spcAft>
              <a:buClr>
                <a:schemeClr val="dk2"/>
              </a:buClr>
              <a:buSzPts val="4800"/>
              <a:buNone/>
              <a:defRPr sz="4800">
                <a:solidFill>
                  <a:schemeClr val="dk2"/>
                </a:solidFill>
              </a:defRPr>
            </a:lvl5pPr>
            <a:lvl6pPr lvl="5" algn="ctr" rtl="0">
              <a:spcBef>
                <a:spcPts val="0"/>
              </a:spcBef>
              <a:spcAft>
                <a:spcPts val="0"/>
              </a:spcAft>
              <a:buClr>
                <a:schemeClr val="dk2"/>
              </a:buClr>
              <a:buSzPts val="4800"/>
              <a:buNone/>
              <a:defRPr sz="4800">
                <a:solidFill>
                  <a:schemeClr val="dk2"/>
                </a:solidFill>
              </a:defRPr>
            </a:lvl6pPr>
            <a:lvl7pPr lvl="6" algn="ctr" rtl="0">
              <a:spcBef>
                <a:spcPts val="0"/>
              </a:spcBef>
              <a:spcAft>
                <a:spcPts val="0"/>
              </a:spcAft>
              <a:buClr>
                <a:schemeClr val="dk2"/>
              </a:buClr>
              <a:buSzPts val="4800"/>
              <a:buNone/>
              <a:defRPr sz="4800">
                <a:solidFill>
                  <a:schemeClr val="dk2"/>
                </a:solidFill>
              </a:defRPr>
            </a:lvl7pPr>
            <a:lvl8pPr lvl="7" algn="ctr" rtl="0">
              <a:spcBef>
                <a:spcPts val="0"/>
              </a:spcBef>
              <a:spcAft>
                <a:spcPts val="0"/>
              </a:spcAft>
              <a:buClr>
                <a:schemeClr val="dk2"/>
              </a:buClr>
              <a:buSzPts val="4800"/>
              <a:buNone/>
              <a:defRPr sz="4800">
                <a:solidFill>
                  <a:schemeClr val="dk2"/>
                </a:solidFill>
              </a:defRPr>
            </a:lvl8pPr>
            <a:lvl9pPr lvl="8" algn="ctr" rtl="0">
              <a:spcBef>
                <a:spcPts val="0"/>
              </a:spcBef>
              <a:spcAft>
                <a:spcPts val="0"/>
              </a:spcAft>
              <a:buClr>
                <a:schemeClr val="dk2"/>
              </a:buClr>
              <a:buSzPts val="4800"/>
              <a:buNone/>
              <a:defRPr sz="4800">
                <a:solidFill>
                  <a:schemeClr val="dk2"/>
                </a:solidFill>
              </a:defRPr>
            </a:lvl9pPr>
          </a:lstStyle>
          <a:p>
            <a:r>
              <a:t>xx%</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4"/>
        <p:cNvGrpSpPr/>
        <p:nvPr/>
      </p:nvGrpSpPr>
      <p:grpSpPr>
        <a:xfrm>
          <a:off x="0" y="0"/>
          <a:ext cx="0" cy="0"/>
          <a:chOff x="0" y="0"/>
          <a:chExt cx="0" cy="0"/>
        </a:xfrm>
      </p:grpSpPr>
      <p:pic>
        <p:nvPicPr>
          <p:cNvPr id="45" name="Google Shape;45;p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46" name="Google Shape;46;p9"/>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47" name="Google Shape;47;p9"/>
          <p:cNvSpPr txBox="1">
            <a:spLocks noGrp="1"/>
          </p:cNvSpPr>
          <p:nvPr>
            <p:ph type="subTitle" idx="1"/>
          </p:nvPr>
        </p:nvSpPr>
        <p:spPr>
          <a:xfrm>
            <a:off x="1629950" y="3828100"/>
            <a:ext cx="2332500" cy="6978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Font typeface="Concert One"/>
              <a:buNone/>
              <a:defRPr sz="1600">
                <a:latin typeface="Concert One"/>
                <a:ea typeface="Concert One"/>
                <a:cs typeface="Concert One"/>
                <a:sym typeface="Concert One"/>
              </a:defRPr>
            </a:lvl1pPr>
            <a:lvl2pPr lvl="1">
              <a:lnSpc>
                <a:spcPct val="100000"/>
              </a:lnSpc>
              <a:spcBef>
                <a:spcPts val="0"/>
              </a:spcBef>
              <a:spcAft>
                <a:spcPts val="0"/>
              </a:spcAft>
              <a:buSzPts val="1400"/>
              <a:buNone/>
              <a:defRPr/>
            </a:lvl2pPr>
            <a:lvl3pPr lvl="2">
              <a:lnSpc>
                <a:spcPct val="100000"/>
              </a:lnSpc>
              <a:spcBef>
                <a:spcPts val="0"/>
              </a:spcBef>
              <a:spcAft>
                <a:spcPts val="0"/>
              </a:spcAft>
              <a:buSzPts val="1400"/>
              <a:buNone/>
              <a:defRPr/>
            </a:lvl3pPr>
            <a:lvl4pPr lvl="3">
              <a:lnSpc>
                <a:spcPct val="100000"/>
              </a:lnSpc>
              <a:spcBef>
                <a:spcPts val="0"/>
              </a:spcBef>
              <a:spcAft>
                <a:spcPts val="0"/>
              </a:spcAft>
              <a:buSzPts val="1400"/>
              <a:buNone/>
              <a:defRPr/>
            </a:lvl4pPr>
            <a:lvl5pPr lvl="4">
              <a:lnSpc>
                <a:spcPct val="100000"/>
              </a:lnSpc>
              <a:spcBef>
                <a:spcPts val="0"/>
              </a:spcBef>
              <a:spcAft>
                <a:spcPts val="0"/>
              </a:spcAft>
              <a:buSzPts val="1400"/>
              <a:buNone/>
              <a:defRPr/>
            </a:lvl5pPr>
            <a:lvl6pPr lvl="5">
              <a:lnSpc>
                <a:spcPct val="100000"/>
              </a:lnSpc>
              <a:spcBef>
                <a:spcPts val="0"/>
              </a:spcBef>
              <a:spcAft>
                <a:spcPts val="0"/>
              </a:spcAft>
              <a:buSzPts val="1400"/>
              <a:buNone/>
              <a:defRPr/>
            </a:lvl6pPr>
            <a:lvl7pPr lvl="6">
              <a:lnSpc>
                <a:spcPct val="100000"/>
              </a:lnSpc>
              <a:spcBef>
                <a:spcPts val="0"/>
              </a:spcBef>
              <a:spcAft>
                <a:spcPts val="0"/>
              </a:spcAft>
              <a:buSzPts val="1400"/>
              <a:buNone/>
              <a:defRPr/>
            </a:lvl7pPr>
            <a:lvl8pPr lvl="7">
              <a:lnSpc>
                <a:spcPct val="100000"/>
              </a:lnSpc>
              <a:spcBef>
                <a:spcPts val="0"/>
              </a:spcBef>
              <a:spcAft>
                <a:spcPts val="0"/>
              </a:spcAft>
              <a:buSzPts val="1400"/>
              <a:buNone/>
              <a:defRPr/>
            </a:lvl8pPr>
            <a:lvl9pPr lvl="8">
              <a:lnSpc>
                <a:spcPct val="100000"/>
              </a:lnSpc>
              <a:spcBef>
                <a:spcPts val="0"/>
              </a:spcBef>
              <a:spcAft>
                <a:spcPts val="0"/>
              </a:spcAft>
              <a:buSzPts val="1400"/>
              <a:buNone/>
              <a:defRPr/>
            </a:lvl9pPr>
          </a:lstStyle>
          <a:p>
            <a:endParaRPr/>
          </a:p>
        </p:txBody>
      </p:sp>
      <p:sp>
        <p:nvSpPr>
          <p:cNvPr id="48" name="Google Shape;48;p9"/>
          <p:cNvSpPr txBox="1">
            <a:spLocks noGrp="1"/>
          </p:cNvSpPr>
          <p:nvPr>
            <p:ph type="body" idx="2"/>
          </p:nvPr>
        </p:nvSpPr>
        <p:spPr>
          <a:xfrm>
            <a:off x="5044725" y="539500"/>
            <a:ext cx="3224400" cy="4069200"/>
          </a:xfrm>
          <a:prstGeom prst="rect">
            <a:avLst/>
          </a:prstGeom>
        </p:spPr>
        <p:txBody>
          <a:bodyPr spcFirstLastPara="1" wrap="square" lIns="91425" tIns="91425" rIns="91425" bIns="91425" anchor="ctr" anchorCtr="0">
            <a:noAutofit/>
          </a:bodyPr>
          <a:lstStyle>
            <a:lvl1pPr marL="457200" lvl="0" indent="-317500">
              <a:spcBef>
                <a:spcPts val="0"/>
              </a:spcBef>
              <a:spcAft>
                <a:spcPts val="0"/>
              </a:spcAft>
              <a:buClr>
                <a:schemeClr val="dk2"/>
              </a:buClr>
              <a:buSzPts val="1400"/>
              <a:buChar char="●"/>
              <a:defRPr sz="1400">
                <a:solidFill>
                  <a:schemeClr val="dk2"/>
                </a:solidFill>
              </a:defRPr>
            </a:lvl1pPr>
            <a:lvl2pPr marL="914400" lvl="1" indent="-317500">
              <a:spcBef>
                <a:spcPts val="0"/>
              </a:spcBef>
              <a:spcAft>
                <a:spcPts val="0"/>
              </a:spcAft>
              <a:buClr>
                <a:schemeClr val="dk2"/>
              </a:buClr>
              <a:buSzPts val="1400"/>
              <a:buChar char="○"/>
              <a:defRPr>
                <a:solidFill>
                  <a:schemeClr val="dk2"/>
                </a:solidFill>
              </a:defRPr>
            </a:lvl2pPr>
            <a:lvl3pPr marL="1371600" lvl="2" indent="-317500">
              <a:spcBef>
                <a:spcPts val="1600"/>
              </a:spcBef>
              <a:spcAft>
                <a:spcPts val="0"/>
              </a:spcAft>
              <a:buClr>
                <a:schemeClr val="dk2"/>
              </a:buClr>
              <a:buSzPts val="1400"/>
              <a:buChar char="■"/>
              <a:defRPr>
                <a:solidFill>
                  <a:schemeClr val="dk2"/>
                </a:solidFill>
              </a:defRPr>
            </a:lvl3pPr>
            <a:lvl4pPr marL="1828800" lvl="3" indent="-317500">
              <a:spcBef>
                <a:spcPts val="1600"/>
              </a:spcBef>
              <a:spcAft>
                <a:spcPts val="0"/>
              </a:spcAft>
              <a:buClr>
                <a:schemeClr val="dk2"/>
              </a:buClr>
              <a:buSzPts val="1400"/>
              <a:buChar char="●"/>
              <a:defRPr>
                <a:solidFill>
                  <a:schemeClr val="dk2"/>
                </a:solidFill>
              </a:defRPr>
            </a:lvl4pPr>
            <a:lvl5pPr marL="2286000" lvl="4" indent="-317500">
              <a:spcBef>
                <a:spcPts val="1600"/>
              </a:spcBef>
              <a:spcAft>
                <a:spcPts val="0"/>
              </a:spcAft>
              <a:buClr>
                <a:schemeClr val="dk2"/>
              </a:buClr>
              <a:buSzPts val="1400"/>
              <a:buChar char="○"/>
              <a:defRPr>
                <a:solidFill>
                  <a:schemeClr val="dk2"/>
                </a:solidFill>
              </a:defRPr>
            </a:lvl5pPr>
            <a:lvl6pPr marL="2743200" lvl="5" indent="-317500">
              <a:spcBef>
                <a:spcPts val="1600"/>
              </a:spcBef>
              <a:spcAft>
                <a:spcPts val="0"/>
              </a:spcAft>
              <a:buClr>
                <a:schemeClr val="dk2"/>
              </a:buClr>
              <a:buSzPts val="1400"/>
              <a:buChar char="■"/>
              <a:defRPr>
                <a:solidFill>
                  <a:schemeClr val="dk2"/>
                </a:solidFill>
              </a:defRPr>
            </a:lvl6pPr>
            <a:lvl7pPr marL="3200400" lvl="6" indent="-317500">
              <a:spcBef>
                <a:spcPts val="1600"/>
              </a:spcBef>
              <a:spcAft>
                <a:spcPts val="0"/>
              </a:spcAft>
              <a:buClr>
                <a:schemeClr val="dk2"/>
              </a:buClr>
              <a:buSzPts val="1400"/>
              <a:buChar char="●"/>
              <a:defRPr>
                <a:solidFill>
                  <a:schemeClr val="dk2"/>
                </a:solidFill>
              </a:defRPr>
            </a:lvl7pPr>
            <a:lvl8pPr marL="3657600" lvl="7" indent="-317500">
              <a:spcBef>
                <a:spcPts val="1600"/>
              </a:spcBef>
              <a:spcAft>
                <a:spcPts val="0"/>
              </a:spcAft>
              <a:buClr>
                <a:schemeClr val="dk2"/>
              </a:buClr>
              <a:buSzPts val="1400"/>
              <a:buChar char="○"/>
              <a:defRPr>
                <a:solidFill>
                  <a:schemeClr val="dk2"/>
                </a:solidFill>
              </a:defRPr>
            </a:lvl8pPr>
            <a:lvl9pPr marL="4114800" lvl="8" indent="-317500">
              <a:spcBef>
                <a:spcPts val="1600"/>
              </a:spcBef>
              <a:spcAft>
                <a:spcPts val="1600"/>
              </a:spcAft>
              <a:buClr>
                <a:schemeClr val="dk2"/>
              </a:buClr>
              <a:buSzPts val="1400"/>
              <a:buChar char="■"/>
              <a:defRPr>
                <a:solidFill>
                  <a:schemeClr val="dk2"/>
                </a:solidFill>
              </a:defRPr>
            </a:lvl9pPr>
          </a:lstStyle>
          <a:p>
            <a:endParaRPr/>
          </a:p>
        </p:txBody>
      </p:sp>
      <p:sp>
        <p:nvSpPr>
          <p:cNvPr id="49" name="Google Shape;49;p9"/>
          <p:cNvSpPr txBox="1">
            <a:spLocks noGrp="1"/>
          </p:cNvSpPr>
          <p:nvPr>
            <p:ph type="title"/>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4"/>
        <p:cNvGrpSpPr/>
        <p:nvPr/>
      </p:nvGrpSpPr>
      <p:grpSpPr>
        <a:xfrm>
          <a:off x="0" y="0"/>
          <a:ext cx="0" cy="0"/>
          <a:chOff x="0" y="0"/>
          <a:chExt cx="0" cy="0"/>
        </a:xfrm>
      </p:grpSpPr>
      <p:pic>
        <p:nvPicPr>
          <p:cNvPr id="55" name="Google Shape;55;p1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56" name="Google Shape;56;p11"/>
          <p:cNvPicPr preferRelativeResize="0"/>
          <p:nvPr/>
        </p:nvPicPr>
        <p:blipFill rotWithShape="1">
          <a:blip r:embed="rId3">
            <a:alphaModFix/>
          </a:blip>
          <a:srcRect t="16734" r="8892" b="18300"/>
          <a:stretch/>
        </p:blipFill>
        <p:spPr>
          <a:xfrm rot="-5400000">
            <a:off x="4748475" y="480657"/>
            <a:ext cx="2036850" cy="846042"/>
          </a:xfrm>
          <a:prstGeom prst="rect">
            <a:avLst/>
          </a:prstGeom>
          <a:noFill/>
          <a:ln>
            <a:noFill/>
          </a:ln>
        </p:spPr>
      </p:pic>
      <p:pic>
        <p:nvPicPr>
          <p:cNvPr id="57" name="Google Shape;57;p11"/>
          <p:cNvPicPr preferRelativeResize="0"/>
          <p:nvPr/>
        </p:nvPicPr>
        <p:blipFill rotWithShape="1">
          <a:blip r:embed="rId3">
            <a:alphaModFix/>
          </a:blip>
          <a:srcRect t="16734" r="8892" b="18300"/>
          <a:stretch/>
        </p:blipFill>
        <p:spPr>
          <a:xfrm rot="-5400000">
            <a:off x="5339025" y="595407"/>
            <a:ext cx="2036850" cy="846042"/>
          </a:xfrm>
          <a:prstGeom prst="rect">
            <a:avLst/>
          </a:prstGeom>
          <a:noFill/>
          <a:ln>
            <a:noFill/>
          </a:ln>
        </p:spPr>
      </p:pic>
      <p:pic>
        <p:nvPicPr>
          <p:cNvPr id="58" name="Google Shape;58;p11"/>
          <p:cNvPicPr preferRelativeResize="0"/>
          <p:nvPr/>
        </p:nvPicPr>
        <p:blipFill rotWithShape="1">
          <a:blip r:embed="rId4">
            <a:alphaModFix/>
          </a:blip>
          <a:srcRect b="7123"/>
          <a:stretch/>
        </p:blipFill>
        <p:spPr>
          <a:xfrm>
            <a:off x="1974100" y="324738"/>
            <a:ext cx="5195775" cy="4494025"/>
          </a:xfrm>
          <a:prstGeom prst="rect">
            <a:avLst/>
          </a:prstGeom>
          <a:noFill/>
          <a:ln>
            <a:noFill/>
          </a:ln>
        </p:spPr>
      </p:pic>
      <p:sp>
        <p:nvSpPr>
          <p:cNvPr id="59" name="Google Shape;59;p11"/>
          <p:cNvSpPr txBox="1">
            <a:spLocks noGrp="1"/>
          </p:cNvSpPr>
          <p:nvPr>
            <p:ph type="title" hasCustomPrompt="1"/>
          </p:nvPr>
        </p:nvSpPr>
        <p:spPr>
          <a:xfrm>
            <a:off x="2838275" y="1645347"/>
            <a:ext cx="4001700" cy="1137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2"/>
              </a:buClr>
              <a:buSzPts val="7200"/>
              <a:buNone/>
              <a:defRPr sz="7200" b="0">
                <a:solidFill>
                  <a:schemeClr val="dk2"/>
                </a:solidFill>
              </a:defRPr>
            </a:lvl1pPr>
            <a:lvl2pPr lvl="1" algn="ctr">
              <a:spcBef>
                <a:spcPts val="0"/>
              </a:spcBef>
              <a:spcAft>
                <a:spcPts val="0"/>
              </a:spcAft>
              <a:buSzPts val="7200"/>
              <a:buNone/>
              <a:defRPr sz="7200"/>
            </a:lvl2pPr>
            <a:lvl3pPr lvl="2" algn="ctr">
              <a:spcBef>
                <a:spcPts val="0"/>
              </a:spcBef>
              <a:spcAft>
                <a:spcPts val="0"/>
              </a:spcAft>
              <a:buSzPts val="7200"/>
              <a:buNone/>
              <a:defRPr sz="7200"/>
            </a:lvl3pPr>
            <a:lvl4pPr lvl="3" algn="ctr">
              <a:spcBef>
                <a:spcPts val="0"/>
              </a:spcBef>
              <a:spcAft>
                <a:spcPts val="0"/>
              </a:spcAft>
              <a:buSzPts val="7200"/>
              <a:buNone/>
              <a:defRPr sz="7200"/>
            </a:lvl4pPr>
            <a:lvl5pPr lvl="4" algn="ctr">
              <a:spcBef>
                <a:spcPts val="0"/>
              </a:spcBef>
              <a:spcAft>
                <a:spcPts val="0"/>
              </a:spcAft>
              <a:buSzPts val="7200"/>
              <a:buNone/>
              <a:defRPr sz="7200"/>
            </a:lvl5pPr>
            <a:lvl6pPr lvl="5" algn="ctr">
              <a:spcBef>
                <a:spcPts val="0"/>
              </a:spcBef>
              <a:spcAft>
                <a:spcPts val="0"/>
              </a:spcAft>
              <a:buSzPts val="7200"/>
              <a:buNone/>
              <a:defRPr sz="7200"/>
            </a:lvl6pPr>
            <a:lvl7pPr lvl="6" algn="ctr">
              <a:spcBef>
                <a:spcPts val="0"/>
              </a:spcBef>
              <a:spcAft>
                <a:spcPts val="0"/>
              </a:spcAft>
              <a:buSzPts val="7200"/>
              <a:buNone/>
              <a:defRPr sz="7200"/>
            </a:lvl7pPr>
            <a:lvl8pPr lvl="7" algn="ctr">
              <a:spcBef>
                <a:spcPts val="0"/>
              </a:spcBef>
              <a:spcAft>
                <a:spcPts val="0"/>
              </a:spcAft>
              <a:buSzPts val="7200"/>
              <a:buNone/>
              <a:defRPr sz="7200"/>
            </a:lvl8pPr>
            <a:lvl9pPr lvl="8" algn="ctr">
              <a:spcBef>
                <a:spcPts val="0"/>
              </a:spcBef>
              <a:spcAft>
                <a:spcPts val="0"/>
              </a:spcAft>
              <a:buSzPts val="7200"/>
              <a:buNone/>
              <a:defRPr sz="7200"/>
            </a:lvl9pPr>
          </a:lstStyle>
          <a:p>
            <a:r>
              <a:t>xx%</a:t>
            </a:r>
          </a:p>
        </p:txBody>
      </p:sp>
      <p:sp>
        <p:nvSpPr>
          <p:cNvPr id="60" name="Google Shape;60;p11"/>
          <p:cNvSpPr txBox="1">
            <a:spLocks noGrp="1"/>
          </p:cNvSpPr>
          <p:nvPr>
            <p:ph type="body" idx="1"/>
          </p:nvPr>
        </p:nvSpPr>
        <p:spPr>
          <a:xfrm>
            <a:off x="3335675" y="3062950"/>
            <a:ext cx="30069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Clr>
                <a:schemeClr val="dk2"/>
              </a:buClr>
              <a:buSzPts val="1800"/>
              <a:buChar char="●"/>
              <a:defRPr>
                <a:solidFill>
                  <a:schemeClr val="dk2"/>
                </a:solidFill>
              </a:defRPr>
            </a:lvl1pPr>
            <a:lvl2pPr marL="914400" lvl="1" indent="-342900" algn="ctr">
              <a:spcBef>
                <a:spcPts val="1600"/>
              </a:spcBef>
              <a:spcAft>
                <a:spcPts val="0"/>
              </a:spcAft>
              <a:buClr>
                <a:schemeClr val="dk2"/>
              </a:buClr>
              <a:buSzPts val="1800"/>
              <a:buChar char="○"/>
              <a:defRPr sz="1800">
                <a:solidFill>
                  <a:schemeClr val="dk2"/>
                </a:solidFill>
              </a:defRPr>
            </a:lvl2pPr>
            <a:lvl3pPr marL="1371600" lvl="2" indent="-342900" algn="ctr">
              <a:spcBef>
                <a:spcPts val="1600"/>
              </a:spcBef>
              <a:spcAft>
                <a:spcPts val="0"/>
              </a:spcAft>
              <a:buClr>
                <a:schemeClr val="dk2"/>
              </a:buClr>
              <a:buSzPts val="1800"/>
              <a:buChar char="■"/>
              <a:defRPr sz="1800">
                <a:solidFill>
                  <a:schemeClr val="dk2"/>
                </a:solidFill>
              </a:defRPr>
            </a:lvl3pPr>
            <a:lvl4pPr marL="1828800" lvl="3" indent="-342900" algn="ctr">
              <a:spcBef>
                <a:spcPts val="1600"/>
              </a:spcBef>
              <a:spcAft>
                <a:spcPts val="0"/>
              </a:spcAft>
              <a:buClr>
                <a:schemeClr val="dk2"/>
              </a:buClr>
              <a:buSzPts val="1800"/>
              <a:buChar char="●"/>
              <a:defRPr sz="1800">
                <a:solidFill>
                  <a:schemeClr val="dk2"/>
                </a:solidFill>
              </a:defRPr>
            </a:lvl4pPr>
            <a:lvl5pPr marL="2286000" lvl="4" indent="-342900" algn="ctr">
              <a:spcBef>
                <a:spcPts val="1600"/>
              </a:spcBef>
              <a:spcAft>
                <a:spcPts val="0"/>
              </a:spcAft>
              <a:buClr>
                <a:schemeClr val="dk2"/>
              </a:buClr>
              <a:buSzPts val="1800"/>
              <a:buChar char="○"/>
              <a:defRPr sz="1800">
                <a:solidFill>
                  <a:schemeClr val="dk2"/>
                </a:solidFill>
              </a:defRPr>
            </a:lvl5pPr>
            <a:lvl6pPr marL="2743200" lvl="5" indent="-342900" algn="ctr">
              <a:spcBef>
                <a:spcPts val="1600"/>
              </a:spcBef>
              <a:spcAft>
                <a:spcPts val="0"/>
              </a:spcAft>
              <a:buClr>
                <a:schemeClr val="dk2"/>
              </a:buClr>
              <a:buSzPts val="1800"/>
              <a:buChar char="■"/>
              <a:defRPr sz="1800">
                <a:solidFill>
                  <a:schemeClr val="dk2"/>
                </a:solidFill>
              </a:defRPr>
            </a:lvl6pPr>
            <a:lvl7pPr marL="3200400" lvl="6" indent="-342900" algn="ctr">
              <a:spcBef>
                <a:spcPts val="1600"/>
              </a:spcBef>
              <a:spcAft>
                <a:spcPts val="0"/>
              </a:spcAft>
              <a:buClr>
                <a:schemeClr val="dk2"/>
              </a:buClr>
              <a:buSzPts val="1800"/>
              <a:buChar char="●"/>
              <a:defRPr sz="1800">
                <a:solidFill>
                  <a:schemeClr val="dk2"/>
                </a:solidFill>
              </a:defRPr>
            </a:lvl7pPr>
            <a:lvl8pPr marL="3657600" lvl="7" indent="-342900" algn="ctr">
              <a:spcBef>
                <a:spcPts val="1600"/>
              </a:spcBef>
              <a:spcAft>
                <a:spcPts val="0"/>
              </a:spcAft>
              <a:buClr>
                <a:schemeClr val="dk2"/>
              </a:buClr>
              <a:buSzPts val="1800"/>
              <a:buChar char="○"/>
              <a:defRPr sz="1800">
                <a:solidFill>
                  <a:schemeClr val="dk2"/>
                </a:solidFill>
              </a:defRPr>
            </a:lvl8pPr>
            <a:lvl9pPr marL="4114800" lvl="8" indent="-342900" algn="ctr">
              <a:spcBef>
                <a:spcPts val="1600"/>
              </a:spcBef>
              <a:spcAft>
                <a:spcPts val="1600"/>
              </a:spcAft>
              <a:buClr>
                <a:schemeClr val="dk2"/>
              </a:buClr>
              <a:buSzPts val="1800"/>
              <a:buChar char="■"/>
              <a:defRPr sz="1800">
                <a:solidFill>
                  <a:schemeClr val="dk2"/>
                </a:solidFil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61"/>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SECTION_TITLE_AND_DESCRIPTION_1">
    <p:spTree>
      <p:nvGrpSpPr>
        <p:cNvPr id="1" name="Shape 62"/>
        <p:cNvGrpSpPr/>
        <p:nvPr/>
      </p:nvGrpSpPr>
      <p:grpSpPr>
        <a:xfrm>
          <a:off x="0" y="0"/>
          <a:ext cx="0" cy="0"/>
          <a:chOff x="0" y="0"/>
          <a:chExt cx="0" cy="0"/>
        </a:xfrm>
      </p:grpSpPr>
      <p:pic>
        <p:nvPicPr>
          <p:cNvPr id="63" name="Google Shape;63;p13"/>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64" name="Google Shape;64;p13"/>
          <p:cNvPicPr preferRelativeResize="0"/>
          <p:nvPr/>
        </p:nvPicPr>
        <p:blipFill rotWithShape="1">
          <a:blip r:embed="rId3">
            <a:alphaModFix/>
          </a:blip>
          <a:srcRect l="19" r="9"/>
          <a:stretch/>
        </p:blipFill>
        <p:spPr>
          <a:xfrm>
            <a:off x="255775" y="186275"/>
            <a:ext cx="8632448" cy="4770950"/>
          </a:xfrm>
          <a:prstGeom prst="rect">
            <a:avLst/>
          </a:prstGeom>
          <a:noFill/>
          <a:ln>
            <a:noFill/>
          </a:ln>
        </p:spPr>
      </p:pic>
      <p:sp>
        <p:nvSpPr>
          <p:cNvPr id="65" name="Google Shape;65;p13"/>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6" name="Google Shape;66;p13"/>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7" name="Google Shape;67;p13"/>
          <p:cNvSpPr txBox="1">
            <a:spLocks noGrp="1"/>
          </p:cNvSpPr>
          <p:nvPr>
            <p:ph type="title" idx="2"/>
          </p:nvPr>
        </p:nvSpPr>
        <p:spPr>
          <a:xfrm>
            <a:off x="5318730" y="1705233"/>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68" name="Google Shape;68;p13"/>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69" name="Google Shape;69;p13"/>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0" name="Google Shape;70;p13"/>
          <p:cNvSpPr txBox="1">
            <a:spLocks noGrp="1"/>
          </p:cNvSpPr>
          <p:nvPr>
            <p:ph type="subTitle" idx="5"/>
          </p:nvPr>
        </p:nvSpPr>
        <p:spPr>
          <a:xfrm>
            <a:off x="929350" y="3685875"/>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1" name="Google Shape;71;p13"/>
          <p:cNvSpPr txBox="1">
            <a:spLocks noGrp="1"/>
          </p:cNvSpPr>
          <p:nvPr>
            <p:ph type="title" idx="6"/>
          </p:nvPr>
        </p:nvSpPr>
        <p:spPr>
          <a:xfrm>
            <a:off x="5318730" y="3221098"/>
            <a:ext cx="2917800" cy="4884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100"/>
              <a:buNone/>
              <a:defRPr sz="2100"/>
            </a:lvl1pPr>
            <a:lvl2pPr lvl="1" algn="ctr" rtl="0">
              <a:spcBef>
                <a:spcPts val="0"/>
              </a:spcBef>
              <a:spcAft>
                <a:spcPts val="0"/>
              </a:spcAft>
              <a:buSzPts val="3900"/>
              <a:buNone/>
              <a:defRPr sz="3900"/>
            </a:lvl2pPr>
            <a:lvl3pPr lvl="2" algn="ctr" rtl="0">
              <a:spcBef>
                <a:spcPts val="0"/>
              </a:spcBef>
              <a:spcAft>
                <a:spcPts val="0"/>
              </a:spcAft>
              <a:buSzPts val="3900"/>
              <a:buNone/>
              <a:defRPr sz="3900"/>
            </a:lvl3pPr>
            <a:lvl4pPr lvl="3" algn="ctr" rtl="0">
              <a:spcBef>
                <a:spcPts val="0"/>
              </a:spcBef>
              <a:spcAft>
                <a:spcPts val="0"/>
              </a:spcAft>
              <a:buSzPts val="3900"/>
              <a:buNone/>
              <a:defRPr sz="3900"/>
            </a:lvl4pPr>
            <a:lvl5pPr lvl="4" algn="ctr" rtl="0">
              <a:spcBef>
                <a:spcPts val="0"/>
              </a:spcBef>
              <a:spcAft>
                <a:spcPts val="0"/>
              </a:spcAft>
              <a:buSzPts val="3900"/>
              <a:buNone/>
              <a:defRPr sz="3900"/>
            </a:lvl5pPr>
            <a:lvl6pPr lvl="5" algn="ctr" rtl="0">
              <a:spcBef>
                <a:spcPts val="0"/>
              </a:spcBef>
              <a:spcAft>
                <a:spcPts val="0"/>
              </a:spcAft>
              <a:buSzPts val="3900"/>
              <a:buNone/>
              <a:defRPr sz="3900"/>
            </a:lvl6pPr>
            <a:lvl7pPr lvl="6" algn="ctr" rtl="0">
              <a:spcBef>
                <a:spcPts val="0"/>
              </a:spcBef>
              <a:spcAft>
                <a:spcPts val="0"/>
              </a:spcAft>
              <a:buSzPts val="3900"/>
              <a:buNone/>
              <a:defRPr sz="3900"/>
            </a:lvl7pPr>
            <a:lvl8pPr lvl="7" algn="ctr" rtl="0">
              <a:spcBef>
                <a:spcPts val="0"/>
              </a:spcBef>
              <a:spcAft>
                <a:spcPts val="0"/>
              </a:spcAft>
              <a:buSzPts val="3900"/>
              <a:buNone/>
              <a:defRPr sz="3900"/>
            </a:lvl8pPr>
            <a:lvl9pPr lvl="8" algn="ctr" rtl="0">
              <a:spcBef>
                <a:spcPts val="0"/>
              </a:spcBef>
              <a:spcAft>
                <a:spcPts val="0"/>
              </a:spcAft>
              <a:buSzPts val="3900"/>
              <a:buNone/>
              <a:defRPr sz="3900"/>
            </a:lvl9pPr>
          </a:lstStyle>
          <a:p>
            <a:endParaRPr/>
          </a:p>
        </p:txBody>
      </p:sp>
      <p:sp>
        <p:nvSpPr>
          <p:cNvPr id="72" name="Google Shape;72;p13"/>
          <p:cNvSpPr txBox="1">
            <a:spLocks noGrp="1"/>
          </p:cNvSpPr>
          <p:nvPr>
            <p:ph type="subTitle" idx="7"/>
          </p:nvPr>
        </p:nvSpPr>
        <p:spPr>
          <a:xfrm>
            <a:off x="5340612" y="3685874"/>
            <a:ext cx="2874000" cy="716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2"/>
              </a:buClr>
              <a:buSzPts val="1600"/>
              <a:buNone/>
              <a:defRPr sz="1600">
                <a:solidFill>
                  <a:schemeClr val="dk2"/>
                </a:solidFill>
              </a:defRPr>
            </a:lvl1pPr>
            <a:lvl2pPr lvl="1" algn="ctr" rtl="0">
              <a:lnSpc>
                <a:spcPct val="100000"/>
              </a:lnSpc>
              <a:spcBef>
                <a:spcPts val="0"/>
              </a:spcBef>
              <a:spcAft>
                <a:spcPts val="0"/>
              </a:spcAft>
              <a:buClr>
                <a:schemeClr val="dk2"/>
              </a:buClr>
              <a:buSzPts val="1600"/>
              <a:buNone/>
              <a:defRPr sz="1600">
                <a:solidFill>
                  <a:schemeClr val="dk2"/>
                </a:solidFill>
              </a:defRPr>
            </a:lvl2pPr>
            <a:lvl3pPr lvl="2" algn="ctr" rtl="0">
              <a:lnSpc>
                <a:spcPct val="100000"/>
              </a:lnSpc>
              <a:spcBef>
                <a:spcPts val="0"/>
              </a:spcBef>
              <a:spcAft>
                <a:spcPts val="0"/>
              </a:spcAft>
              <a:buClr>
                <a:schemeClr val="dk2"/>
              </a:buClr>
              <a:buSzPts val="1600"/>
              <a:buNone/>
              <a:defRPr sz="1600">
                <a:solidFill>
                  <a:schemeClr val="dk2"/>
                </a:solidFill>
              </a:defRPr>
            </a:lvl3pPr>
            <a:lvl4pPr lvl="3" algn="ctr" rtl="0">
              <a:lnSpc>
                <a:spcPct val="100000"/>
              </a:lnSpc>
              <a:spcBef>
                <a:spcPts val="0"/>
              </a:spcBef>
              <a:spcAft>
                <a:spcPts val="0"/>
              </a:spcAft>
              <a:buClr>
                <a:schemeClr val="dk2"/>
              </a:buClr>
              <a:buSzPts val="1600"/>
              <a:buNone/>
              <a:defRPr sz="1600">
                <a:solidFill>
                  <a:schemeClr val="dk2"/>
                </a:solidFill>
              </a:defRPr>
            </a:lvl4pPr>
            <a:lvl5pPr lvl="4" algn="ctr" rtl="0">
              <a:lnSpc>
                <a:spcPct val="100000"/>
              </a:lnSpc>
              <a:spcBef>
                <a:spcPts val="0"/>
              </a:spcBef>
              <a:spcAft>
                <a:spcPts val="0"/>
              </a:spcAft>
              <a:buClr>
                <a:schemeClr val="dk2"/>
              </a:buClr>
              <a:buSzPts val="1600"/>
              <a:buNone/>
              <a:defRPr sz="1600">
                <a:solidFill>
                  <a:schemeClr val="dk2"/>
                </a:solidFill>
              </a:defRPr>
            </a:lvl5pPr>
            <a:lvl6pPr lvl="5" algn="ctr" rtl="0">
              <a:lnSpc>
                <a:spcPct val="100000"/>
              </a:lnSpc>
              <a:spcBef>
                <a:spcPts val="0"/>
              </a:spcBef>
              <a:spcAft>
                <a:spcPts val="0"/>
              </a:spcAft>
              <a:buClr>
                <a:schemeClr val="dk2"/>
              </a:buClr>
              <a:buSzPts val="1600"/>
              <a:buNone/>
              <a:defRPr sz="1600">
                <a:solidFill>
                  <a:schemeClr val="dk2"/>
                </a:solidFill>
              </a:defRPr>
            </a:lvl6pPr>
            <a:lvl7pPr lvl="6" algn="ctr" rtl="0">
              <a:lnSpc>
                <a:spcPct val="100000"/>
              </a:lnSpc>
              <a:spcBef>
                <a:spcPts val="0"/>
              </a:spcBef>
              <a:spcAft>
                <a:spcPts val="0"/>
              </a:spcAft>
              <a:buClr>
                <a:schemeClr val="dk2"/>
              </a:buClr>
              <a:buSzPts val="1600"/>
              <a:buNone/>
              <a:defRPr sz="1600">
                <a:solidFill>
                  <a:schemeClr val="dk2"/>
                </a:solidFill>
              </a:defRPr>
            </a:lvl7pPr>
            <a:lvl8pPr lvl="7" algn="ctr" rtl="0">
              <a:lnSpc>
                <a:spcPct val="100000"/>
              </a:lnSpc>
              <a:spcBef>
                <a:spcPts val="0"/>
              </a:spcBef>
              <a:spcAft>
                <a:spcPts val="0"/>
              </a:spcAft>
              <a:buClr>
                <a:schemeClr val="dk2"/>
              </a:buClr>
              <a:buSzPts val="1600"/>
              <a:buNone/>
              <a:defRPr sz="1600">
                <a:solidFill>
                  <a:schemeClr val="dk2"/>
                </a:solidFill>
              </a:defRPr>
            </a:lvl8pPr>
            <a:lvl9pPr lvl="8" algn="ctr" rtl="0">
              <a:lnSpc>
                <a:spcPct val="100000"/>
              </a:lnSpc>
              <a:spcBef>
                <a:spcPts val="0"/>
              </a:spcBef>
              <a:spcAft>
                <a:spcPts val="0"/>
              </a:spcAft>
              <a:buClr>
                <a:schemeClr val="dk2"/>
              </a:buClr>
              <a:buSzPts val="1600"/>
              <a:buNone/>
              <a:defRPr sz="1600">
                <a:solidFill>
                  <a:schemeClr val="dk2"/>
                </a:solidFill>
              </a:defRPr>
            </a:lvl9pPr>
          </a:lstStyle>
          <a:p>
            <a:endParaRPr/>
          </a:p>
        </p:txBody>
      </p:sp>
      <p:sp>
        <p:nvSpPr>
          <p:cNvPr id="73" name="Google Shape;73;p13"/>
          <p:cNvSpPr txBox="1">
            <a:spLocks noGrp="1"/>
          </p:cNvSpPr>
          <p:nvPr>
            <p:ph type="title" idx="8"/>
          </p:nvPr>
        </p:nvSpPr>
        <p:spPr>
          <a:xfrm>
            <a:off x="1002325" y="711181"/>
            <a:ext cx="2403900" cy="5727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One column text 1">
  <p:cSld name="ONE_COLUMN_TEXT_1">
    <p:spTree>
      <p:nvGrpSpPr>
        <p:cNvPr id="1" name="Shape 102"/>
        <p:cNvGrpSpPr/>
        <p:nvPr/>
      </p:nvGrpSpPr>
      <p:grpSpPr>
        <a:xfrm>
          <a:off x="0" y="0"/>
          <a:ext cx="0" cy="0"/>
          <a:chOff x="0" y="0"/>
          <a:chExt cx="0" cy="0"/>
        </a:xfrm>
      </p:grpSpPr>
      <p:pic>
        <p:nvPicPr>
          <p:cNvPr id="103" name="Google Shape;103;p19"/>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04" name="Google Shape;104;p19"/>
          <p:cNvPicPr preferRelativeResize="0"/>
          <p:nvPr/>
        </p:nvPicPr>
        <p:blipFill rotWithShape="1">
          <a:blip r:embed="rId3">
            <a:alphaModFix/>
          </a:blip>
          <a:srcRect/>
          <a:stretch/>
        </p:blipFill>
        <p:spPr>
          <a:xfrm>
            <a:off x="1874151" y="447699"/>
            <a:ext cx="5395700" cy="4248101"/>
          </a:xfrm>
          <a:prstGeom prst="rect">
            <a:avLst/>
          </a:prstGeom>
          <a:noFill/>
          <a:ln>
            <a:noFill/>
          </a:ln>
          <a:effectLst>
            <a:outerShdw blurRad="57150" dist="19050" dir="5400000" algn="bl" rotWithShape="0">
              <a:srgbClr val="000000">
                <a:alpha val="50000"/>
              </a:srgbClr>
            </a:outerShdw>
          </a:effectLst>
        </p:spPr>
      </p:pic>
      <p:sp>
        <p:nvSpPr>
          <p:cNvPr id="105" name="Google Shape;105;p19"/>
          <p:cNvSpPr txBox="1">
            <a:spLocks noGrp="1"/>
          </p:cNvSpPr>
          <p:nvPr>
            <p:ph type="body" idx="1"/>
          </p:nvPr>
        </p:nvSpPr>
        <p:spPr>
          <a:xfrm>
            <a:off x="2649000" y="2142600"/>
            <a:ext cx="3846000" cy="1891500"/>
          </a:xfrm>
          <a:prstGeom prst="rect">
            <a:avLst/>
          </a:prstGeom>
        </p:spPr>
        <p:txBody>
          <a:bodyPr spcFirstLastPara="1" wrap="square" lIns="91425" tIns="91425" rIns="91425" bIns="91425" anchor="t" anchorCtr="0">
            <a:noAutofit/>
          </a:bodyPr>
          <a:lstStyle>
            <a:lvl1pPr marL="457200" lvl="0" indent="-330200" algn="ctr" rtl="0">
              <a:lnSpc>
                <a:spcPct val="100000"/>
              </a:lnSpc>
              <a:spcBef>
                <a:spcPts val="0"/>
              </a:spcBef>
              <a:spcAft>
                <a:spcPts val="0"/>
              </a:spcAft>
              <a:buClr>
                <a:schemeClr val="dk2"/>
              </a:buClr>
              <a:buSzPts val="1600"/>
              <a:buChar char="●"/>
              <a:defRPr sz="1600">
                <a:solidFill>
                  <a:schemeClr val="dk2"/>
                </a:solidFill>
              </a:defRPr>
            </a:lvl1pPr>
            <a:lvl2pPr marL="914400" lvl="1" indent="-330200" rtl="0">
              <a:lnSpc>
                <a:spcPct val="100000"/>
              </a:lnSpc>
              <a:spcBef>
                <a:spcPts val="1600"/>
              </a:spcBef>
              <a:spcAft>
                <a:spcPts val="0"/>
              </a:spcAft>
              <a:buClr>
                <a:schemeClr val="dk2"/>
              </a:buClr>
              <a:buSzPts val="1600"/>
              <a:buChar char="○"/>
              <a:defRPr sz="1600">
                <a:solidFill>
                  <a:schemeClr val="dk2"/>
                </a:solidFill>
              </a:defRPr>
            </a:lvl2pPr>
            <a:lvl3pPr marL="1371600" lvl="2" indent="-330200" rtl="0">
              <a:lnSpc>
                <a:spcPct val="100000"/>
              </a:lnSpc>
              <a:spcBef>
                <a:spcPts val="1600"/>
              </a:spcBef>
              <a:spcAft>
                <a:spcPts val="0"/>
              </a:spcAft>
              <a:buClr>
                <a:schemeClr val="dk2"/>
              </a:buClr>
              <a:buSzPts val="1600"/>
              <a:buChar char="■"/>
              <a:defRPr sz="1600">
                <a:solidFill>
                  <a:schemeClr val="dk2"/>
                </a:solidFill>
              </a:defRPr>
            </a:lvl3pPr>
            <a:lvl4pPr marL="1828800" lvl="3" indent="-330200" rtl="0">
              <a:lnSpc>
                <a:spcPct val="100000"/>
              </a:lnSpc>
              <a:spcBef>
                <a:spcPts val="1600"/>
              </a:spcBef>
              <a:spcAft>
                <a:spcPts val="0"/>
              </a:spcAft>
              <a:buClr>
                <a:schemeClr val="dk2"/>
              </a:buClr>
              <a:buSzPts val="1600"/>
              <a:buChar char="●"/>
              <a:defRPr sz="1600">
                <a:solidFill>
                  <a:schemeClr val="dk2"/>
                </a:solidFill>
              </a:defRPr>
            </a:lvl4pPr>
            <a:lvl5pPr marL="2286000" lvl="4" indent="-330200" rtl="0">
              <a:lnSpc>
                <a:spcPct val="100000"/>
              </a:lnSpc>
              <a:spcBef>
                <a:spcPts val="1600"/>
              </a:spcBef>
              <a:spcAft>
                <a:spcPts val="0"/>
              </a:spcAft>
              <a:buClr>
                <a:schemeClr val="dk2"/>
              </a:buClr>
              <a:buSzPts val="1600"/>
              <a:buChar char="○"/>
              <a:defRPr sz="1600">
                <a:solidFill>
                  <a:schemeClr val="dk2"/>
                </a:solidFill>
              </a:defRPr>
            </a:lvl5pPr>
            <a:lvl6pPr marL="2743200" lvl="5" indent="-330200" rtl="0">
              <a:lnSpc>
                <a:spcPct val="100000"/>
              </a:lnSpc>
              <a:spcBef>
                <a:spcPts val="1600"/>
              </a:spcBef>
              <a:spcAft>
                <a:spcPts val="0"/>
              </a:spcAft>
              <a:buClr>
                <a:schemeClr val="dk2"/>
              </a:buClr>
              <a:buSzPts val="1600"/>
              <a:buChar char="■"/>
              <a:defRPr sz="1600">
                <a:solidFill>
                  <a:schemeClr val="dk2"/>
                </a:solidFill>
              </a:defRPr>
            </a:lvl6pPr>
            <a:lvl7pPr marL="3200400" lvl="6" indent="-330200" rtl="0">
              <a:lnSpc>
                <a:spcPct val="100000"/>
              </a:lnSpc>
              <a:spcBef>
                <a:spcPts val="1600"/>
              </a:spcBef>
              <a:spcAft>
                <a:spcPts val="0"/>
              </a:spcAft>
              <a:buClr>
                <a:schemeClr val="dk2"/>
              </a:buClr>
              <a:buSzPts val="1600"/>
              <a:buChar char="●"/>
              <a:defRPr sz="1600">
                <a:solidFill>
                  <a:schemeClr val="dk2"/>
                </a:solidFill>
              </a:defRPr>
            </a:lvl7pPr>
            <a:lvl8pPr marL="3657600" lvl="7" indent="-330200" rtl="0">
              <a:lnSpc>
                <a:spcPct val="100000"/>
              </a:lnSpc>
              <a:spcBef>
                <a:spcPts val="1600"/>
              </a:spcBef>
              <a:spcAft>
                <a:spcPts val="0"/>
              </a:spcAft>
              <a:buClr>
                <a:schemeClr val="dk2"/>
              </a:buClr>
              <a:buSzPts val="1600"/>
              <a:buChar char="○"/>
              <a:defRPr sz="1600">
                <a:solidFill>
                  <a:schemeClr val="dk2"/>
                </a:solidFill>
              </a:defRPr>
            </a:lvl8pPr>
            <a:lvl9pPr marL="4114800" lvl="8" indent="-330200" rtl="0">
              <a:lnSpc>
                <a:spcPct val="100000"/>
              </a:lnSpc>
              <a:spcBef>
                <a:spcPts val="1600"/>
              </a:spcBef>
              <a:spcAft>
                <a:spcPts val="1600"/>
              </a:spcAft>
              <a:buClr>
                <a:schemeClr val="dk2"/>
              </a:buClr>
              <a:buSzPts val="1600"/>
              <a:buChar char="■"/>
              <a:defRPr sz="1600">
                <a:solidFill>
                  <a:schemeClr val="dk2"/>
                </a:solidFill>
              </a:defRPr>
            </a:lvl9pPr>
          </a:lstStyle>
          <a:p>
            <a:endParaRPr/>
          </a:p>
        </p:txBody>
      </p:sp>
      <p:sp>
        <p:nvSpPr>
          <p:cNvPr id="106" name="Google Shape;106;p19"/>
          <p:cNvSpPr txBox="1">
            <a:spLocks noGrp="1"/>
          </p:cNvSpPr>
          <p:nvPr>
            <p:ph type="title"/>
          </p:nvPr>
        </p:nvSpPr>
        <p:spPr>
          <a:xfrm>
            <a:off x="3127075" y="1366750"/>
            <a:ext cx="2901600" cy="5727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800"/>
              <a:buNone/>
              <a:defRPr/>
            </a:lvl1pPr>
            <a:lvl2pPr lvl="1" rtl="0">
              <a:lnSpc>
                <a:spcPct val="80000"/>
              </a:lnSpc>
              <a:spcBef>
                <a:spcPts val="0"/>
              </a:spcBef>
              <a:spcAft>
                <a:spcPts val="0"/>
              </a:spcAft>
              <a:buSzPts val="2800"/>
              <a:buNone/>
              <a:defRPr/>
            </a:lvl2pPr>
            <a:lvl3pPr lvl="2" rtl="0">
              <a:lnSpc>
                <a:spcPct val="80000"/>
              </a:lnSpc>
              <a:spcBef>
                <a:spcPts val="0"/>
              </a:spcBef>
              <a:spcAft>
                <a:spcPts val="0"/>
              </a:spcAft>
              <a:buSzPts val="2800"/>
              <a:buNone/>
              <a:defRPr/>
            </a:lvl3pPr>
            <a:lvl4pPr lvl="3" rtl="0">
              <a:lnSpc>
                <a:spcPct val="80000"/>
              </a:lnSpc>
              <a:spcBef>
                <a:spcPts val="0"/>
              </a:spcBef>
              <a:spcAft>
                <a:spcPts val="0"/>
              </a:spcAft>
              <a:buSzPts val="2800"/>
              <a:buNone/>
              <a:defRPr/>
            </a:lvl4pPr>
            <a:lvl5pPr lvl="4" rtl="0">
              <a:lnSpc>
                <a:spcPct val="80000"/>
              </a:lnSpc>
              <a:spcBef>
                <a:spcPts val="0"/>
              </a:spcBef>
              <a:spcAft>
                <a:spcPts val="0"/>
              </a:spcAft>
              <a:buSzPts val="2800"/>
              <a:buNone/>
              <a:defRPr/>
            </a:lvl5pPr>
            <a:lvl6pPr lvl="5" rtl="0">
              <a:lnSpc>
                <a:spcPct val="80000"/>
              </a:lnSpc>
              <a:spcBef>
                <a:spcPts val="0"/>
              </a:spcBef>
              <a:spcAft>
                <a:spcPts val="0"/>
              </a:spcAft>
              <a:buSzPts val="2800"/>
              <a:buNone/>
              <a:defRPr/>
            </a:lvl6pPr>
            <a:lvl7pPr lvl="6" rtl="0">
              <a:lnSpc>
                <a:spcPct val="80000"/>
              </a:lnSpc>
              <a:spcBef>
                <a:spcPts val="0"/>
              </a:spcBef>
              <a:spcAft>
                <a:spcPts val="0"/>
              </a:spcAft>
              <a:buSzPts val="2800"/>
              <a:buNone/>
              <a:defRPr/>
            </a:lvl7pPr>
            <a:lvl8pPr lvl="7" rtl="0">
              <a:lnSpc>
                <a:spcPct val="80000"/>
              </a:lnSpc>
              <a:spcBef>
                <a:spcPts val="0"/>
              </a:spcBef>
              <a:spcAft>
                <a:spcPts val="0"/>
              </a:spcAft>
              <a:buSzPts val="2800"/>
              <a:buNone/>
              <a:defRPr/>
            </a:lvl8pPr>
            <a:lvl9pPr lvl="8" rtl="0">
              <a:lnSpc>
                <a:spcPct val="80000"/>
              </a:lnSpc>
              <a:spcBef>
                <a:spcPts val="0"/>
              </a:spcBef>
              <a:spcAft>
                <a:spcPts val="0"/>
              </a:spcAft>
              <a:buSzPts val="28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ote">
  <p:cSld name="SECTION_TITLE_AND_DESCRIPTION_1_1_1">
    <p:spTree>
      <p:nvGrpSpPr>
        <p:cNvPr id="1" name="Shape 146"/>
        <p:cNvGrpSpPr/>
        <p:nvPr/>
      </p:nvGrpSpPr>
      <p:grpSpPr>
        <a:xfrm>
          <a:off x="0" y="0"/>
          <a:ext cx="0" cy="0"/>
          <a:chOff x="0" y="0"/>
          <a:chExt cx="0" cy="0"/>
        </a:xfrm>
      </p:grpSpPr>
      <p:pic>
        <p:nvPicPr>
          <p:cNvPr id="147" name="Google Shape;147;p26"/>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pic>
        <p:nvPicPr>
          <p:cNvPr id="148" name="Google Shape;148;p26"/>
          <p:cNvPicPr preferRelativeResize="0"/>
          <p:nvPr/>
        </p:nvPicPr>
        <p:blipFill rotWithShape="1">
          <a:blip r:embed="rId3">
            <a:alphaModFix/>
          </a:blip>
          <a:srcRect t="16734" r="8892" b="18300"/>
          <a:stretch/>
        </p:blipFill>
        <p:spPr>
          <a:xfrm rot="-5400000">
            <a:off x="650175" y="465007"/>
            <a:ext cx="2036850" cy="846042"/>
          </a:xfrm>
          <a:prstGeom prst="rect">
            <a:avLst/>
          </a:prstGeom>
          <a:noFill/>
          <a:ln>
            <a:noFill/>
          </a:ln>
        </p:spPr>
      </p:pic>
      <p:pic>
        <p:nvPicPr>
          <p:cNvPr id="149" name="Google Shape;149;p26"/>
          <p:cNvPicPr preferRelativeResize="0"/>
          <p:nvPr/>
        </p:nvPicPr>
        <p:blipFill rotWithShape="1">
          <a:blip r:embed="rId3">
            <a:alphaModFix/>
          </a:blip>
          <a:srcRect t="16734" r="8892" b="18300"/>
          <a:stretch/>
        </p:blipFill>
        <p:spPr>
          <a:xfrm rot="-5400000">
            <a:off x="1262550" y="465007"/>
            <a:ext cx="2036850" cy="846042"/>
          </a:xfrm>
          <a:prstGeom prst="rect">
            <a:avLst/>
          </a:prstGeom>
          <a:noFill/>
          <a:ln>
            <a:noFill/>
          </a:ln>
        </p:spPr>
      </p:pic>
      <p:pic>
        <p:nvPicPr>
          <p:cNvPr id="150" name="Google Shape;150;p26"/>
          <p:cNvPicPr preferRelativeResize="0"/>
          <p:nvPr/>
        </p:nvPicPr>
        <p:blipFill rotWithShape="1">
          <a:blip r:embed="rId4">
            <a:alphaModFix/>
          </a:blip>
          <a:srcRect r="1545" b="6838"/>
          <a:stretch/>
        </p:blipFill>
        <p:spPr>
          <a:xfrm>
            <a:off x="384887" y="134900"/>
            <a:ext cx="8374226" cy="4873724"/>
          </a:xfrm>
          <a:prstGeom prst="rect">
            <a:avLst/>
          </a:prstGeom>
          <a:noFill/>
          <a:ln>
            <a:noFill/>
          </a:ln>
        </p:spPr>
      </p:pic>
      <p:sp>
        <p:nvSpPr>
          <p:cNvPr id="151" name="Google Shape;151;p26"/>
          <p:cNvSpPr txBox="1">
            <a:spLocks noGrp="1"/>
          </p:cNvSpPr>
          <p:nvPr>
            <p:ph type="title"/>
          </p:nvPr>
        </p:nvSpPr>
        <p:spPr>
          <a:xfrm>
            <a:off x="1922400" y="3538630"/>
            <a:ext cx="2140200" cy="488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600"/>
              <a:buFont typeface="Anonymous Pro"/>
              <a:buNone/>
              <a:defRPr sz="1600" b="0">
                <a:solidFill>
                  <a:schemeClr val="dk2"/>
                </a:solidFill>
                <a:latin typeface="Roboto Mono Medium"/>
                <a:ea typeface="Roboto Mono Medium"/>
                <a:cs typeface="Roboto Mono Medium"/>
                <a:sym typeface="Roboto Mono Medium"/>
              </a:defRPr>
            </a:lvl1pPr>
            <a:lvl2pPr lvl="1" rtl="0">
              <a:spcBef>
                <a:spcPts val="0"/>
              </a:spcBef>
              <a:spcAft>
                <a:spcPts val="0"/>
              </a:spcAft>
              <a:buSzPts val="2000"/>
              <a:buNone/>
              <a:defRPr sz="2000" b="1"/>
            </a:lvl2pPr>
            <a:lvl3pPr lvl="2" rtl="0">
              <a:spcBef>
                <a:spcPts val="0"/>
              </a:spcBef>
              <a:spcAft>
                <a:spcPts val="0"/>
              </a:spcAft>
              <a:buSzPts val="2000"/>
              <a:buNone/>
              <a:defRPr sz="2000" b="1"/>
            </a:lvl3pPr>
            <a:lvl4pPr lvl="3" rtl="0">
              <a:spcBef>
                <a:spcPts val="0"/>
              </a:spcBef>
              <a:spcAft>
                <a:spcPts val="0"/>
              </a:spcAft>
              <a:buSzPts val="2000"/>
              <a:buNone/>
              <a:defRPr sz="2000" b="1"/>
            </a:lvl4pPr>
            <a:lvl5pPr lvl="4" rtl="0">
              <a:spcBef>
                <a:spcPts val="0"/>
              </a:spcBef>
              <a:spcAft>
                <a:spcPts val="0"/>
              </a:spcAft>
              <a:buSzPts val="2000"/>
              <a:buNone/>
              <a:defRPr sz="2000" b="1"/>
            </a:lvl5pPr>
            <a:lvl6pPr lvl="5" rtl="0">
              <a:spcBef>
                <a:spcPts val="0"/>
              </a:spcBef>
              <a:spcAft>
                <a:spcPts val="0"/>
              </a:spcAft>
              <a:buSzPts val="2000"/>
              <a:buNone/>
              <a:defRPr sz="2000" b="1"/>
            </a:lvl6pPr>
            <a:lvl7pPr lvl="6" rtl="0">
              <a:spcBef>
                <a:spcPts val="0"/>
              </a:spcBef>
              <a:spcAft>
                <a:spcPts val="0"/>
              </a:spcAft>
              <a:buSzPts val="2000"/>
              <a:buNone/>
              <a:defRPr sz="2000" b="1"/>
            </a:lvl7pPr>
            <a:lvl8pPr lvl="7" rtl="0">
              <a:spcBef>
                <a:spcPts val="0"/>
              </a:spcBef>
              <a:spcAft>
                <a:spcPts val="0"/>
              </a:spcAft>
              <a:buSzPts val="2000"/>
              <a:buNone/>
              <a:defRPr sz="2000" b="1"/>
            </a:lvl8pPr>
            <a:lvl9pPr lvl="8" rtl="0">
              <a:spcBef>
                <a:spcPts val="0"/>
              </a:spcBef>
              <a:spcAft>
                <a:spcPts val="0"/>
              </a:spcAft>
              <a:buSzPts val="2000"/>
              <a:buNone/>
              <a:defRPr sz="2000" b="1"/>
            </a:lvl9pPr>
          </a:lstStyle>
          <a:p>
            <a:endParaRPr/>
          </a:p>
        </p:txBody>
      </p:sp>
      <p:sp>
        <p:nvSpPr>
          <p:cNvPr id="152" name="Google Shape;152;p26"/>
          <p:cNvSpPr txBox="1">
            <a:spLocks noGrp="1"/>
          </p:cNvSpPr>
          <p:nvPr>
            <p:ph type="subTitle" idx="1"/>
          </p:nvPr>
        </p:nvSpPr>
        <p:spPr>
          <a:xfrm>
            <a:off x="1922400" y="1269487"/>
            <a:ext cx="3439500" cy="21891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2400"/>
              <a:buFont typeface="Concert One"/>
              <a:buNone/>
              <a:defRPr sz="2400" b="1">
                <a:latin typeface="Concert One"/>
                <a:ea typeface="Concert One"/>
                <a:cs typeface="Concert One"/>
                <a:sym typeface="Concert One"/>
              </a:defRPr>
            </a:lvl1pPr>
            <a:lvl2pPr lvl="1" rtl="0">
              <a:lnSpc>
                <a:spcPct val="100000"/>
              </a:lnSpc>
              <a:spcBef>
                <a:spcPts val="0"/>
              </a:spcBef>
              <a:spcAft>
                <a:spcPts val="0"/>
              </a:spcAft>
              <a:buClr>
                <a:schemeClr val="dk2"/>
              </a:buClr>
              <a:buSzPts val="2400"/>
              <a:buNone/>
              <a:defRPr sz="2400">
                <a:solidFill>
                  <a:schemeClr val="dk2"/>
                </a:solidFill>
              </a:defRPr>
            </a:lvl2pPr>
            <a:lvl3pPr lvl="2" rtl="0">
              <a:lnSpc>
                <a:spcPct val="100000"/>
              </a:lnSpc>
              <a:spcBef>
                <a:spcPts val="0"/>
              </a:spcBef>
              <a:spcAft>
                <a:spcPts val="0"/>
              </a:spcAft>
              <a:buClr>
                <a:schemeClr val="dk2"/>
              </a:buClr>
              <a:buSzPts val="2400"/>
              <a:buNone/>
              <a:defRPr sz="2400">
                <a:solidFill>
                  <a:schemeClr val="dk2"/>
                </a:solidFill>
              </a:defRPr>
            </a:lvl3pPr>
            <a:lvl4pPr lvl="3" rtl="0">
              <a:lnSpc>
                <a:spcPct val="100000"/>
              </a:lnSpc>
              <a:spcBef>
                <a:spcPts val="0"/>
              </a:spcBef>
              <a:spcAft>
                <a:spcPts val="0"/>
              </a:spcAft>
              <a:buClr>
                <a:schemeClr val="dk2"/>
              </a:buClr>
              <a:buSzPts val="2400"/>
              <a:buNone/>
              <a:defRPr sz="2400">
                <a:solidFill>
                  <a:schemeClr val="dk2"/>
                </a:solidFill>
              </a:defRPr>
            </a:lvl4pPr>
            <a:lvl5pPr lvl="4" rtl="0">
              <a:lnSpc>
                <a:spcPct val="100000"/>
              </a:lnSpc>
              <a:spcBef>
                <a:spcPts val="0"/>
              </a:spcBef>
              <a:spcAft>
                <a:spcPts val="0"/>
              </a:spcAft>
              <a:buClr>
                <a:schemeClr val="dk2"/>
              </a:buClr>
              <a:buSzPts val="2400"/>
              <a:buNone/>
              <a:defRPr sz="2400">
                <a:solidFill>
                  <a:schemeClr val="dk2"/>
                </a:solidFill>
              </a:defRPr>
            </a:lvl5pPr>
            <a:lvl6pPr lvl="5" rtl="0">
              <a:lnSpc>
                <a:spcPct val="100000"/>
              </a:lnSpc>
              <a:spcBef>
                <a:spcPts val="0"/>
              </a:spcBef>
              <a:spcAft>
                <a:spcPts val="0"/>
              </a:spcAft>
              <a:buClr>
                <a:schemeClr val="dk2"/>
              </a:buClr>
              <a:buSzPts val="2400"/>
              <a:buNone/>
              <a:defRPr sz="2400">
                <a:solidFill>
                  <a:schemeClr val="dk2"/>
                </a:solidFill>
              </a:defRPr>
            </a:lvl6pPr>
            <a:lvl7pPr lvl="6" rtl="0">
              <a:lnSpc>
                <a:spcPct val="100000"/>
              </a:lnSpc>
              <a:spcBef>
                <a:spcPts val="0"/>
              </a:spcBef>
              <a:spcAft>
                <a:spcPts val="0"/>
              </a:spcAft>
              <a:buClr>
                <a:schemeClr val="dk2"/>
              </a:buClr>
              <a:buSzPts val="2400"/>
              <a:buNone/>
              <a:defRPr sz="2400">
                <a:solidFill>
                  <a:schemeClr val="dk2"/>
                </a:solidFill>
              </a:defRPr>
            </a:lvl7pPr>
            <a:lvl8pPr lvl="7" rtl="0">
              <a:lnSpc>
                <a:spcPct val="100000"/>
              </a:lnSpc>
              <a:spcBef>
                <a:spcPts val="0"/>
              </a:spcBef>
              <a:spcAft>
                <a:spcPts val="0"/>
              </a:spcAft>
              <a:buClr>
                <a:schemeClr val="dk2"/>
              </a:buClr>
              <a:buSzPts val="2400"/>
              <a:buNone/>
              <a:defRPr sz="2400">
                <a:solidFill>
                  <a:schemeClr val="dk2"/>
                </a:solidFill>
              </a:defRPr>
            </a:lvl8pPr>
            <a:lvl9pPr lvl="8" rtl="0">
              <a:lnSpc>
                <a:spcPct val="100000"/>
              </a:lnSpc>
              <a:spcBef>
                <a:spcPts val="0"/>
              </a:spcBef>
              <a:spcAft>
                <a:spcPts val="0"/>
              </a:spcAft>
              <a:buClr>
                <a:schemeClr val="dk2"/>
              </a:buClr>
              <a:buSzPts val="2400"/>
              <a:buNone/>
              <a:defRPr sz="2400">
                <a:solidFill>
                  <a:schemeClr val="dk2"/>
                </a:solidFi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p:cSld name="BLANK_1">
    <p:spTree>
      <p:nvGrpSpPr>
        <p:cNvPr id="1" name="Shape 289"/>
        <p:cNvGrpSpPr/>
        <p:nvPr/>
      </p:nvGrpSpPr>
      <p:grpSpPr>
        <a:xfrm>
          <a:off x="0" y="0"/>
          <a:ext cx="0" cy="0"/>
          <a:chOff x="0" y="0"/>
          <a:chExt cx="0" cy="0"/>
        </a:xfrm>
      </p:grpSpPr>
      <p:pic>
        <p:nvPicPr>
          <p:cNvPr id="290" name="Google Shape;290;p41"/>
          <p:cNvPicPr preferRelativeResize="0"/>
          <p:nvPr/>
        </p:nvPicPr>
        <p:blipFill rotWithShape="1">
          <a:blip r:embed="rId2">
            <a:alphaModFix amt="28000"/>
          </a:blip>
          <a:srcRect t="3044" b="39510"/>
          <a:stretch/>
        </p:blipFill>
        <p:spPr>
          <a:xfrm>
            <a:off x="-247650" y="-187450"/>
            <a:ext cx="9736454" cy="5520130"/>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oncert One"/>
              <a:buNone/>
              <a:defRPr sz="2800" b="1">
                <a:solidFill>
                  <a:schemeClr val="accent2"/>
                </a:solidFill>
                <a:latin typeface="Concert One"/>
                <a:ea typeface="Concert One"/>
                <a:cs typeface="Concert One"/>
                <a:sym typeface="Concert One"/>
              </a:defRPr>
            </a:lvl1pPr>
            <a:lvl2pPr lvl="1">
              <a:spcBef>
                <a:spcPts val="0"/>
              </a:spcBef>
              <a:spcAft>
                <a:spcPts val="0"/>
              </a:spcAft>
              <a:buClr>
                <a:schemeClr val="accent2"/>
              </a:buClr>
              <a:buSzPts val="2800"/>
              <a:buNone/>
              <a:defRPr sz="2800">
                <a:solidFill>
                  <a:schemeClr val="accent2"/>
                </a:solidFill>
              </a:defRPr>
            </a:lvl2pPr>
            <a:lvl3pPr lvl="2">
              <a:spcBef>
                <a:spcPts val="0"/>
              </a:spcBef>
              <a:spcAft>
                <a:spcPts val="0"/>
              </a:spcAft>
              <a:buClr>
                <a:schemeClr val="accent2"/>
              </a:buClr>
              <a:buSzPts val="2800"/>
              <a:buNone/>
              <a:defRPr sz="2800">
                <a:solidFill>
                  <a:schemeClr val="accent2"/>
                </a:solidFill>
              </a:defRPr>
            </a:lvl3pPr>
            <a:lvl4pPr lvl="3">
              <a:spcBef>
                <a:spcPts val="0"/>
              </a:spcBef>
              <a:spcAft>
                <a:spcPts val="0"/>
              </a:spcAft>
              <a:buClr>
                <a:schemeClr val="accent2"/>
              </a:buClr>
              <a:buSzPts val="2800"/>
              <a:buNone/>
              <a:defRPr sz="2800">
                <a:solidFill>
                  <a:schemeClr val="accent2"/>
                </a:solidFill>
              </a:defRPr>
            </a:lvl4pPr>
            <a:lvl5pPr lvl="4">
              <a:spcBef>
                <a:spcPts val="0"/>
              </a:spcBef>
              <a:spcAft>
                <a:spcPts val="0"/>
              </a:spcAft>
              <a:buClr>
                <a:schemeClr val="accent2"/>
              </a:buClr>
              <a:buSzPts val="2800"/>
              <a:buNone/>
              <a:defRPr sz="2800">
                <a:solidFill>
                  <a:schemeClr val="accent2"/>
                </a:solidFill>
              </a:defRPr>
            </a:lvl5pPr>
            <a:lvl6pPr lvl="5">
              <a:spcBef>
                <a:spcPts val="0"/>
              </a:spcBef>
              <a:spcAft>
                <a:spcPts val="0"/>
              </a:spcAft>
              <a:buClr>
                <a:schemeClr val="accent2"/>
              </a:buClr>
              <a:buSzPts val="2800"/>
              <a:buNone/>
              <a:defRPr sz="2800">
                <a:solidFill>
                  <a:schemeClr val="accent2"/>
                </a:solidFill>
              </a:defRPr>
            </a:lvl6pPr>
            <a:lvl7pPr lvl="6">
              <a:spcBef>
                <a:spcPts val="0"/>
              </a:spcBef>
              <a:spcAft>
                <a:spcPts val="0"/>
              </a:spcAft>
              <a:buClr>
                <a:schemeClr val="accent2"/>
              </a:buClr>
              <a:buSzPts val="2800"/>
              <a:buNone/>
              <a:defRPr sz="2800">
                <a:solidFill>
                  <a:schemeClr val="accent2"/>
                </a:solidFill>
              </a:defRPr>
            </a:lvl7pPr>
            <a:lvl8pPr lvl="7">
              <a:spcBef>
                <a:spcPts val="0"/>
              </a:spcBef>
              <a:spcAft>
                <a:spcPts val="0"/>
              </a:spcAft>
              <a:buClr>
                <a:schemeClr val="accent2"/>
              </a:buClr>
              <a:buSzPts val="2800"/>
              <a:buNone/>
              <a:defRPr sz="2800">
                <a:solidFill>
                  <a:schemeClr val="accent2"/>
                </a:solidFill>
              </a:defRPr>
            </a:lvl8pPr>
            <a:lvl9pPr lvl="8">
              <a:spcBef>
                <a:spcPts val="0"/>
              </a:spcBef>
              <a:spcAft>
                <a:spcPts val="0"/>
              </a:spcAft>
              <a:buClr>
                <a:schemeClr val="accent2"/>
              </a:buClr>
              <a:buSzPts val="2800"/>
              <a:buNone/>
              <a:defRPr sz="2800">
                <a:solidFill>
                  <a:schemeClr val="accent2"/>
                </a:solidFill>
              </a:defRPr>
            </a:lvl9pPr>
          </a:lstStyle>
          <a:p>
            <a:endParaRPr/>
          </a:p>
        </p:txBody>
      </p:sp>
      <p:sp>
        <p:nvSpPr>
          <p:cNvPr id="7" name="Google Shape;7;p1"/>
          <p:cNvSpPr txBox="1">
            <a:spLocks noGrp="1"/>
          </p:cNvSpPr>
          <p:nvPr>
            <p:ph type="body" idx="1"/>
          </p:nvPr>
        </p:nvSpPr>
        <p:spPr>
          <a:xfrm>
            <a:off x="311700" y="1124900"/>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Roboto Mono Medium"/>
              <a:buChar char="●"/>
              <a:defRPr sz="1800">
                <a:solidFill>
                  <a:schemeClr val="accent2"/>
                </a:solidFill>
                <a:latin typeface="Roboto Mono Medium"/>
                <a:ea typeface="Roboto Mono Medium"/>
                <a:cs typeface="Roboto Mono Medium"/>
                <a:sym typeface="Roboto Mono Medium"/>
              </a:defRPr>
            </a:lvl1pPr>
            <a:lvl2pPr marL="914400" lvl="1"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2pPr>
            <a:lvl3pPr marL="1371600" lvl="2"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3pPr>
            <a:lvl4pPr marL="1828800" lvl="3"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4pPr>
            <a:lvl5pPr marL="2286000" lvl="4"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5pPr>
            <a:lvl6pPr marL="2743200" lvl="5"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6pPr>
            <a:lvl7pPr marL="3200400" lvl="6"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7pPr>
            <a:lvl8pPr marL="3657600" lvl="7" indent="-317500">
              <a:lnSpc>
                <a:spcPct val="100000"/>
              </a:lnSpc>
              <a:spcBef>
                <a:spcPts val="1600"/>
              </a:spcBef>
              <a:spcAft>
                <a:spcPts val="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8pPr>
            <a:lvl9pPr marL="4114800" lvl="8" indent="-317500">
              <a:lnSpc>
                <a:spcPct val="100000"/>
              </a:lnSpc>
              <a:spcBef>
                <a:spcPts val="1600"/>
              </a:spcBef>
              <a:spcAft>
                <a:spcPts val="1600"/>
              </a:spcAft>
              <a:buClr>
                <a:schemeClr val="accent2"/>
              </a:buClr>
              <a:buSzPts val="1400"/>
              <a:buFont typeface="Roboto Mono Medium"/>
              <a:buChar char="■"/>
              <a:defRPr>
                <a:solidFill>
                  <a:schemeClr val="accent2"/>
                </a:solidFill>
                <a:latin typeface="Roboto Mono Medium"/>
                <a:ea typeface="Roboto Mono Medium"/>
                <a:cs typeface="Roboto Mono Medium"/>
                <a:sym typeface="Roboto Mono Medium"/>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5" r:id="rId3"/>
    <p:sldLayoutId id="2147483657" r:id="rId4"/>
    <p:sldLayoutId id="2147483658" r:id="rId5"/>
    <p:sldLayoutId id="2147483659" r:id="rId6"/>
    <p:sldLayoutId id="2147483665" r:id="rId7"/>
    <p:sldLayoutId id="2147483672" r:id="rId8"/>
    <p:sldLayoutId id="2147483687" r:id="rId9"/>
    <p:sldLayoutId id="2147483688" r:id="rId10"/>
    <p:sldLayoutId id="2147483689" r:id="rId11"/>
    <p:sldLayoutId id="2147483690" r:id="rId12"/>
  </p:sldLayoutIdLst>
  <mc:AlternateContent xmlns:mc="http://schemas.openxmlformats.org/markup-compatibility/2006" xmlns:p14="http://schemas.microsoft.com/office/powerpoint/2010/main">
    <mc:Choice Requires="p14">
      <p:transition spd="slow">
        <p:push/>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8.xml"/><Relationship Id="rId4" Type="http://schemas.openxmlformats.org/officeDocument/2006/relationships/image" Target="../media/image15.pn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47"/>
          <p:cNvSpPr txBox="1">
            <a:spLocks noGrp="1"/>
          </p:cNvSpPr>
          <p:nvPr>
            <p:ph type="ctrTitle"/>
          </p:nvPr>
        </p:nvSpPr>
        <p:spPr>
          <a:xfrm>
            <a:off x="1532100" y="1245236"/>
            <a:ext cx="6079800" cy="1655100"/>
          </a:xfrm>
          <a:prstGeom prst="rect">
            <a:avLst/>
          </a:prstGeom>
        </p:spPr>
        <p:txBody>
          <a:bodyPr spcFirstLastPara="1" wrap="square" lIns="91425" tIns="91425" rIns="91425" bIns="91425" anchor="b" anchorCtr="0">
            <a:noAutofit/>
          </a:bodyPr>
          <a:lstStyle/>
          <a:p>
            <a:pPr marL="0" lvl="0" indent="0" rtl="0">
              <a:spcBef>
                <a:spcPts val="0"/>
              </a:spcBef>
              <a:spcAft>
                <a:spcPts val="0"/>
              </a:spcAft>
              <a:buNone/>
            </a:pPr>
            <a:r>
              <a:rPr lang="en" sz="4400" dirty="0">
                <a:solidFill>
                  <a:srgbClr val="002060"/>
                </a:solidFill>
              </a:rPr>
              <a:t>SERious </a:t>
            </a:r>
            <a:br>
              <a:rPr lang="en" sz="4400" dirty="0">
                <a:solidFill>
                  <a:srgbClr val="002060"/>
                </a:solidFill>
              </a:rPr>
            </a:br>
            <a:r>
              <a:rPr lang="en" sz="4400" dirty="0">
                <a:solidFill>
                  <a:srgbClr val="002060"/>
                </a:solidFill>
              </a:rPr>
              <a:t>Summaries</a:t>
            </a:r>
            <a:endParaRPr sz="4400" dirty="0">
              <a:solidFill>
                <a:srgbClr val="002060"/>
              </a:solidFill>
            </a:endParaRPr>
          </a:p>
        </p:txBody>
      </p:sp>
      <p:sp>
        <p:nvSpPr>
          <p:cNvPr id="309" name="Google Shape;309;p47"/>
          <p:cNvSpPr txBox="1">
            <a:spLocks noGrp="1"/>
          </p:cNvSpPr>
          <p:nvPr>
            <p:ph type="subTitle" idx="1"/>
          </p:nvPr>
        </p:nvSpPr>
        <p:spPr>
          <a:xfrm>
            <a:off x="1672763" y="3620904"/>
            <a:ext cx="14271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1200" dirty="0"/>
              <a:t>Introduction</a:t>
            </a:r>
            <a:endParaRPr sz="1200" b="0" dirty="0"/>
          </a:p>
        </p:txBody>
      </p:sp>
      <p:sp>
        <p:nvSpPr>
          <p:cNvPr id="310" name="Google Shape;310;p47"/>
          <p:cNvSpPr/>
          <p:nvPr/>
        </p:nvSpPr>
        <p:spPr>
          <a:xfrm>
            <a:off x="2482788" y="2511466"/>
            <a:ext cx="617075" cy="15875"/>
          </a:xfrm>
          <a:custGeom>
            <a:avLst/>
            <a:gdLst/>
            <a:ahLst/>
            <a:cxnLst/>
            <a:rect l="l" t="t" r="r" b="b"/>
            <a:pathLst>
              <a:path w="24683" h="635" extrusionOk="0">
                <a:moveTo>
                  <a:pt x="0" y="635"/>
                </a:moveTo>
                <a:cubicBezTo>
                  <a:pt x="8115" y="-719"/>
                  <a:pt x="16455" y="635"/>
                  <a:pt x="24683" y="635"/>
                </a:cubicBezTo>
              </a:path>
            </a:pathLst>
          </a:custGeom>
          <a:noFill/>
          <a:ln w="76200" cap="flat" cmpd="sng">
            <a:solidFill>
              <a:srgbClr val="FFC000"/>
            </a:solidFill>
            <a:prstDash val="solid"/>
            <a:round/>
            <a:headEnd type="none" w="med" len="med"/>
            <a:tailEnd type="none" w="med" len="med"/>
          </a:ln>
        </p:spPr>
      </p:sp>
      <p:sp>
        <p:nvSpPr>
          <p:cNvPr id="311" name="Google Shape;311;p47"/>
          <p:cNvSpPr/>
          <p:nvPr/>
        </p:nvSpPr>
        <p:spPr>
          <a:xfrm>
            <a:off x="6060369" y="2527341"/>
            <a:ext cx="613650" cy="13775"/>
          </a:xfrm>
          <a:custGeom>
            <a:avLst/>
            <a:gdLst/>
            <a:ahLst/>
            <a:cxnLst/>
            <a:rect l="l" t="t" r="r" b="b"/>
            <a:pathLst>
              <a:path w="24546" h="551" extrusionOk="0">
                <a:moveTo>
                  <a:pt x="0" y="551"/>
                </a:moveTo>
                <a:cubicBezTo>
                  <a:pt x="8133" y="-353"/>
                  <a:pt x="16363" y="137"/>
                  <a:pt x="24546" y="137"/>
                </a:cubicBezTo>
              </a:path>
            </a:pathLst>
          </a:custGeom>
          <a:noFill/>
          <a:ln w="76200" cap="flat" cmpd="sng">
            <a:solidFill>
              <a:srgbClr val="FFC000"/>
            </a:solidFill>
            <a:prstDash val="solid"/>
            <a:round/>
            <a:headEnd type="none" w="med" len="med"/>
            <a:tailEnd type="none" w="med" len="med"/>
          </a:ln>
        </p:spPr>
      </p:sp>
      <p:sp>
        <p:nvSpPr>
          <p:cNvPr id="312" name="Google Shape;312;p47"/>
          <p:cNvSpPr/>
          <p:nvPr/>
        </p:nvSpPr>
        <p:spPr>
          <a:xfrm>
            <a:off x="1889900" y="4413504"/>
            <a:ext cx="992850" cy="102600"/>
          </a:xfrm>
          <a:custGeom>
            <a:avLst/>
            <a:gdLst/>
            <a:ahLst/>
            <a:cxnLst/>
            <a:rect l="l" t="t" r="r" b="b"/>
            <a:pathLst>
              <a:path w="39714" h="4104" extrusionOk="0">
                <a:moveTo>
                  <a:pt x="0" y="4104"/>
                </a:moveTo>
                <a:cubicBezTo>
                  <a:pt x="11382" y="-2730"/>
                  <a:pt x="26437" y="1070"/>
                  <a:pt x="39714" y="1070"/>
                </a:cubicBezTo>
              </a:path>
            </a:pathLst>
          </a:custGeom>
          <a:noFill/>
          <a:ln w="28575" cap="flat" cmpd="sng">
            <a:solidFill>
              <a:schemeClr val="accent4"/>
            </a:solidFill>
            <a:prstDash val="solid"/>
            <a:round/>
            <a:headEnd type="none" w="med" len="med"/>
            <a:tailEnd type="none" w="med" len="med"/>
          </a:ln>
        </p:spPr>
      </p:sp>
      <p:pic>
        <p:nvPicPr>
          <p:cNvPr id="3" name="Google Shape;319;p50">
            <a:extLst>
              <a:ext uri="{FF2B5EF4-FFF2-40B4-BE49-F238E27FC236}">
                <a16:creationId xmlns:a16="http://schemas.microsoft.com/office/drawing/2014/main" id="{FBB2A3D7-2348-56B2-9572-743276DAB4D5}"/>
              </a:ext>
            </a:extLst>
          </p:cNvPr>
          <p:cNvPicPr preferRelativeResize="0"/>
          <p:nvPr/>
        </p:nvPicPr>
        <p:blipFill rotWithShape="1">
          <a:blip r:embed="rId3">
            <a:alphaModFix/>
          </a:blip>
          <a:srcRect t="16970" r="8892" b="21025"/>
          <a:stretch/>
        </p:blipFill>
        <p:spPr>
          <a:xfrm>
            <a:off x="6674019" y="3732293"/>
            <a:ext cx="2036850" cy="810276"/>
          </a:xfrm>
          <a:prstGeom prst="rect">
            <a:avLst/>
          </a:prstGeom>
          <a:noFill/>
          <a:ln>
            <a:noFill/>
          </a:ln>
        </p:spPr>
      </p:pic>
      <p:pic>
        <p:nvPicPr>
          <p:cNvPr id="4" name="Google Shape;319;p50">
            <a:extLst>
              <a:ext uri="{FF2B5EF4-FFF2-40B4-BE49-F238E27FC236}">
                <a16:creationId xmlns:a16="http://schemas.microsoft.com/office/drawing/2014/main" id="{F591438B-A50A-0004-BBD4-0267695E9A1A}"/>
              </a:ext>
            </a:extLst>
          </p:cNvPr>
          <p:cNvPicPr preferRelativeResize="0"/>
          <p:nvPr/>
        </p:nvPicPr>
        <p:blipFill rotWithShape="1">
          <a:blip r:embed="rId3">
            <a:alphaModFix/>
          </a:blip>
          <a:srcRect t="16970" r="8892" b="21025"/>
          <a:stretch/>
        </p:blipFill>
        <p:spPr>
          <a:xfrm>
            <a:off x="6674019" y="3087988"/>
            <a:ext cx="2036850" cy="810276"/>
          </a:xfrm>
          <a:prstGeom prst="rect">
            <a:avLst/>
          </a:prstGeom>
          <a:noFill/>
          <a:ln>
            <a:noFill/>
          </a:ln>
        </p:spPr>
      </p:pic>
      <p:sp>
        <p:nvSpPr>
          <p:cNvPr id="2" name="Google Shape;309;p47">
            <a:extLst>
              <a:ext uri="{FF2B5EF4-FFF2-40B4-BE49-F238E27FC236}">
                <a16:creationId xmlns:a16="http://schemas.microsoft.com/office/drawing/2014/main" id="{8871ABF9-F20D-441B-AC39-C9AD3AEB71B4}"/>
              </a:ext>
            </a:extLst>
          </p:cNvPr>
          <p:cNvSpPr txBox="1">
            <a:spLocks/>
          </p:cNvSpPr>
          <p:nvPr/>
        </p:nvSpPr>
        <p:spPr>
          <a:xfrm>
            <a:off x="2824270" y="3986953"/>
            <a:ext cx="4503427" cy="7926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90000"/>
              </a:lnSpc>
              <a:spcBef>
                <a:spcPts val="0"/>
              </a:spcBef>
              <a:spcAft>
                <a:spcPts val="0"/>
              </a:spcAft>
              <a:buClr>
                <a:schemeClr val="dk2"/>
              </a:buClr>
              <a:buSzPts val="1400"/>
              <a:buFont typeface="Roboto Mono Medium"/>
              <a:buNone/>
              <a:defRPr sz="14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2pPr>
            <a:lvl3pPr marL="1371600" marR="0" lvl="2"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3pPr>
            <a:lvl4pPr marL="1828800" marR="0" lvl="3"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4pPr>
            <a:lvl5pPr marL="2286000" marR="0" lvl="4"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5pPr>
            <a:lvl6pPr marL="2743200" marR="0" lvl="5"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6pPr>
            <a:lvl7pPr marL="3200400" marR="0" lvl="6"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7pPr>
            <a:lvl8pPr marL="3657600" marR="0" lvl="7"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8pPr>
            <a:lvl9pPr marL="4114800" marR="0" lvl="8" indent="-317500" algn="ctr" rtl="0">
              <a:lnSpc>
                <a:spcPct val="90000"/>
              </a:lnSpc>
              <a:spcBef>
                <a:spcPts val="0"/>
              </a:spcBef>
              <a:spcAft>
                <a:spcPts val="0"/>
              </a:spcAft>
              <a:buClr>
                <a:srgbClr val="0B5394"/>
              </a:buClr>
              <a:buSzPts val="1800"/>
              <a:buFont typeface="Coming Soon"/>
              <a:buNone/>
              <a:defRPr sz="1800" b="1" i="0" u="none" strike="noStrike" cap="none">
                <a:solidFill>
                  <a:srgbClr val="0B5394"/>
                </a:solidFill>
                <a:latin typeface="Coming Soon"/>
                <a:ea typeface="Coming Soon"/>
                <a:cs typeface="Coming Soon"/>
                <a:sym typeface="Coming Soon"/>
              </a:defRPr>
            </a:lvl9pPr>
          </a:lstStyle>
          <a:p>
            <a:pPr marL="0" indent="0"/>
            <a:r>
              <a:rPr lang="en-US" sz="1200" dirty="0"/>
              <a:t>Summary prepared by Dr. Hailey Banack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08"/>
                                        </p:tgtEl>
                                        <p:attrNameLst>
                                          <p:attrName>style.visibility</p:attrName>
                                        </p:attrNameLst>
                                      </p:cBhvr>
                                      <p:to>
                                        <p:strVal val="visible"/>
                                      </p:to>
                                    </p:set>
                                    <p:anim calcmode="lin" valueType="num">
                                      <p:cBhvr additive="base">
                                        <p:cTn id="7" dur="1000"/>
                                        <p:tgtEl>
                                          <p:spTgt spid="3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p52"/>
          <p:cNvSpPr txBox="1">
            <a:spLocks noGrp="1"/>
          </p:cNvSpPr>
          <p:nvPr>
            <p:ph type="body" idx="1"/>
          </p:nvPr>
        </p:nvSpPr>
        <p:spPr>
          <a:xfrm>
            <a:off x="2549561" y="2250427"/>
            <a:ext cx="4226377" cy="1891500"/>
          </a:xfrm>
          <a:prstGeom prst="rect">
            <a:avLst/>
          </a:prstGeom>
        </p:spPr>
        <p:txBody>
          <a:bodyPr spcFirstLastPara="1" wrap="square" lIns="91425" tIns="91425" rIns="91425" bIns="91425" anchor="t" anchorCtr="0">
            <a:noAutofit/>
          </a:bodyPr>
          <a:lstStyle/>
          <a:p>
            <a:pPr marL="0" lvl="0" indent="0" algn="ctr" rtl="0">
              <a:spcBef>
                <a:spcPts val="0"/>
              </a:spcBef>
              <a:spcAft>
                <a:spcPts val="1600"/>
              </a:spcAft>
              <a:buNone/>
            </a:pPr>
            <a:r>
              <a:rPr lang="en" dirty="0"/>
              <a:t>Short summaries of episodes from the SERious Epi podcast co-hosted by Hailey Banack and Matt Fox</a:t>
            </a:r>
            <a:endParaRPr dirty="0"/>
          </a:p>
        </p:txBody>
      </p:sp>
      <p:sp>
        <p:nvSpPr>
          <p:cNvPr id="366" name="Google Shape;366;p52"/>
          <p:cNvSpPr txBox="1">
            <a:spLocks noGrp="1"/>
          </p:cNvSpPr>
          <p:nvPr>
            <p:ph type="title"/>
          </p:nvPr>
        </p:nvSpPr>
        <p:spPr>
          <a:xfrm>
            <a:off x="1684709" y="1168788"/>
            <a:ext cx="5665233"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2000" dirty="0">
                <a:solidFill>
                  <a:srgbClr val="002060"/>
                </a:solidFill>
              </a:rPr>
              <a:t>W</a:t>
            </a:r>
            <a:r>
              <a:rPr lang="en-US" sz="2000" dirty="0">
                <a:solidFill>
                  <a:srgbClr val="002060"/>
                </a:solidFill>
              </a:rPr>
              <a:t>h</a:t>
            </a:r>
            <a:r>
              <a:rPr lang="en" sz="2000" dirty="0">
                <a:solidFill>
                  <a:srgbClr val="002060"/>
                </a:solidFill>
              </a:rPr>
              <a:t>at are SERious Summaries?</a:t>
            </a:r>
            <a:endParaRPr sz="2000" dirty="0">
              <a:solidFill>
                <a:srgbClr val="002060"/>
              </a:solidFill>
            </a:endParaRPr>
          </a:p>
        </p:txBody>
      </p:sp>
      <p:pic>
        <p:nvPicPr>
          <p:cNvPr id="2" name="Google Shape;1803;p110">
            <a:extLst>
              <a:ext uri="{FF2B5EF4-FFF2-40B4-BE49-F238E27FC236}">
                <a16:creationId xmlns:a16="http://schemas.microsoft.com/office/drawing/2014/main" id="{EE884F72-2C9E-2ACB-D452-2AAB4D0CD42B}"/>
              </a:ext>
            </a:extLst>
          </p:cNvPr>
          <p:cNvPicPr preferRelativeResize="0"/>
          <p:nvPr/>
        </p:nvPicPr>
        <p:blipFill>
          <a:blip r:embed="rId3">
            <a:alphaModFix/>
          </a:blip>
          <a:stretch>
            <a:fillRect/>
          </a:stretch>
        </p:blipFill>
        <p:spPr>
          <a:xfrm>
            <a:off x="3853406" y="1651788"/>
            <a:ext cx="1327838" cy="29553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65"/>
                                        </p:tgtEl>
                                        <p:attrNameLst>
                                          <p:attrName>style.visibility</p:attrName>
                                        </p:attrNameLst>
                                      </p:cBhvr>
                                      <p:to>
                                        <p:strVal val="visible"/>
                                      </p:to>
                                    </p:set>
                                    <p:animEffect transition="in" filter="fade">
                                      <p:cBhvr>
                                        <p:cTn id="7" dur="1000"/>
                                        <p:tgtEl>
                                          <p:spTgt spid="365"/>
                                        </p:tgtEl>
                                      </p:cBhvr>
                                    </p:animEffect>
                                  </p:childTnLst>
                                </p:cTn>
                              </p:par>
                              <p:par>
                                <p:cTn id="8" presetID="10" presetClass="entr" presetSubtype="0" fill="hold" nodeType="withEffect">
                                  <p:stCondLst>
                                    <p:cond delay="0"/>
                                  </p:stCondLst>
                                  <p:childTnLst>
                                    <p:set>
                                      <p:cBhvr>
                                        <p:cTn id="9" dur="1" fill="hold">
                                          <p:stCondLst>
                                            <p:cond delay="0"/>
                                          </p:stCondLst>
                                        </p:cTn>
                                        <p:tgtEl>
                                          <p:spTgt spid="366"/>
                                        </p:tgtEl>
                                        <p:attrNameLst>
                                          <p:attrName>style.visibility</p:attrName>
                                        </p:attrNameLst>
                                      </p:cBhvr>
                                      <p:to>
                                        <p:strVal val="visible"/>
                                      </p:to>
                                    </p:set>
                                    <p:animEffect transition="in" filter="fade">
                                      <p:cBhvr>
                                        <p:cTn id="10" dur="1000"/>
                                        <p:tgtEl>
                                          <p:spTgt spid="3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6" name="Google Shape;326;p49"/>
          <p:cNvSpPr txBox="1">
            <a:spLocks noGrp="1"/>
          </p:cNvSpPr>
          <p:nvPr>
            <p:ph type="title" idx="8"/>
          </p:nvPr>
        </p:nvSpPr>
        <p:spPr>
          <a:xfrm>
            <a:off x="1604350" y="582533"/>
            <a:ext cx="2403900" cy="5727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n" dirty="0"/>
              <a:t>What’s </a:t>
            </a:r>
            <a:br>
              <a:rPr lang="en" dirty="0"/>
            </a:br>
            <a:r>
              <a:rPr lang="en" dirty="0"/>
              <a:t>included?</a:t>
            </a:r>
            <a:endParaRPr dirty="0"/>
          </a:p>
        </p:txBody>
      </p:sp>
      <p:sp>
        <p:nvSpPr>
          <p:cNvPr id="329" name="Google Shape;329;p49"/>
          <p:cNvSpPr txBox="1">
            <a:spLocks noGrp="1"/>
          </p:cNvSpPr>
          <p:nvPr>
            <p:ph type="title"/>
          </p:nvPr>
        </p:nvSpPr>
        <p:spPr>
          <a:xfrm>
            <a:off x="907470" y="1705233"/>
            <a:ext cx="2917800" cy="488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uFill>
                  <a:noFill/>
                </a:uFill>
                <a:hlinkClick r:id="rId3" action="ppaction://hlinksldjump"/>
              </a:rPr>
              <a:t>Overview</a:t>
            </a:r>
            <a:endParaRPr/>
          </a:p>
        </p:txBody>
      </p:sp>
      <p:sp>
        <p:nvSpPr>
          <p:cNvPr id="330" name="Google Shape;330;p49"/>
          <p:cNvSpPr txBox="1">
            <a:spLocks noGrp="1"/>
          </p:cNvSpPr>
          <p:nvPr>
            <p:ph type="subTitle" idx="1"/>
          </p:nvPr>
        </p:nvSpPr>
        <p:spPr>
          <a:xfrm>
            <a:off x="929350"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5- minute summary of the topic discussed in each episode</a:t>
            </a:r>
            <a:endParaRPr dirty="0"/>
          </a:p>
        </p:txBody>
      </p:sp>
      <p:sp>
        <p:nvSpPr>
          <p:cNvPr id="332" name="Google Shape;332;p49"/>
          <p:cNvSpPr txBox="1">
            <a:spLocks noGrp="1"/>
          </p:cNvSpPr>
          <p:nvPr>
            <p:ph type="subTitle" idx="3"/>
          </p:nvPr>
        </p:nvSpPr>
        <p:spPr>
          <a:xfrm>
            <a:off x="5340612" y="2161275"/>
            <a:ext cx="2874000" cy="71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dirty="0"/>
          </a:p>
          <a:p>
            <a:pPr marL="0" lvl="0" indent="0" algn="ctr" rtl="0">
              <a:spcBef>
                <a:spcPts val="0"/>
              </a:spcBef>
              <a:spcAft>
                <a:spcPts val="0"/>
              </a:spcAft>
              <a:buNone/>
            </a:pPr>
            <a:endParaRPr dirty="0"/>
          </a:p>
        </p:txBody>
      </p:sp>
      <p:sp>
        <p:nvSpPr>
          <p:cNvPr id="333" name="Google Shape;333;p49"/>
          <p:cNvSpPr txBox="1">
            <a:spLocks noGrp="1"/>
          </p:cNvSpPr>
          <p:nvPr>
            <p:ph type="title" idx="4"/>
          </p:nvPr>
        </p:nvSpPr>
        <p:spPr>
          <a:xfrm>
            <a:off x="907470" y="3221098"/>
            <a:ext cx="2917800" cy="4884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solidFill>
                  <a:schemeClr val="bg2"/>
                </a:solidFill>
                <a:uFill>
                  <a:noFill/>
                </a:uFill>
                <a:hlinkClick r:id="" action="ppaction://noaction">
                  <a:extLst>
                    <a:ext uri="{A12FA001-AC4F-418D-AE19-62706E023703}">
                      <ahyp:hlinkClr xmlns:ahyp="http://schemas.microsoft.com/office/drawing/2018/hyperlinkcolor" val="tx"/>
                    </a:ext>
                  </a:extLst>
                </a:hlinkClick>
              </a:rPr>
              <a:t>Featu</a:t>
            </a:r>
            <a:r>
              <a:rPr lang="en" dirty="0">
                <a:solidFill>
                  <a:schemeClr val="bg2"/>
                </a:solidFill>
                <a:uFill>
                  <a:noFill/>
                </a:uFill>
              </a:rPr>
              <a:t>ring</a:t>
            </a:r>
            <a:endParaRPr dirty="0">
              <a:solidFill>
                <a:schemeClr val="bg2"/>
              </a:solidFill>
            </a:endParaRPr>
          </a:p>
        </p:txBody>
      </p:sp>
      <p:sp>
        <p:nvSpPr>
          <p:cNvPr id="334" name="Google Shape;334;p49"/>
          <p:cNvSpPr txBox="1">
            <a:spLocks noGrp="1"/>
          </p:cNvSpPr>
          <p:nvPr>
            <p:ph type="subTitle" idx="5"/>
          </p:nvPr>
        </p:nvSpPr>
        <p:spPr>
          <a:xfrm>
            <a:off x="992861" y="3615075"/>
            <a:ext cx="2874000" cy="875092"/>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US" dirty="0"/>
              <a:t>A slide presentation, video recording, and list of helpful resources</a:t>
            </a:r>
            <a:endParaRPr dirty="0"/>
          </a:p>
          <a:p>
            <a:pPr marL="0" lvl="0" indent="0" algn="ctr" rtl="0">
              <a:spcBef>
                <a:spcPts val="0"/>
              </a:spcBef>
              <a:spcAft>
                <a:spcPts val="0"/>
              </a:spcAft>
              <a:buNone/>
            </a:pPr>
            <a:endParaRPr dirty="0"/>
          </a:p>
        </p:txBody>
      </p:sp>
      <p:pic>
        <p:nvPicPr>
          <p:cNvPr id="2" name="Google Shape;1773;p113">
            <a:extLst>
              <a:ext uri="{FF2B5EF4-FFF2-40B4-BE49-F238E27FC236}">
                <a16:creationId xmlns:a16="http://schemas.microsoft.com/office/drawing/2014/main" id="{77BE233C-589D-F9C6-32E9-57E02D2D245B}"/>
              </a:ext>
            </a:extLst>
          </p:cNvPr>
          <p:cNvPicPr preferRelativeResize="0"/>
          <p:nvPr/>
        </p:nvPicPr>
        <p:blipFill>
          <a:blip r:embed="rId4">
            <a:alphaModFix/>
          </a:blip>
          <a:stretch>
            <a:fillRect/>
          </a:stretch>
        </p:blipFill>
        <p:spPr>
          <a:xfrm rot="9194054">
            <a:off x="1047001" y="1073973"/>
            <a:ext cx="1114697" cy="505643"/>
          </a:xfrm>
          <a:prstGeom prst="rect">
            <a:avLst/>
          </a:prstGeom>
          <a:noFill/>
          <a:ln>
            <a:noFill/>
          </a:ln>
        </p:spPr>
      </p:pic>
      <p:pic>
        <p:nvPicPr>
          <p:cNvPr id="3" name="Google Shape;377;p53">
            <a:extLst>
              <a:ext uri="{FF2B5EF4-FFF2-40B4-BE49-F238E27FC236}">
                <a16:creationId xmlns:a16="http://schemas.microsoft.com/office/drawing/2014/main" id="{6141D687-3528-04D8-0D87-8CC632A02384}"/>
              </a:ext>
            </a:extLst>
          </p:cNvPr>
          <p:cNvPicPr preferRelativeResize="0"/>
          <p:nvPr/>
        </p:nvPicPr>
        <p:blipFill>
          <a:blip r:embed="rId5">
            <a:alphaModFix/>
          </a:blip>
          <a:stretch>
            <a:fillRect/>
          </a:stretch>
        </p:blipFill>
        <p:spPr>
          <a:xfrm>
            <a:off x="5340934" y="743965"/>
            <a:ext cx="3094583" cy="3105964"/>
          </a:xfrm>
          <a:prstGeom prst="rect">
            <a:avLst/>
          </a:prstGeom>
          <a:noFill/>
          <a:ln>
            <a:noFill/>
          </a:ln>
          <a:effectLst>
            <a:outerShdw blurRad="57150" dist="19050" dir="5400000" algn="bl" rotWithShape="0">
              <a:srgbClr val="000000">
                <a:alpha val="50000"/>
              </a:srgbClr>
            </a:outerShdw>
          </a:effectLst>
        </p:spPr>
      </p:pic>
      <p:sp>
        <p:nvSpPr>
          <p:cNvPr id="6" name="Google Shape;330;p49">
            <a:extLst>
              <a:ext uri="{FF2B5EF4-FFF2-40B4-BE49-F238E27FC236}">
                <a16:creationId xmlns:a16="http://schemas.microsoft.com/office/drawing/2014/main" id="{8783A405-4F65-3B95-5DFF-01917325739C}"/>
              </a:ext>
            </a:extLst>
          </p:cNvPr>
          <p:cNvSpPr txBox="1">
            <a:spLocks/>
          </p:cNvSpPr>
          <p:nvPr/>
        </p:nvSpPr>
        <p:spPr>
          <a:xfrm>
            <a:off x="5911996" y="1912829"/>
            <a:ext cx="2076740" cy="716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800" dirty="0"/>
              <a:t>It’s a quick and easy way to learn something</a:t>
            </a:r>
          </a:p>
          <a:p>
            <a:pPr marL="0" indent="0"/>
            <a:r>
              <a:rPr lang="en-US" sz="1800" dirty="0"/>
              <a:t> new!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29"/>
                                        </p:tgtEl>
                                        <p:attrNameLst>
                                          <p:attrName>style.visibility</p:attrName>
                                        </p:attrNameLst>
                                      </p:cBhvr>
                                      <p:to>
                                        <p:strVal val="visible"/>
                                      </p:to>
                                    </p:set>
                                    <p:anim calcmode="lin" valueType="num">
                                      <p:cBhvr additive="base">
                                        <p:cTn id="7" dur="1000"/>
                                        <p:tgtEl>
                                          <p:spTgt spid="329"/>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330"/>
                                        </p:tgtEl>
                                        <p:attrNameLst>
                                          <p:attrName>style.visibility</p:attrName>
                                        </p:attrNameLst>
                                      </p:cBhvr>
                                      <p:to>
                                        <p:strVal val="visible"/>
                                      </p:to>
                                    </p:set>
                                    <p:anim calcmode="lin" valueType="num">
                                      <p:cBhvr additive="base">
                                        <p:cTn id="10" dur="1000"/>
                                        <p:tgtEl>
                                          <p:spTgt spid="330"/>
                                        </p:tgtEl>
                                        <p:attrNameLst>
                                          <p:attrName>ppt_y</p:attrName>
                                        </p:attrNameLst>
                                      </p:cBhvr>
                                      <p:tavLst>
                                        <p:tav tm="0">
                                          <p:val>
                                            <p:strVal val="#ppt_y+1"/>
                                          </p:val>
                                        </p:tav>
                                        <p:tav tm="100000">
                                          <p:val>
                                            <p:strVal val="#ppt_y"/>
                                          </p:val>
                                        </p:tav>
                                      </p:tavLst>
                                    </p:anim>
                                  </p:childTnLst>
                                </p:cTn>
                              </p:par>
                              <p:par>
                                <p:cTn id="11" presetID="2" presetClass="entr" presetSubtype="4" fill="hold" nodeType="withEffect">
                                  <p:stCondLst>
                                    <p:cond delay="0"/>
                                  </p:stCondLst>
                                  <p:childTnLst>
                                    <p:set>
                                      <p:cBhvr>
                                        <p:cTn id="12" dur="1" fill="hold">
                                          <p:stCondLst>
                                            <p:cond delay="0"/>
                                          </p:stCondLst>
                                        </p:cTn>
                                        <p:tgtEl>
                                          <p:spTgt spid="333"/>
                                        </p:tgtEl>
                                        <p:attrNameLst>
                                          <p:attrName>style.visibility</p:attrName>
                                        </p:attrNameLst>
                                      </p:cBhvr>
                                      <p:to>
                                        <p:strVal val="visible"/>
                                      </p:to>
                                    </p:set>
                                    <p:anim calcmode="lin" valueType="num">
                                      <p:cBhvr additive="base">
                                        <p:cTn id="13" dur="1000"/>
                                        <p:tgtEl>
                                          <p:spTgt spid="333"/>
                                        </p:tgtEl>
                                        <p:attrNameLst>
                                          <p:attrName>ppt_y</p:attrName>
                                        </p:attrNameLst>
                                      </p:cBhvr>
                                      <p:tavLst>
                                        <p:tav tm="0">
                                          <p:val>
                                            <p:strVal val="#ppt_y+1"/>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34"/>
                                        </p:tgtEl>
                                        <p:attrNameLst>
                                          <p:attrName>style.visibility</p:attrName>
                                        </p:attrNameLst>
                                      </p:cBhvr>
                                      <p:to>
                                        <p:strVal val="visible"/>
                                      </p:to>
                                    </p:set>
                                    <p:anim calcmode="lin" valueType="num">
                                      <p:cBhvr additive="base">
                                        <p:cTn id="16" dur="1000"/>
                                        <p:tgtEl>
                                          <p:spTgt spid="334"/>
                                        </p:tgtEl>
                                        <p:attrNameLst>
                                          <p:attrName>ppt_y</p:attrName>
                                        </p:attrNameLst>
                                      </p:cBhvr>
                                      <p:tavLst>
                                        <p:tav tm="0">
                                          <p:val>
                                            <p:strVal val="#ppt_y+1"/>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32"/>
                                        </p:tgtEl>
                                        <p:attrNameLst>
                                          <p:attrName>style.visibility</p:attrName>
                                        </p:attrNameLst>
                                      </p:cBhvr>
                                      <p:to>
                                        <p:strVal val="visible"/>
                                      </p:to>
                                    </p:set>
                                    <p:anim calcmode="lin" valueType="num">
                                      <p:cBhvr additive="base">
                                        <p:cTn id="19" dur="1000"/>
                                        <p:tgtEl>
                                          <p:spTgt spid="332"/>
                                        </p:tgtEl>
                                        <p:attrNameLst>
                                          <p:attrName>ppt_y</p:attrName>
                                        </p:attrNameLst>
                                      </p:cBhvr>
                                      <p:tavLst>
                                        <p:tav tm="0">
                                          <p:val>
                                            <p:strVal val="#ppt_y+1"/>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1000"/>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pic>
        <p:nvPicPr>
          <p:cNvPr id="342" name="Google Shape;342;p50"/>
          <p:cNvPicPr preferRelativeResize="0"/>
          <p:nvPr/>
        </p:nvPicPr>
        <p:blipFill>
          <a:blip r:embed="rId3">
            <a:alphaModFix amt="86000"/>
          </a:blip>
          <a:stretch>
            <a:fillRect/>
          </a:stretch>
        </p:blipFill>
        <p:spPr>
          <a:xfrm rot="1344117">
            <a:off x="3823925" y="1324475"/>
            <a:ext cx="1496149" cy="1160650"/>
          </a:xfrm>
          <a:prstGeom prst="rect">
            <a:avLst/>
          </a:prstGeom>
          <a:noFill/>
          <a:ln>
            <a:noFill/>
          </a:ln>
        </p:spPr>
      </p:pic>
      <p:sp>
        <p:nvSpPr>
          <p:cNvPr id="343" name="Google Shape;343;p50"/>
          <p:cNvSpPr txBox="1">
            <a:spLocks noGrp="1"/>
          </p:cNvSpPr>
          <p:nvPr>
            <p:ph type="title" idx="2"/>
          </p:nvPr>
        </p:nvSpPr>
        <p:spPr>
          <a:xfrm>
            <a:off x="3778200" y="1403800"/>
            <a:ext cx="1587600" cy="100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200" dirty="0"/>
              <a:t>S1E1</a:t>
            </a:r>
            <a:endParaRPr dirty="0"/>
          </a:p>
        </p:txBody>
      </p:sp>
      <p:sp>
        <p:nvSpPr>
          <p:cNvPr id="346" name="Google Shape;346;p50"/>
          <p:cNvSpPr txBox="1">
            <a:spLocks noGrp="1"/>
          </p:cNvSpPr>
          <p:nvPr>
            <p:ph type="title"/>
          </p:nvPr>
        </p:nvSpPr>
        <p:spPr>
          <a:xfrm>
            <a:off x="2673000" y="2550900"/>
            <a:ext cx="3798000" cy="815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Introduction</a:t>
            </a:r>
            <a:endParaRPr dirty="0"/>
          </a:p>
        </p:txBody>
      </p:sp>
      <p:sp>
        <p:nvSpPr>
          <p:cNvPr id="347" name="Google Shape;347;p50"/>
          <p:cNvSpPr txBox="1">
            <a:spLocks noGrp="1"/>
          </p:cNvSpPr>
          <p:nvPr>
            <p:ph type="subTitle" idx="1"/>
          </p:nvPr>
        </p:nvSpPr>
        <p:spPr>
          <a:xfrm>
            <a:off x="2937741" y="3307350"/>
            <a:ext cx="3268500" cy="792600"/>
          </a:xfrm>
          <a:prstGeom prst="rect">
            <a:avLst/>
          </a:prstGeom>
        </p:spPr>
        <p:txBody>
          <a:bodyPr spcFirstLastPara="1" wrap="square" lIns="91425" tIns="91425" rIns="91425" bIns="91425" anchor="t" anchorCtr="0">
            <a:noAutofit/>
          </a:bodyPr>
          <a:lstStyle/>
          <a:p>
            <a:pPr marL="0" lvl="0" indent="0" algn="ctr" rtl="0">
              <a:lnSpc>
                <a:spcPct val="100000"/>
              </a:lnSpc>
              <a:spcBef>
                <a:spcPts val="0"/>
              </a:spcBef>
              <a:spcAft>
                <a:spcPts val="0"/>
              </a:spcAft>
              <a:buClr>
                <a:schemeClr val="dk1"/>
              </a:buClr>
              <a:buSzPts val="1100"/>
              <a:buFont typeface="Arial"/>
              <a:buNone/>
            </a:pPr>
            <a:r>
              <a:rPr lang="en-US" dirty="0"/>
              <a:t>Why do we even need an epidemiology podcast?</a:t>
            </a:r>
            <a:endParaRPr dirty="0"/>
          </a:p>
          <a:p>
            <a:pPr marL="0" lvl="0" indent="0" algn="ctr" rtl="0">
              <a:spcBef>
                <a:spcPts val="0"/>
              </a:spcBef>
              <a:spcAft>
                <a:spcPts val="0"/>
              </a:spcAft>
              <a:buNone/>
            </a:pPr>
            <a:endParaRPr dirty="0"/>
          </a:p>
        </p:txBody>
      </p:sp>
      <p:pic>
        <p:nvPicPr>
          <p:cNvPr id="3" name="Google Shape;319;p50">
            <a:extLst>
              <a:ext uri="{FF2B5EF4-FFF2-40B4-BE49-F238E27FC236}">
                <a16:creationId xmlns:a16="http://schemas.microsoft.com/office/drawing/2014/main" id="{F0A377BE-7A31-7138-AB56-04A1522F5FBA}"/>
              </a:ext>
            </a:extLst>
          </p:cNvPr>
          <p:cNvPicPr preferRelativeResize="0"/>
          <p:nvPr/>
        </p:nvPicPr>
        <p:blipFill rotWithShape="1">
          <a:blip r:embed="rId4">
            <a:alphaModFix/>
          </a:blip>
          <a:srcRect t="16970" r="8892" b="21025"/>
          <a:stretch/>
        </p:blipFill>
        <p:spPr>
          <a:xfrm rot="10800000">
            <a:off x="900891" y="1094524"/>
            <a:ext cx="2036850" cy="810276"/>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43"/>
                                        </p:tgtEl>
                                        <p:attrNameLst>
                                          <p:attrName>style.visibility</p:attrName>
                                        </p:attrNameLst>
                                      </p:cBhvr>
                                      <p:to>
                                        <p:strVal val="visible"/>
                                      </p:to>
                                    </p:set>
                                    <p:animEffect transition="in" filter="fade">
                                      <p:cBhvr>
                                        <p:cTn id="7" dur="1000"/>
                                        <p:tgtEl>
                                          <p:spTgt spid="343"/>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347"/>
                                        </p:tgtEl>
                                        <p:attrNameLst>
                                          <p:attrName>style.visibility</p:attrName>
                                        </p:attrNameLst>
                                      </p:cBhvr>
                                      <p:to>
                                        <p:strVal val="visible"/>
                                      </p:to>
                                    </p:set>
                                    <p:anim calcmode="lin" valueType="num">
                                      <p:cBhvr additive="base">
                                        <p:cTn id="11" dur="1000"/>
                                        <p:tgtEl>
                                          <p:spTgt spid="347"/>
                                        </p:tgtEl>
                                        <p:attrNameLst>
                                          <p:attrName>ppt_y</p:attrName>
                                        </p:attrNameLst>
                                      </p:cBhvr>
                                      <p:tavLst>
                                        <p:tav tm="0">
                                          <p:val>
                                            <p:strVal val="#ppt_y+1"/>
                                          </p:val>
                                        </p:tav>
                                        <p:tav tm="100000">
                                          <p:val>
                                            <p:strVal val="#ppt_y"/>
                                          </p:val>
                                        </p:tav>
                                      </p:tavLst>
                                    </p:anim>
                                  </p:childTnLst>
                                </p:cTn>
                              </p:par>
                              <p:par>
                                <p:cTn id="12" presetID="2" presetClass="entr" presetSubtype="4" fill="hold" nodeType="withEffect">
                                  <p:stCondLst>
                                    <p:cond delay="0"/>
                                  </p:stCondLst>
                                  <p:childTnLst>
                                    <p:set>
                                      <p:cBhvr>
                                        <p:cTn id="13" dur="1" fill="hold">
                                          <p:stCondLst>
                                            <p:cond delay="0"/>
                                          </p:stCondLst>
                                        </p:cTn>
                                        <p:tgtEl>
                                          <p:spTgt spid="346"/>
                                        </p:tgtEl>
                                        <p:attrNameLst>
                                          <p:attrName>style.visibility</p:attrName>
                                        </p:attrNameLst>
                                      </p:cBhvr>
                                      <p:to>
                                        <p:strVal val="visible"/>
                                      </p:to>
                                    </p:set>
                                    <p:anim calcmode="lin" valueType="num">
                                      <p:cBhvr additive="base">
                                        <p:cTn id="14" dur="1000"/>
                                        <p:tgtEl>
                                          <p:spTgt spid="3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55"/>
          <p:cNvSpPr txBox="1">
            <a:spLocks noGrp="1"/>
          </p:cNvSpPr>
          <p:nvPr>
            <p:ph type="subTitle" idx="1"/>
          </p:nvPr>
        </p:nvSpPr>
        <p:spPr>
          <a:xfrm>
            <a:off x="1026293" y="2222850"/>
            <a:ext cx="1763090" cy="69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solidFill>
                  <a:schemeClr val="tx1"/>
                </a:solidFill>
              </a:rPr>
              <a:t>This is our first episode and sets the stage for what we hope to accomplish with SERious Epi</a:t>
            </a:r>
            <a:endParaRPr dirty="0">
              <a:solidFill>
                <a:schemeClr val="tx1"/>
              </a:solidFill>
            </a:endParaRPr>
          </a:p>
        </p:txBody>
      </p:sp>
      <p:sp>
        <p:nvSpPr>
          <p:cNvPr id="407" name="Google Shape;407;p55"/>
          <p:cNvSpPr txBox="1">
            <a:spLocks noGrp="1"/>
          </p:cNvSpPr>
          <p:nvPr>
            <p:ph type="body" idx="2"/>
          </p:nvPr>
        </p:nvSpPr>
        <p:spPr>
          <a:xfrm>
            <a:off x="4879967" y="537150"/>
            <a:ext cx="3637957" cy="4069200"/>
          </a:xfrm>
          <a:prstGeom prst="rect">
            <a:avLst/>
          </a:prstGeom>
        </p:spPr>
        <p:txBody>
          <a:bodyPr spcFirstLastPara="1" wrap="square" lIns="91425" tIns="91425" rIns="91425" bIns="91425" anchor="ctr" anchorCtr="0">
            <a:noAutofit/>
          </a:bodyPr>
          <a:lstStyle/>
          <a:p>
            <a:pPr marL="139700" lvl="0" indent="0">
              <a:buNone/>
            </a:pPr>
            <a:r>
              <a:rPr lang="en-US" sz="1200" dirty="0"/>
              <a:t>Do you want to know more about novel methods in epidemiology but don’t have the time read a bunch of papers on the topic? </a:t>
            </a:r>
          </a:p>
          <a:p>
            <a:pPr marL="139700" lvl="0" indent="0">
              <a:buNone/>
            </a:pPr>
            <a:endParaRPr lang="en-US" sz="1200" dirty="0"/>
          </a:p>
          <a:p>
            <a:pPr marL="139700" lvl="0" indent="0">
              <a:buNone/>
            </a:pPr>
            <a:r>
              <a:rPr lang="en-US" sz="1200" dirty="0"/>
              <a:t>Do you want to keep current on the latest developments but can’t go back to school for another degree? </a:t>
            </a:r>
          </a:p>
          <a:p>
            <a:pPr marL="139700" lvl="0" indent="0">
              <a:buNone/>
            </a:pPr>
            <a:endParaRPr lang="en-US" sz="1200" dirty="0"/>
          </a:p>
          <a:p>
            <a:pPr marL="139700" lvl="0" indent="0">
              <a:buNone/>
            </a:pPr>
            <a:r>
              <a:rPr lang="en-US" sz="1200" b="1" dirty="0" err="1"/>
              <a:t>SERious</a:t>
            </a:r>
            <a:r>
              <a:rPr lang="en-US" sz="1200" b="1" dirty="0"/>
              <a:t> EPI </a:t>
            </a:r>
            <a:r>
              <a:rPr lang="en-US" sz="1200" dirty="0"/>
              <a:t>is a new podcast from the Society for Epidemiologic Research that focuses on epidemiologic methods, including study design and analytic strategies. Episodes will focus on why we need these approaches, what problems they solve, and how they are currently being used. </a:t>
            </a:r>
          </a:p>
          <a:p>
            <a:pPr marL="139700" lvl="0" indent="0">
              <a:buNone/>
            </a:pPr>
            <a:endParaRPr lang="en-US" sz="1200" dirty="0"/>
          </a:p>
          <a:p>
            <a:pPr marL="139700" lvl="0" indent="0">
              <a:buNone/>
            </a:pPr>
            <a:r>
              <a:rPr lang="en-US" sz="1200" dirty="0"/>
              <a:t>The podcast is targeted towards current students as well as practicing epidemiologists.</a:t>
            </a:r>
          </a:p>
        </p:txBody>
      </p:sp>
      <p:sp>
        <p:nvSpPr>
          <p:cNvPr id="408" name="Google Shape;408;p55"/>
          <p:cNvSpPr txBox="1">
            <a:spLocks noGrp="1"/>
          </p:cNvSpPr>
          <p:nvPr>
            <p:ph type="title"/>
          </p:nvPr>
        </p:nvSpPr>
        <p:spPr>
          <a:xfrm>
            <a:off x="765926" y="649702"/>
            <a:ext cx="24039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What Is This Episode About?</a:t>
            </a:r>
            <a:endParaRPr dirty="0"/>
          </a:p>
        </p:txBody>
      </p:sp>
      <p:pic>
        <p:nvPicPr>
          <p:cNvPr id="5" name="Google Shape;1797;p114">
            <a:extLst>
              <a:ext uri="{FF2B5EF4-FFF2-40B4-BE49-F238E27FC236}">
                <a16:creationId xmlns:a16="http://schemas.microsoft.com/office/drawing/2014/main" id="{C2F032C0-C9A5-9905-1C45-9120D2ECAFBE}"/>
              </a:ext>
            </a:extLst>
          </p:cNvPr>
          <p:cNvPicPr preferRelativeResize="0"/>
          <p:nvPr/>
        </p:nvPicPr>
        <p:blipFill>
          <a:blip r:embed="rId3">
            <a:alphaModFix/>
          </a:blip>
          <a:stretch>
            <a:fillRect/>
          </a:stretch>
        </p:blipFill>
        <p:spPr>
          <a:xfrm rot="11105602">
            <a:off x="2654614" y="2190706"/>
            <a:ext cx="588775" cy="1726961"/>
          </a:xfrm>
          <a:prstGeom prst="rect">
            <a:avLst/>
          </a:prstGeom>
          <a:noFill/>
          <a:ln>
            <a:noFill/>
          </a:ln>
        </p:spPr>
      </p:pic>
      <p:pic>
        <p:nvPicPr>
          <p:cNvPr id="6" name="Google Shape;1797;p114">
            <a:extLst>
              <a:ext uri="{FF2B5EF4-FFF2-40B4-BE49-F238E27FC236}">
                <a16:creationId xmlns:a16="http://schemas.microsoft.com/office/drawing/2014/main" id="{76C4B0C3-EB53-4ABF-B0F3-E2DDA762DC93}"/>
              </a:ext>
            </a:extLst>
          </p:cNvPr>
          <p:cNvPicPr preferRelativeResize="0"/>
          <p:nvPr/>
        </p:nvPicPr>
        <p:blipFill>
          <a:blip r:embed="rId3">
            <a:alphaModFix/>
          </a:blip>
          <a:stretch>
            <a:fillRect/>
          </a:stretch>
        </p:blipFill>
        <p:spPr>
          <a:xfrm rot="294860">
            <a:off x="561894" y="2190135"/>
            <a:ext cx="588775" cy="1664895"/>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07"/>
                                        </p:tgtEl>
                                        <p:attrNameLst>
                                          <p:attrName>style.visibility</p:attrName>
                                        </p:attrNameLst>
                                      </p:cBhvr>
                                      <p:to>
                                        <p:strVal val="visible"/>
                                      </p:to>
                                    </p:set>
                                    <p:anim calcmode="lin" valueType="num">
                                      <p:cBhvr additive="base">
                                        <p:cTn id="7" dur="1000"/>
                                        <p:tgtEl>
                                          <p:spTgt spid="407"/>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Google Shape;375;p53"/>
          <p:cNvSpPr txBox="1">
            <a:spLocks noGrp="1"/>
          </p:cNvSpPr>
          <p:nvPr>
            <p:ph type="title"/>
          </p:nvPr>
        </p:nvSpPr>
        <p:spPr>
          <a:xfrm>
            <a:off x="1365994" y="1079128"/>
            <a:ext cx="5047578"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400" dirty="0"/>
              <a:t>Greenland S. Randomization, statistics, and causal inference. Epidemiology. 1990 Nov;1(6):421-9. </a:t>
            </a:r>
            <a:r>
              <a:rPr lang="en-US" sz="1400" dirty="0" err="1"/>
              <a:t>doi</a:t>
            </a:r>
            <a:r>
              <a:rPr lang="en-US" sz="1400" dirty="0"/>
              <a:t>: 10.1097/00001648-199011000-00003. </a:t>
            </a:r>
            <a:br>
              <a:rPr lang="en-US" sz="1400" dirty="0"/>
            </a:br>
            <a:r>
              <a:rPr lang="en-US" sz="1400" dirty="0"/>
              <a:t>PMID: 2090279.</a:t>
            </a:r>
            <a:br>
              <a:rPr lang="en-US" sz="1400" dirty="0"/>
            </a:br>
            <a:br>
              <a:rPr lang="en-US" sz="1400" dirty="0"/>
            </a:br>
            <a:br>
              <a:rPr lang="en-US" sz="1400" dirty="0"/>
            </a:br>
            <a:br>
              <a:rPr lang="en-US" sz="1400" dirty="0"/>
            </a:br>
            <a:r>
              <a:rPr lang="en-US" sz="1400" dirty="0"/>
              <a:t>Greenland S, Robins JM. Identifiability, exchangeability, and epidemiological confounding. Int J Epidemiol. 1986 Sep;15(3):413-9. </a:t>
            </a:r>
            <a:r>
              <a:rPr lang="en-US" sz="1400" dirty="0" err="1"/>
              <a:t>doi</a:t>
            </a:r>
            <a:r>
              <a:rPr lang="en-US" sz="1400" dirty="0"/>
              <a:t>: 10.1093/</a:t>
            </a:r>
            <a:r>
              <a:rPr lang="en-US" sz="1400" dirty="0" err="1"/>
              <a:t>ije</a:t>
            </a:r>
            <a:r>
              <a:rPr lang="en-US" sz="1400" dirty="0"/>
              <a:t>/15.3.413. PMID: 3771081.</a:t>
            </a:r>
            <a:br>
              <a:rPr lang="en-US" sz="1400" dirty="0"/>
            </a:br>
            <a:br>
              <a:rPr lang="en-US" sz="1400" dirty="0"/>
            </a:br>
            <a:br>
              <a:rPr lang="en-US" sz="1400" dirty="0"/>
            </a:br>
            <a:br>
              <a:rPr lang="en-US" sz="1400" dirty="0"/>
            </a:br>
            <a:br>
              <a:rPr lang="en-US" sz="1400" dirty="0"/>
            </a:br>
            <a:br>
              <a:rPr lang="en-US" sz="1400" dirty="0"/>
            </a:br>
            <a:endParaRPr lang="en-US" sz="1400" dirty="0"/>
          </a:p>
        </p:txBody>
      </p:sp>
      <p:sp>
        <p:nvSpPr>
          <p:cNvPr id="376" name="Google Shape;376;p53"/>
          <p:cNvSpPr txBox="1">
            <a:spLocks noGrp="1"/>
          </p:cNvSpPr>
          <p:nvPr>
            <p:ph type="subTitle" idx="1"/>
          </p:nvPr>
        </p:nvSpPr>
        <p:spPr>
          <a:xfrm>
            <a:off x="1343479" y="510320"/>
            <a:ext cx="6363720" cy="488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References discussed in this episode:</a:t>
            </a:r>
            <a:endParaRPr dirty="0"/>
          </a:p>
        </p:txBody>
      </p:sp>
      <p:pic>
        <p:nvPicPr>
          <p:cNvPr id="377" name="Google Shape;377;p53"/>
          <p:cNvPicPr preferRelativeResize="0"/>
          <p:nvPr/>
        </p:nvPicPr>
        <p:blipFill>
          <a:blip r:embed="rId3">
            <a:alphaModFix/>
          </a:blip>
          <a:stretch>
            <a:fillRect/>
          </a:stretch>
        </p:blipFill>
        <p:spPr>
          <a:xfrm rot="-695460">
            <a:off x="6606218" y="2099632"/>
            <a:ext cx="1796100" cy="2099898"/>
          </a:xfrm>
          <a:prstGeom prst="rect">
            <a:avLst/>
          </a:prstGeom>
          <a:noFill/>
          <a:ln>
            <a:noFill/>
          </a:ln>
          <a:effectLst>
            <a:outerShdw blurRad="57150" dist="19050" dir="5400000" algn="bl" rotWithShape="0">
              <a:srgbClr val="000000">
                <a:alpha val="50000"/>
              </a:srgbClr>
            </a:outerShdw>
          </a:effectLst>
        </p:spPr>
      </p:pic>
      <p:pic>
        <p:nvPicPr>
          <p:cNvPr id="5" name="Google Shape;1755;p112">
            <a:extLst>
              <a:ext uri="{FF2B5EF4-FFF2-40B4-BE49-F238E27FC236}">
                <a16:creationId xmlns:a16="http://schemas.microsoft.com/office/drawing/2014/main" id="{BD10E420-FAAC-874B-1A8A-76F192AA2EEA}"/>
              </a:ext>
            </a:extLst>
          </p:cNvPr>
          <p:cNvPicPr preferRelativeResize="0"/>
          <p:nvPr/>
        </p:nvPicPr>
        <p:blipFill>
          <a:blip r:embed="rId4">
            <a:alphaModFix amt="86000"/>
          </a:blip>
          <a:stretch>
            <a:fillRect/>
          </a:stretch>
        </p:blipFill>
        <p:spPr>
          <a:xfrm rot="-10799985">
            <a:off x="6862117" y="2635440"/>
            <a:ext cx="1414414" cy="1483471"/>
          </a:xfrm>
          <a:prstGeom prst="rect">
            <a:avLst/>
          </a:prstGeom>
          <a:noFill/>
          <a:ln>
            <a:noFill/>
          </a:ln>
        </p:spPr>
      </p:pic>
      <p:sp>
        <p:nvSpPr>
          <p:cNvPr id="4" name="Google Shape;330;p49">
            <a:extLst>
              <a:ext uri="{FF2B5EF4-FFF2-40B4-BE49-F238E27FC236}">
                <a16:creationId xmlns:a16="http://schemas.microsoft.com/office/drawing/2014/main" id="{696E8A2A-244D-BBD9-9F0D-D1EEC9D5426C}"/>
              </a:ext>
            </a:extLst>
          </p:cNvPr>
          <p:cNvSpPr txBox="1">
            <a:spLocks/>
          </p:cNvSpPr>
          <p:nvPr/>
        </p:nvSpPr>
        <p:spPr>
          <a:xfrm>
            <a:off x="6985687" y="3013653"/>
            <a:ext cx="1189430" cy="71808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1pPr>
            <a:lvl2pPr marL="914400" marR="0" lvl="1"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2pPr>
            <a:lvl3pPr marL="1371600" marR="0" lvl="2"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3pPr>
            <a:lvl4pPr marL="1828800" marR="0" lvl="3"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4pPr>
            <a:lvl5pPr marL="2286000" marR="0" lvl="4"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5pPr>
            <a:lvl6pPr marL="2743200" marR="0" lvl="5"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6pPr>
            <a:lvl7pPr marL="3200400" marR="0" lvl="6"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7pPr>
            <a:lvl8pPr marL="3657600" marR="0" lvl="7"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8pPr>
            <a:lvl9pPr marL="4114800" marR="0" lvl="8" indent="-317500" algn="ctr" rtl="0">
              <a:lnSpc>
                <a:spcPct val="100000"/>
              </a:lnSpc>
              <a:spcBef>
                <a:spcPts val="0"/>
              </a:spcBef>
              <a:spcAft>
                <a:spcPts val="0"/>
              </a:spcAft>
              <a:buClr>
                <a:schemeClr val="dk2"/>
              </a:buClr>
              <a:buSzPts val="1600"/>
              <a:buFont typeface="Roboto Mono Medium"/>
              <a:buNone/>
              <a:defRPr sz="1600" b="0" i="0" u="none" strike="noStrike" cap="none">
                <a:solidFill>
                  <a:schemeClr val="dk2"/>
                </a:solidFill>
                <a:latin typeface="Roboto Mono Medium"/>
                <a:ea typeface="Roboto Mono Medium"/>
                <a:cs typeface="Roboto Mono Medium"/>
                <a:sym typeface="Roboto Mono Medium"/>
              </a:defRPr>
            </a:lvl9pPr>
          </a:lstStyle>
          <a:p>
            <a:pPr marL="0" indent="0"/>
            <a:r>
              <a:rPr lang="en-US" sz="1100" dirty="0"/>
              <a:t>Check </a:t>
            </a:r>
          </a:p>
          <a:p>
            <a:pPr marL="0" indent="0"/>
            <a:r>
              <a:rPr lang="en-US" sz="1100" dirty="0"/>
              <a:t>these out to learn more!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376"/>
                                        </p:tgtEl>
                                        <p:attrNameLst>
                                          <p:attrName>style.visibility</p:attrName>
                                        </p:attrNameLst>
                                      </p:cBhvr>
                                      <p:to>
                                        <p:strVal val="visible"/>
                                      </p:to>
                                    </p:set>
                                    <p:anim calcmode="lin" valueType="num">
                                      <p:cBhvr additive="base">
                                        <p:cTn id="7" dur="1000"/>
                                        <p:tgtEl>
                                          <p:spTgt spid="376"/>
                                        </p:tgtEl>
                                        <p:attrNameLst>
                                          <p:attrName>ppt_y</p:attrName>
                                        </p:attrNameLst>
                                      </p:cBhvr>
                                      <p:tavLst>
                                        <p:tav tm="0">
                                          <p:val>
                                            <p:strVal val="#ppt_y-1"/>
                                          </p:val>
                                        </p:tav>
                                        <p:tav tm="100000">
                                          <p:val>
                                            <p:strVal val="#ppt_y"/>
                                          </p:val>
                                        </p:tav>
                                      </p:tavLst>
                                    </p:anim>
                                  </p:childTnLst>
                                </p:cTn>
                              </p:par>
                              <p:par>
                                <p:cTn id="8" presetID="2" presetClass="entr" presetSubtype="4"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67"/>
          <p:cNvSpPr txBox="1">
            <a:spLocks noGrp="1"/>
          </p:cNvSpPr>
          <p:nvPr>
            <p:ph type="title"/>
          </p:nvPr>
        </p:nvSpPr>
        <p:spPr>
          <a:xfrm>
            <a:off x="2838275" y="1309134"/>
            <a:ext cx="4001700" cy="1137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3600" dirty="0"/>
              <a:t>Acknowledgements</a:t>
            </a:r>
            <a:endParaRPr sz="3600" dirty="0"/>
          </a:p>
        </p:txBody>
      </p:sp>
      <p:sp>
        <p:nvSpPr>
          <p:cNvPr id="656" name="Google Shape;656;p67"/>
          <p:cNvSpPr txBox="1">
            <a:spLocks noGrp="1"/>
          </p:cNvSpPr>
          <p:nvPr>
            <p:ph type="body" idx="1"/>
          </p:nvPr>
        </p:nvSpPr>
        <p:spPr>
          <a:xfrm>
            <a:off x="2864233" y="2845580"/>
            <a:ext cx="4089746" cy="1300800"/>
          </a:xfrm>
          <a:prstGeom prst="rect">
            <a:avLst/>
          </a:prstGeom>
        </p:spPr>
        <p:txBody>
          <a:bodyPr spcFirstLastPara="1" wrap="square" lIns="91425" tIns="91425" rIns="91425" bIns="91425" anchor="t" anchorCtr="0">
            <a:noAutofit/>
          </a:bodyPr>
          <a:lstStyle/>
          <a:p>
            <a:pPr marL="0" lvl="0" indent="0" algn="l" rtl="0">
              <a:spcBef>
                <a:spcPts val="0"/>
              </a:spcBef>
              <a:buNone/>
            </a:pPr>
            <a:r>
              <a:rPr lang="en" b="1" dirty="0"/>
              <a:t>Co-hosts: </a:t>
            </a:r>
            <a:r>
              <a:rPr lang="en" dirty="0"/>
              <a:t>Hailey Banack, Matt Fox</a:t>
            </a:r>
          </a:p>
          <a:p>
            <a:pPr marL="0" lvl="0" indent="0" algn="l" rtl="0">
              <a:spcBef>
                <a:spcPts val="0"/>
              </a:spcBef>
              <a:buNone/>
            </a:pPr>
            <a:endParaRPr lang="en" dirty="0"/>
          </a:p>
          <a:p>
            <a:pPr marL="0" lvl="0" indent="0" algn="l" rtl="0">
              <a:spcBef>
                <a:spcPts val="0"/>
              </a:spcBef>
              <a:buNone/>
            </a:pPr>
            <a:r>
              <a:rPr lang="en" sz="1400" dirty="0" err="1"/>
              <a:t>Mahrukh</a:t>
            </a:r>
            <a:r>
              <a:rPr lang="en" sz="1400" dirty="0"/>
              <a:t> Abid (</a:t>
            </a:r>
            <a:r>
              <a:rPr lang="en" sz="1400" dirty="0" err="1"/>
              <a:t>UofT</a:t>
            </a:r>
            <a:r>
              <a:rPr lang="en" sz="1400" dirty="0"/>
              <a:t>)</a:t>
            </a:r>
          </a:p>
          <a:p>
            <a:pPr marL="0" lvl="0" indent="0" algn="l" rtl="0">
              <a:spcBef>
                <a:spcPts val="0"/>
              </a:spcBef>
              <a:buNone/>
            </a:pPr>
            <a:r>
              <a:rPr lang="en" sz="1400" dirty="0"/>
              <a:t>Sue Bevan (SER)</a:t>
            </a:r>
          </a:p>
        </p:txBody>
      </p:sp>
      <p:pic>
        <p:nvPicPr>
          <p:cNvPr id="658" name="Google Shape;658;p67"/>
          <p:cNvPicPr preferRelativeResize="0"/>
          <p:nvPr/>
        </p:nvPicPr>
        <p:blipFill>
          <a:blip r:embed="rId3">
            <a:alphaModFix/>
          </a:blip>
          <a:stretch>
            <a:fillRect/>
          </a:stretch>
        </p:blipFill>
        <p:spPr>
          <a:xfrm>
            <a:off x="3431574" y="2171336"/>
            <a:ext cx="2610150" cy="325925"/>
          </a:xfrm>
          <a:prstGeom prst="rect">
            <a:avLst/>
          </a:prstGeom>
          <a:noFill/>
          <a:ln>
            <a:noFill/>
          </a:ln>
        </p:spPr>
      </p:pic>
      <p:pic>
        <p:nvPicPr>
          <p:cNvPr id="2" name="Google Shape;654;p70">
            <a:extLst>
              <a:ext uri="{FF2B5EF4-FFF2-40B4-BE49-F238E27FC236}">
                <a16:creationId xmlns:a16="http://schemas.microsoft.com/office/drawing/2014/main" id="{536029A9-A6D9-4677-4D5B-065146D9DF75}"/>
              </a:ext>
            </a:extLst>
          </p:cNvPr>
          <p:cNvPicPr preferRelativeResize="0"/>
          <p:nvPr/>
        </p:nvPicPr>
        <p:blipFill rotWithShape="1">
          <a:blip r:embed="rId4">
            <a:alphaModFix amt="78000"/>
          </a:blip>
          <a:srcRect l="19967"/>
          <a:stretch/>
        </p:blipFill>
        <p:spPr>
          <a:xfrm rot="3044709">
            <a:off x="2371808" y="689349"/>
            <a:ext cx="1470368" cy="758224"/>
          </a:xfrm>
          <a:prstGeom prst="rect">
            <a:avLst/>
          </a:prstGeom>
          <a:noFill/>
          <a:ln>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655"/>
                                        </p:tgtEl>
                                        <p:attrNameLst>
                                          <p:attrName>style.visibility</p:attrName>
                                        </p:attrNameLst>
                                      </p:cBhvr>
                                      <p:to>
                                        <p:strVal val="visible"/>
                                      </p:to>
                                    </p:set>
                                    <p:anim calcmode="lin" valueType="num">
                                      <p:cBhvr additive="base">
                                        <p:cTn id="7" dur="1000"/>
                                        <p:tgtEl>
                                          <p:spTgt spid="655"/>
                                        </p:tgtEl>
                                        <p:attrNameLst>
                                          <p:attrName>ppt_y</p:attrName>
                                        </p:attrNameLst>
                                      </p:cBhvr>
                                      <p:tavLst>
                                        <p:tav tm="0">
                                          <p:val>
                                            <p:strVal val="#ppt_y-1"/>
                                          </p:val>
                                        </p:tav>
                                        <p:tav tm="100000">
                                          <p:val>
                                            <p:strVal val="#ppt_y"/>
                                          </p:val>
                                        </p:tav>
                                      </p:tavLst>
                                    </p:anim>
                                  </p:childTnLst>
                                </p:cTn>
                              </p:par>
                              <p:par>
                                <p:cTn id="8" presetID="2" presetClass="entr" presetSubtype="1" fill="hold" nodeType="withEffect">
                                  <p:stCondLst>
                                    <p:cond delay="0"/>
                                  </p:stCondLst>
                                  <p:childTnLst>
                                    <p:set>
                                      <p:cBhvr>
                                        <p:cTn id="9" dur="1" fill="hold">
                                          <p:stCondLst>
                                            <p:cond delay="0"/>
                                          </p:stCondLst>
                                        </p:cTn>
                                        <p:tgtEl>
                                          <p:spTgt spid="658"/>
                                        </p:tgtEl>
                                        <p:attrNameLst>
                                          <p:attrName>style.visibility</p:attrName>
                                        </p:attrNameLst>
                                      </p:cBhvr>
                                      <p:to>
                                        <p:strVal val="visible"/>
                                      </p:to>
                                    </p:set>
                                    <p:anim calcmode="lin" valueType="num">
                                      <p:cBhvr additive="base">
                                        <p:cTn id="10" dur="1000"/>
                                        <p:tgtEl>
                                          <p:spTgt spid="658"/>
                                        </p:tgtEl>
                                        <p:attrNameLst>
                                          <p:attrName>ppt_y</p:attrName>
                                        </p:attrNameLst>
                                      </p:cBhvr>
                                      <p:tavLst>
                                        <p:tav tm="0">
                                          <p:val>
                                            <p:strVal val="#ppt_y-1"/>
                                          </p:val>
                                        </p:tav>
                                        <p:tav tm="100000">
                                          <p:val>
                                            <p:strVal val="#ppt_y"/>
                                          </p:val>
                                        </p:tav>
                                      </p:tavLst>
                                    </p:anim>
                                  </p:childTnLst>
                                </p:cTn>
                              </p:par>
                              <p:par>
                                <p:cTn id="11" presetID="2" presetClass="entr" presetSubtype="1" fill="hold" nodeType="withEffect">
                                  <p:stCondLst>
                                    <p:cond delay="0"/>
                                  </p:stCondLst>
                                  <p:childTnLst>
                                    <p:set>
                                      <p:cBhvr>
                                        <p:cTn id="12" dur="1" fill="hold">
                                          <p:stCondLst>
                                            <p:cond delay="0"/>
                                          </p:stCondLst>
                                        </p:cTn>
                                        <p:tgtEl>
                                          <p:spTgt spid="656"/>
                                        </p:tgtEl>
                                        <p:attrNameLst>
                                          <p:attrName>style.visibility</p:attrName>
                                        </p:attrNameLst>
                                      </p:cBhvr>
                                      <p:to>
                                        <p:strVal val="visible"/>
                                      </p:to>
                                    </p:set>
                                    <p:anim calcmode="lin" valueType="num">
                                      <p:cBhvr additive="base">
                                        <p:cTn id="13" dur="1000"/>
                                        <p:tgtEl>
                                          <p:spTgt spid="65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Notebook Lesson by Slidesgo">
  <a:themeElements>
    <a:clrScheme name="Simple Light">
      <a:dk1>
        <a:srgbClr val="595959"/>
      </a:dk1>
      <a:lt1>
        <a:srgbClr val="F13286"/>
      </a:lt1>
      <a:dk2>
        <a:srgbClr val="595959"/>
      </a:dk2>
      <a:lt2>
        <a:srgbClr val="8CB2D6"/>
      </a:lt2>
      <a:accent1>
        <a:srgbClr val="F13286"/>
      </a:accent1>
      <a:accent2>
        <a:srgbClr val="C76D03"/>
      </a:accent2>
      <a:accent3>
        <a:srgbClr val="F13286"/>
      </a:accent3>
      <a:accent4>
        <a:srgbClr val="F58435"/>
      </a:accent4>
      <a:accent5>
        <a:srgbClr val="64889E"/>
      </a:accent5>
      <a:accent6>
        <a:srgbClr val="595959"/>
      </a:accent6>
      <a:hlink>
        <a:srgbClr val="595959"/>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78aac226-2f03-4b4d-9037-b46d56c55210}" enabled="0" method="" siteId="{78aac226-2f03-4b4d-9037-b46d56c55210}" removed="1"/>
</clbl:labelList>
</file>

<file path=docProps/app.xml><?xml version="1.0" encoding="utf-8"?>
<Properties xmlns="http://schemas.openxmlformats.org/officeDocument/2006/extended-properties" xmlns:vt="http://schemas.openxmlformats.org/officeDocument/2006/docPropsVTypes">
  <TotalTime>60</TotalTime>
  <Words>322</Words>
  <Application>Microsoft Macintosh PowerPoint</Application>
  <PresentationFormat>On-screen Show (16:9)</PresentationFormat>
  <Paragraphs>33</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Concert One</vt:lpstr>
      <vt:lpstr>Coming Soon</vt:lpstr>
      <vt:lpstr>Arial</vt:lpstr>
      <vt:lpstr>Roboto Mono Medium</vt:lpstr>
      <vt:lpstr>Anonymous Pro</vt:lpstr>
      <vt:lpstr>Notebook Lesson by Slidesgo</vt:lpstr>
      <vt:lpstr>SERious  Summaries</vt:lpstr>
      <vt:lpstr>What are SERious Summaries?</vt:lpstr>
      <vt:lpstr>What’s  included?</vt:lpstr>
      <vt:lpstr>S1E1</vt:lpstr>
      <vt:lpstr>What Is This Episode About?</vt:lpstr>
      <vt:lpstr>Greenland S. Randomization, statistics, and causal inference. Epidemiology. 1990 Nov;1(6):421-9. doi: 10.1097/00001648-199011000-00003.  PMID: 2090279.    Greenland S, Robins JM. Identifiability, exchangeability, and epidemiological confounding. Int J Epidemiol. 1986 Sep;15(3):413-9. doi: 10.1093/ije/15.3.413. PMID: 3771081.      </vt:lpstr>
      <vt:lpstr>Acknowledgements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SERious  Summaries</dc:title>
  <cp:lastModifiedBy>Hailey Banack</cp:lastModifiedBy>
  <cp:revision>1</cp:revision>
  <dcterms:modified xsi:type="dcterms:W3CDTF">2024-12-12T20:47:12Z</dcterms:modified>
</cp:coreProperties>
</file>