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2" r:id="rId1"/>
  </p:sldMasterIdLst>
  <p:notesMasterIdLst>
    <p:notesMasterId r:id="rId11"/>
  </p:notesMasterIdLst>
  <p:sldIdLst>
    <p:sldId id="256" r:id="rId2"/>
    <p:sldId id="261" r:id="rId3"/>
    <p:sldId id="259" r:id="rId4"/>
    <p:sldId id="320" r:id="rId5"/>
    <p:sldId id="325" r:id="rId6"/>
    <p:sldId id="328" r:id="rId7"/>
    <p:sldId id="323" r:id="rId8"/>
    <p:sldId id="327" r:id="rId9"/>
    <p:sldId id="276" r:id="rId10"/>
  </p:sldIdLst>
  <p:sldSz cx="9144000" cy="5143500" type="screen16x9"/>
  <p:notesSz cx="6858000" cy="9144000"/>
  <p:embeddedFontLst>
    <p:embeddedFont>
      <p:font typeface="Anonymous Pro" panose="02060609030202000504" pitchFamily="49" charset="0"/>
      <p:regular r:id="rId12"/>
      <p:bold r:id="rId13"/>
      <p:italic r:id="rId14"/>
      <p:boldItalic r:id="rId15"/>
    </p:embeddedFont>
    <p:embeddedFont>
      <p:font typeface="Coming Soon" panose="02000000000000000000" pitchFamily="2" charset="0"/>
      <p:regular r:id="rId16"/>
    </p:embeddedFont>
    <p:embeddedFont>
      <p:font typeface="Concert One" pitchFamily="2" charset="77"/>
      <p:regular r:id="rId17"/>
    </p:embeddedFont>
    <p:embeddedFont>
      <p:font typeface="Roboto Mono" pitchFamily="49" charset="0"/>
      <p:regular r:id="rId18"/>
      <p:bold r:id="rId19"/>
      <p:italic r:id="rId20"/>
      <p:boldItalic r:id="rId21"/>
    </p:embeddedFont>
    <p:embeddedFont>
      <p:font typeface="Roboto Mono Medium" panose="020F050202020403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7D4F2B-4CBE-894F-9647-A57171A23EFF}" v="1" dt="2024-12-12T20:58:42.700"/>
  </p1510:revLst>
</p1510:revInfo>
</file>

<file path=ppt/tableStyles.xml><?xml version="1.0" encoding="utf-8"?>
<a:tblStyleLst xmlns:a="http://schemas.openxmlformats.org/drawingml/2006/main" def="{3816D550-F08F-4480-9878-08D45FC6B3E0}">
  <a:tblStyle styleId="{3816D550-F08F-4480-9878-08D45FC6B3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665"/>
  </p:normalViewPr>
  <p:slideViewPr>
    <p:cSldViewPr snapToGrid="0">
      <p:cViewPr varScale="1">
        <p:scale>
          <a:sx n="110" d="100"/>
          <a:sy n="110" d="100"/>
        </p:scale>
        <p:origin x="192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ley Banack" userId="df58c6bd-3e89-4835-b83d-a52c76bdafc9" providerId="ADAL" clId="{267D4F2B-4CBE-894F-9647-A57171A23EFF}"/>
    <pc:docChg chg="modSld">
      <pc:chgData name="Hailey Banack" userId="df58c6bd-3e89-4835-b83d-a52c76bdafc9" providerId="ADAL" clId="{267D4F2B-4CBE-894F-9647-A57171A23EFF}" dt="2024-12-12T20:58:42.699" v="0"/>
      <pc:docMkLst>
        <pc:docMk/>
      </pc:docMkLst>
      <pc:sldChg chg="addSp modSp">
        <pc:chgData name="Hailey Banack" userId="df58c6bd-3e89-4835-b83d-a52c76bdafc9" providerId="ADAL" clId="{267D4F2B-4CBE-894F-9647-A57171A23EFF}" dt="2024-12-12T20:58:42.699" v="0"/>
        <pc:sldMkLst>
          <pc:docMk/>
          <pc:sldMk cId="0" sldId="256"/>
        </pc:sldMkLst>
        <pc:spChg chg="add mod">
          <ac:chgData name="Hailey Banack" userId="df58c6bd-3e89-4835-b83d-a52c76bdafc9" providerId="ADAL" clId="{267D4F2B-4CBE-894F-9647-A57171A23EFF}" dt="2024-12-12T20:58:42.699" v="0"/>
          <ac:spMkLst>
            <pc:docMk/>
            <pc:sldMk cId="0" sldId="256"/>
            <ac:spMk id="6" creationId="{56F7996D-8576-C0EE-5041-6127E22F7A7B}"/>
          </ac:spMkLst>
        </pc:spChg>
      </pc:sldChg>
    </pc:docChg>
  </pc:docChgLst>
  <pc:docChgLst>
    <pc:chgData name="Hailey Banack" userId="df58c6bd-3e89-4835-b83d-a52c76bdafc9" providerId="ADAL" clId="{EC904B20-2F26-E34F-A3D5-8D8762D278EE}"/>
    <pc:docChg chg="undo custSel addSld delSld modSld sldOrd">
      <pc:chgData name="Hailey Banack" userId="df58c6bd-3e89-4835-b83d-a52c76bdafc9" providerId="ADAL" clId="{EC904B20-2F26-E34F-A3D5-8D8762D278EE}" dt="2024-10-28T16:59:45.500" v="565" actId="20577"/>
      <pc:docMkLst>
        <pc:docMk/>
      </pc:docMkLst>
      <pc:sldChg chg="modSp mod">
        <pc:chgData name="Hailey Banack" userId="df58c6bd-3e89-4835-b83d-a52c76bdafc9" providerId="ADAL" clId="{EC904B20-2F26-E34F-A3D5-8D8762D278EE}" dt="2024-10-25T13:58:56.561" v="46" actId="20577"/>
        <pc:sldMkLst>
          <pc:docMk/>
          <pc:sldMk cId="0" sldId="256"/>
        </pc:sldMkLst>
        <pc:spChg chg="mod">
          <ac:chgData name="Hailey Banack" userId="df58c6bd-3e89-4835-b83d-a52c76bdafc9" providerId="ADAL" clId="{EC904B20-2F26-E34F-A3D5-8D8762D278EE}" dt="2024-10-25T13:58:38.316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EC904B20-2F26-E34F-A3D5-8D8762D278EE}" dt="2024-10-25T13:58:56.561" v="46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EC904B20-2F26-E34F-A3D5-8D8762D278EE}" dt="2024-10-28T15:05:12.840" v="66" actId="20577"/>
        <pc:sldMkLst>
          <pc:docMk/>
          <pc:sldMk cId="0" sldId="259"/>
        </pc:sldMkLst>
        <pc:spChg chg="mod">
          <ac:chgData name="Hailey Banack" userId="df58c6bd-3e89-4835-b83d-a52c76bdafc9" providerId="ADAL" clId="{EC904B20-2F26-E34F-A3D5-8D8762D278EE}" dt="2024-10-28T15:05:12.840" v="66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EC904B20-2F26-E34F-A3D5-8D8762D278EE}" dt="2024-10-25T13:59:59.653" v="64" actId="20577"/>
        <pc:sldMkLst>
          <pc:docMk/>
          <pc:sldMk cId="0" sldId="261"/>
        </pc:sldMkLst>
        <pc:spChg chg="mod">
          <ac:chgData name="Hailey Banack" userId="df58c6bd-3e89-4835-b83d-a52c76bdafc9" providerId="ADAL" clId="{EC904B20-2F26-E34F-A3D5-8D8762D278EE}" dt="2024-10-25T13:59:59.653" v="64" actId="20577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EC904B20-2F26-E34F-A3D5-8D8762D278EE}" dt="2024-10-25T13:59:16.937" v="53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EC904B20-2F26-E34F-A3D5-8D8762D278EE}" dt="2024-10-28T16:58:40.559" v="562" actId="20577"/>
        <pc:sldMkLst>
          <pc:docMk/>
          <pc:sldMk cId="0" sldId="276"/>
        </pc:sldMkLst>
        <pc:spChg chg="mod">
          <ac:chgData name="Hailey Banack" userId="df58c6bd-3e89-4835-b83d-a52c76bdafc9" providerId="ADAL" clId="{EC904B20-2F26-E34F-A3D5-8D8762D278EE}" dt="2024-10-28T16:58:40.559" v="562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">
        <pc:chgData name="Hailey Banack" userId="df58c6bd-3e89-4835-b83d-a52c76bdafc9" providerId="ADAL" clId="{EC904B20-2F26-E34F-A3D5-8D8762D278EE}" dt="2024-10-28T16:31:31.582" v="431" actId="20577"/>
        <pc:sldMkLst>
          <pc:docMk/>
          <pc:sldMk cId="238759412" sldId="320"/>
        </pc:sldMkLst>
        <pc:spChg chg="add del">
          <ac:chgData name="Hailey Banack" userId="df58c6bd-3e89-4835-b83d-a52c76bdafc9" providerId="ADAL" clId="{EC904B20-2F26-E34F-A3D5-8D8762D278EE}" dt="2024-10-28T15:52:08.437" v="195" actId="22"/>
          <ac:spMkLst>
            <pc:docMk/>
            <pc:sldMk cId="238759412" sldId="320"/>
            <ac:spMk id="3" creationId="{B0D1BCF3-4577-1B8A-10A5-217103E8FB4F}"/>
          </ac:spMkLst>
        </pc:spChg>
        <pc:spChg chg="mod">
          <ac:chgData name="Hailey Banack" userId="df58c6bd-3e89-4835-b83d-a52c76bdafc9" providerId="ADAL" clId="{EC904B20-2F26-E34F-A3D5-8D8762D278EE}" dt="2024-10-28T15:52:32.073" v="202" actId="1076"/>
          <ac:spMkLst>
            <pc:docMk/>
            <pc:sldMk cId="238759412" sldId="320"/>
            <ac:spMk id="4" creationId="{20833D9C-BD73-6CDD-29CC-C4AA2D145A26}"/>
          </ac:spMkLst>
        </pc:spChg>
        <pc:spChg chg="add mod">
          <ac:chgData name="Hailey Banack" userId="df58c6bd-3e89-4835-b83d-a52c76bdafc9" providerId="ADAL" clId="{EC904B20-2F26-E34F-A3D5-8D8762D278EE}" dt="2024-10-28T15:53:36.738" v="245" actId="1076"/>
          <ac:spMkLst>
            <pc:docMk/>
            <pc:sldMk cId="238759412" sldId="320"/>
            <ac:spMk id="5" creationId="{8A7094F9-FFE5-4DBA-A7DD-7A005A3976C7}"/>
          </ac:spMkLst>
        </pc:spChg>
        <pc:spChg chg="mod">
          <ac:chgData name="Hailey Banack" userId="df58c6bd-3e89-4835-b83d-a52c76bdafc9" providerId="ADAL" clId="{EC904B20-2F26-E34F-A3D5-8D8762D278EE}" dt="2024-10-28T15:50:32.540" v="176" actId="1076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EC904B20-2F26-E34F-A3D5-8D8762D278EE}" dt="2024-10-28T16:31:31.582" v="431" actId="20577"/>
          <ac:spMkLst>
            <pc:docMk/>
            <pc:sldMk cId="238759412" sldId="320"/>
            <ac:spMk id="8" creationId="{072DE1C7-32A0-3A3A-EB9B-3867276C091C}"/>
          </ac:spMkLst>
        </pc:spChg>
        <pc:spChg chg="del mod">
          <ac:chgData name="Hailey Banack" userId="df58c6bd-3e89-4835-b83d-a52c76bdafc9" providerId="ADAL" clId="{EC904B20-2F26-E34F-A3D5-8D8762D278EE}" dt="2024-10-28T15:51:36.196" v="191" actId="478"/>
          <ac:spMkLst>
            <pc:docMk/>
            <pc:sldMk cId="238759412" sldId="320"/>
            <ac:spMk id="11" creationId="{3C978515-96AB-E7D2-CE5D-52A0C5B774DB}"/>
          </ac:spMkLst>
        </pc:spChg>
        <pc:picChg chg="add del mod">
          <ac:chgData name="Hailey Banack" userId="df58c6bd-3e89-4835-b83d-a52c76bdafc9" providerId="ADAL" clId="{EC904B20-2F26-E34F-A3D5-8D8762D278EE}" dt="2024-10-28T15:53:39.744" v="246" actId="478"/>
          <ac:picMkLst>
            <pc:docMk/>
            <pc:sldMk cId="238759412" sldId="320"/>
            <ac:picMk id="7" creationId="{4A058C98-ABA7-F2A6-2D22-47A65DA1F977}"/>
          </ac:picMkLst>
        </pc:picChg>
        <pc:picChg chg="add mod">
          <ac:chgData name="Hailey Banack" userId="df58c6bd-3e89-4835-b83d-a52c76bdafc9" providerId="ADAL" clId="{EC904B20-2F26-E34F-A3D5-8D8762D278EE}" dt="2024-10-28T15:53:47.034" v="249" actId="1076"/>
          <ac:picMkLst>
            <pc:docMk/>
            <pc:sldMk cId="238759412" sldId="320"/>
            <ac:picMk id="9" creationId="{A4E86C17-8343-3E51-0F38-1C40F5D1829D}"/>
          </ac:picMkLst>
        </pc:picChg>
        <pc:picChg chg="del">
          <ac:chgData name="Hailey Banack" userId="df58c6bd-3e89-4835-b83d-a52c76bdafc9" providerId="ADAL" clId="{EC904B20-2F26-E34F-A3D5-8D8762D278EE}" dt="2024-10-28T15:51:38.007" v="192" actId="478"/>
          <ac:picMkLst>
            <pc:docMk/>
            <pc:sldMk cId="238759412" sldId="320"/>
            <ac:picMk id="10" creationId="{E4B42E19-9F8D-4783-22C8-2744283055AC}"/>
          </ac:picMkLst>
        </pc:picChg>
        <pc:picChg chg="add mod">
          <ac:chgData name="Hailey Banack" userId="df58c6bd-3e89-4835-b83d-a52c76bdafc9" providerId="ADAL" clId="{EC904B20-2F26-E34F-A3D5-8D8762D278EE}" dt="2024-10-28T15:53:44.167" v="248" actId="1076"/>
          <ac:picMkLst>
            <pc:docMk/>
            <pc:sldMk cId="238759412" sldId="320"/>
            <ac:picMk id="13" creationId="{0BA8FA11-AA4B-5C03-58AE-2C03F126D3F6}"/>
          </ac:picMkLst>
        </pc:picChg>
        <pc:picChg chg="del">
          <ac:chgData name="Hailey Banack" userId="df58c6bd-3e89-4835-b83d-a52c76bdafc9" providerId="ADAL" clId="{EC904B20-2F26-E34F-A3D5-8D8762D278EE}" dt="2024-10-28T15:48:31.842" v="104" actId="478"/>
          <ac:picMkLst>
            <pc:docMk/>
            <pc:sldMk cId="238759412" sldId="320"/>
            <ac:picMk id="18" creationId="{F3DAE69A-2B2F-A7C3-62AC-C6DF25B54548}"/>
          </ac:picMkLst>
        </pc:picChg>
      </pc:sldChg>
      <pc:sldChg chg="modSp del mod">
        <pc:chgData name="Hailey Banack" userId="df58c6bd-3e89-4835-b83d-a52c76bdafc9" providerId="ADAL" clId="{EC904B20-2F26-E34F-A3D5-8D8762D278EE}" dt="2024-10-28T16:58:32.220" v="543" actId="2696"/>
        <pc:sldMkLst>
          <pc:docMk/>
          <pc:sldMk cId="4111112523" sldId="322"/>
        </pc:sldMkLst>
        <pc:spChg chg="mod">
          <ac:chgData name="Hailey Banack" userId="df58c6bd-3e89-4835-b83d-a52c76bdafc9" providerId="ADAL" clId="{EC904B20-2F26-E34F-A3D5-8D8762D278EE}" dt="2024-10-28T16:58:31.105" v="542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addSp modSp add del mod">
        <pc:chgData name="Hailey Banack" userId="df58c6bd-3e89-4835-b83d-a52c76bdafc9" providerId="ADAL" clId="{EC904B20-2F26-E34F-A3D5-8D8762D278EE}" dt="2024-10-28T16:58:18.247" v="541" actId="1076"/>
        <pc:sldMkLst>
          <pc:docMk/>
          <pc:sldMk cId="1024386368" sldId="323"/>
        </pc:sldMkLst>
        <pc:spChg chg="add mod">
          <ac:chgData name="Hailey Banack" userId="df58c6bd-3e89-4835-b83d-a52c76bdafc9" providerId="ADAL" clId="{EC904B20-2F26-E34F-A3D5-8D8762D278EE}" dt="2024-10-28T16:58:18.247" v="541" actId="1076"/>
          <ac:spMkLst>
            <pc:docMk/>
            <pc:sldMk cId="1024386368" sldId="323"/>
            <ac:spMk id="4" creationId="{AE0D3E41-0E47-CF3D-357F-21465C544672}"/>
          </ac:spMkLst>
        </pc:spChg>
        <pc:spChg chg="mod">
          <ac:chgData name="Hailey Banack" userId="df58c6bd-3e89-4835-b83d-a52c76bdafc9" providerId="ADAL" clId="{EC904B20-2F26-E34F-A3D5-8D8762D278EE}" dt="2024-10-28T16:55:42.190" v="527" actId="14100"/>
          <ac:spMkLst>
            <pc:docMk/>
            <pc:sldMk cId="1024386368" sldId="323"/>
            <ac:spMk id="16" creationId="{959BB1EF-12CC-231C-0F90-9307454C3120}"/>
          </ac:spMkLst>
        </pc:spChg>
        <pc:picChg chg="add mod">
          <ac:chgData name="Hailey Banack" userId="df58c6bd-3e89-4835-b83d-a52c76bdafc9" providerId="ADAL" clId="{EC904B20-2F26-E34F-A3D5-8D8762D278EE}" dt="2024-10-28T16:55:47.364" v="528" actId="14100"/>
          <ac:picMkLst>
            <pc:docMk/>
            <pc:sldMk cId="1024386368" sldId="323"/>
            <ac:picMk id="2" creationId="{1CB4DDEF-CE1B-B506-0210-B40BB4026638}"/>
          </ac:picMkLst>
        </pc:picChg>
        <pc:picChg chg="add mod">
          <ac:chgData name="Hailey Banack" userId="df58c6bd-3e89-4835-b83d-a52c76bdafc9" providerId="ADAL" clId="{EC904B20-2F26-E34F-A3D5-8D8762D278EE}" dt="2024-10-28T16:56:00.130" v="531" actId="1076"/>
          <ac:picMkLst>
            <pc:docMk/>
            <pc:sldMk cId="1024386368" sldId="323"/>
            <ac:picMk id="3" creationId="{5FBDF9C0-1EB7-2257-482A-D4D016889508}"/>
          </ac:picMkLst>
        </pc:picChg>
      </pc:sldChg>
      <pc:sldChg chg="addSp delSp modSp mod addAnim delAnim modAnim">
        <pc:chgData name="Hailey Banack" userId="df58c6bd-3e89-4835-b83d-a52c76bdafc9" providerId="ADAL" clId="{EC904B20-2F26-E34F-A3D5-8D8762D278EE}" dt="2024-10-28T16:03:59.078" v="353" actId="1076"/>
        <pc:sldMkLst>
          <pc:docMk/>
          <pc:sldMk cId="2186848261" sldId="325"/>
        </pc:sldMkLst>
        <pc:spChg chg="add del mod">
          <ac:chgData name="Hailey Banack" userId="df58c6bd-3e89-4835-b83d-a52c76bdafc9" providerId="ADAL" clId="{EC904B20-2F26-E34F-A3D5-8D8762D278EE}" dt="2024-10-28T16:01:10.099" v="341" actId="1076"/>
          <ac:spMkLst>
            <pc:docMk/>
            <pc:sldMk cId="2186848261" sldId="325"/>
            <ac:spMk id="2" creationId="{4001ED6F-8C3B-B946-B317-A78D3AF81A3D}"/>
          </ac:spMkLst>
        </pc:spChg>
        <pc:spChg chg="add del">
          <ac:chgData name="Hailey Banack" userId="df58c6bd-3e89-4835-b83d-a52c76bdafc9" providerId="ADAL" clId="{EC904B20-2F26-E34F-A3D5-8D8762D278EE}" dt="2024-10-28T15:55:29.262" v="256" actId="22"/>
          <ac:spMkLst>
            <pc:docMk/>
            <pc:sldMk cId="2186848261" sldId="325"/>
            <ac:spMk id="4" creationId="{654C27C4-FE69-71EE-A806-F65B24CAB0E4}"/>
          </ac:spMkLst>
        </pc:spChg>
        <pc:spChg chg="add mod">
          <ac:chgData name="Hailey Banack" userId="df58c6bd-3e89-4835-b83d-a52c76bdafc9" providerId="ADAL" clId="{EC904B20-2F26-E34F-A3D5-8D8762D278EE}" dt="2024-10-28T16:03:48.500" v="350" actId="1076"/>
          <ac:spMkLst>
            <pc:docMk/>
            <pc:sldMk cId="2186848261" sldId="325"/>
            <ac:spMk id="5" creationId="{9F27C58C-C6AD-653C-6DC2-0EFA17BD353D}"/>
          </ac:spMkLst>
        </pc:spChg>
        <pc:spChg chg="mod">
          <ac:chgData name="Hailey Banack" userId="df58c6bd-3e89-4835-b83d-a52c76bdafc9" providerId="ADAL" clId="{EC904B20-2F26-E34F-A3D5-8D8762D278EE}" dt="2024-10-28T15:55:05.281" v="253" actId="20577"/>
          <ac:spMkLst>
            <pc:docMk/>
            <pc:sldMk cId="2186848261" sldId="325"/>
            <ac:spMk id="6" creationId="{C7678CFB-2F14-9D9C-A206-BDA248417BB0}"/>
          </ac:spMkLst>
        </pc:spChg>
        <pc:spChg chg="add del mod">
          <ac:chgData name="Hailey Banack" userId="df58c6bd-3e89-4835-b83d-a52c76bdafc9" providerId="ADAL" clId="{EC904B20-2F26-E34F-A3D5-8D8762D278EE}" dt="2024-10-28T15:58:39.498" v="317"/>
          <ac:spMkLst>
            <pc:docMk/>
            <pc:sldMk cId="2186848261" sldId="325"/>
            <ac:spMk id="7" creationId="{C217F042-9F26-8886-CB19-B2E494A7B2E6}"/>
          </ac:spMkLst>
        </pc:spChg>
        <pc:spChg chg="del">
          <ac:chgData name="Hailey Banack" userId="df58c6bd-3e89-4835-b83d-a52c76bdafc9" providerId="ADAL" clId="{EC904B20-2F26-E34F-A3D5-8D8762D278EE}" dt="2024-10-28T15:54:56.543" v="251" actId="478"/>
          <ac:spMkLst>
            <pc:docMk/>
            <pc:sldMk cId="2186848261" sldId="325"/>
            <ac:spMk id="8" creationId="{072DE1C7-32A0-3A3A-EB9B-3867276C091C}"/>
          </ac:spMkLst>
        </pc:spChg>
        <pc:spChg chg="add mod">
          <ac:chgData name="Hailey Banack" userId="df58c6bd-3e89-4835-b83d-a52c76bdafc9" providerId="ADAL" clId="{EC904B20-2F26-E34F-A3D5-8D8762D278EE}" dt="2024-10-28T16:03:53.758" v="351" actId="1076"/>
          <ac:spMkLst>
            <pc:docMk/>
            <pc:sldMk cId="2186848261" sldId="325"/>
            <ac:spMk id="9" creationId="{60B6E358-EFA5-0E4A-AB8F-50EB01B1234B}"/>
          </ac:spMkLst>
        </pc:spChg>
        <pc:spChg chg="add mod">
          <ac:chgData name="Hailey Banack" userId="df58c6bd-3e89-4835-b83d-a52c76bdafc9" providerId="ADAL" clId="{EC904B20-2F26-E34F-A3D5-8D8762D278EE}" dt="2024-10-28T16:03:56.758" v="352" actId="1076"/>
          <ac:spMkLst>
            <pc:docMk/>
            <pc:sldMk cId="2186848261" sldId="325"/>
            <ac:spMk id="10" creationId="{F609FE2C-9E0C-78CF-693B-A2219483B394}"/>
          </ac:spMkLst>
        </pc:spChg>
        <pc:spChg chg="add mod">
          <ac:chgData name="Hailey Banack" userId="df58c6bd-3e89-4835-b83d-a52c76bdafc9" providerId="ADAL" clId="{EC904B20-2F26-E34F-A3D5-8D8762D278EE}" dt="2024-10-28T16:03:59.078" v="353" actId="1076"/>
          <ac:spMkLst>
            <pc:docMk/>
            <pc:sldMk cId="2186848261" sldId="325"/>
            <ac:spMk id="11" creationId="{F1EBB7C7-3F3A-1B79-4664-B8F4FCCB65D8}"/>
          </ac:spMkLst>
        </pc:spChg>
        <pc:spChg chg="add mod">
          <ac:chgData name="Hailey Banack" userId="df58c6bd-3e89-4835-b83d-a52c76bdafc9" providerId="ADAL" clId="{EC904B20-2F26-E34F-A3D5-8D8762D278EE}" dt="2024-10-28T16:03:43.550" v="349" actId="167"/>
          <ac:spMkLst>
            <pc:docMk/>
            <pc:sldMk cId="2186848261" sldId="325"/>
            <ac:spMk id="13" creationId="{941FDD20-E064-6ACA-108F-7140857D09DF}"/>
          </ac:spMkLst>
        </pc:spChg>
        <pc:picChg chg="add mod">
          <ac:chgData name="Hailey Banack" userId="df58c6bd-3e89-4835-b83d-a52c76bdafc9" providerId="ADAL" clId="{EC904B20-2F26-E34F-A3D5-8D8762D278EE}" dt="2024-10-28T16:00:09.770" v="332" actId="1076"/>
          <ac:picMkLst>
            <pc:docMk/>
            <pc:sldMk cId="2186848261" sldId="325"/>
            <ac:picMk id="12" creationId="{412AD3AC-744A-A37D-AF8C-7DC6E1C0C830}"/>
          </ac:picMkLst>
        </pc:picChg>
      </pc:sldChg>
      <pc:sldChg chg="del">
        <pc:chgData name="Hailey Banack" userId="df58c6bd-3e89-4835-b83d-a52c76bdafc9" providerId="ADAL" clId="{EC904B20-2F26-E34F-A3D5-8D8762D278EE}" dt="2024-10-28T16:04:27.120" v="355" actId="2696"/>
        <pc:sldMkLst>
          <pc:docMk/>
          <pc:sldMk cId="1057129299" sldId="326"/>
        </pc:sldMkLst>
      </pc:sldChg>
      <pc:sldChg chg="modSp mod">
        <pc:chgData name="Hailey Banack" userId="df58c6bd-3e89-4835-b83d-a52c76bdafc9" providerId="ADAL" clId="{EC904B20-2F26-E34F-A3D5-8D8762D278EE}" dt="2024-10-28T16:59:45.500" v="565" actId="20577"/>
        <pc:sldMkLst>
          <pc:docMk/>
          <pc:sldMk cId="3287837277" sldId="327"/>
        </pc:sldMkLst>
        <pc:spChg chg="mod">
          <ac:chgData name="Hailey Banack" userId="df58c6bd-3e89-4835-b83d-a52c76bdafc9" providerId="ADAL" clId="{EC904B20-2F26-E34F-A3D5-8D8762D278EE}" dt="2024-10-28T16:59:45.500" v="565" actId="20577"/>
          <ac:spMkLst>
            <pc:docMk/>
            <pc:sldMk cId="3287837277" sldId="327"/>
            <ac:spMk id="375" creationId="{00000000-0000-0000-0000-000000000000}"/>
          </ac:spMkLst>
        </pc:spChg>
      </pc:sldChg>
      <pc:sldChg chg="addSp delSp modSp add mod ord addAnim delAnim modAnim">
        <pc:chgData name="Hailey Banack" userId="df58c6bd-3e89-4835-b83d-a52c76bdafc9" providerId="ADAL" clId="{EC904B20-2F26-E34F-A3D5-8D8762D278EE}" dt="2024-10-28T16:29:08.309" v="430" actId="20578"/>
        <pc:sldMkLst>
          <pc:docMk/>
          <pc:sldMk cId="916367827" sldId="328"/>
        </pc:sldMkLst>
        <pc:spChg chg="add del mod">
          <ac:chgData name="Hailey Banack" userId="df58c6bd-3e89-4835-b83d-a52c76bdafc9" providerId="ADAL" clId="{EC904B20-2F26-E34F-A3D5-8D8762D278EE}" dt="2024-10-28T16:04:30.597" v="357" actId="478"/>
          <ac:spMkLst>
            <pc:docMk/>
            <pc:sldMk cId="916367827" sldId="328"/>
            <ac:spMk id="4" creationId="{F1BF6271-6FFC-8E92-5C02-DA672D6CDB95}"/>
          </ac:spMkLst>
        </pc:spChg>
        <pc:spChg chg="mod">
          <ac:chgData name="Hailey Banack" userId="df58c6bd-3e89-4835-b83d-a52c76bdafc9" providerId="ADAL" clId="{EC904B20-2F26-E34F-A3D5-8D8762D278EE}" dt="2024-10-28T16:09:09.134" v="421" actId="1076"/>
          <ac:spMkLst>
            <pc:docMk/>
            <pc:sldMk cId="916367827" sldId="328"/>
            <ac:spMk id="5" creationId="{1BCC78DA-9387-EA86-726D-86C5BEFBC9E6}"/>
          </ac:spMkLst>
        </pc:spChg>
        <pc:spChg chg="add del mod">
          <ac:chgData name="Hailey Banack" userId="df58c6bd-3e89-4835-b83d-a52c76bdafc9" providerId="ADAL" clId="{EC904B20-2F26-E34F-A3D5-8D8762D278EE}" dt="2024-10-28T16:04:34.612" v="360" actId="478"/>
          <ac:spMkLst>
            <pc:docMk/>
            <pc:sldMk cId="916367827" sldId="328"/>
            <ac:spMk id="7" creationId="{4BFB7B5C-FCDD-44F1-54DF-033BCB457F3F}"/>
          </ac:spMkLst>
        </pc:spChg>
        <pc:spChg chg="add del">
          <ac:chgData name="Hailey Banack" userId="df58c6bd-3e89-4835-b83d-a52c76bdafc9" providerId="ADAL" clId="{EC904B20-2F26-E34F-A3D5-8D8762D278EE}" dt="2024-10-28T16:05:12.007" v="369" actId="22"/>
          <ac:spMkLst>
            <pc:docMk/>
            <pc:sldMk cId="916367827" sldId="328"/>
            <ac:spMk id="9" creationId="{DCED7E5B-53DA-3DB8-AC79-D566B20596E5}"/>
          </ac:spMkLst>
        </pc:spChg>
        <pc:spChg chg="add mod">
          <ac:chgData name="Hailey Banack" userId="df58c6bd-3e89-4835-b83d-a52c76bdafc9" providerId="ADAL" clId="{EC904B20-2F26-E34F-A3D5-8D8762D278EE}" dt="2024-10-28T16:09:13.512" v="422" actId="1076"/>
          <ac:spMkLst>
            <pc:docMk/>
            <pc:sldMk cId="916367827" sldId="328"/>
            <ac:spMk id="10" creationId="{97BCA180-BAE7-CE9B-99C3-2ADEC20E10EC}"/>
          </ac:spMkLst>
        </pc:spChg>
        <pc:spChg chg="add mod">
          <ac:chgData name="Hailey Banack" userId="df58c6bd-3e89-4835-b83d-a52c76bdafc9" providerId="ADAL" clId="{EC904B20-2F26-E34F-A3D5-8D8762D278EE}" dt="2024-10-28T16:09:37.865" v="427" actId="14100"/>
          <ac:spMkLst>
            <pc:docMk/>
            <pc:sldMk cId="916367827" sldId="328"/>
            <ac:spMk id="11" creationId="{6492CFBE-4422-1E97-2BAE-8139D36A5D4D}"/>
          </ac:spMkLst>
        </pc:spChg>
        <pc:spChg chg="del">
          <ac:chgData name="Hailey Banack" userId="df58c6bd-3e89-4835-b83d-a52c76bdafc9" providerId="ADAL" clId="{EC904B20-2F26-E34F-A3D5-8D8762D278EE}" dt="2024-10-28T16:04:30.059" v="356" actId="478"/>
          <ac:spMkLst>
            <pc:docMk/>
            <pc:sldMk cId="916367827" sldId="328"/>
            <ac:spMk id="343" creationId="{00000000-0000-0000-0000-000000000000}"/>
          </ac:spMkLst>
        </pc:spChg>
        <pc:spChg chg="del">
          <ac:chgData name="Hailey Banack" userId="df58c6bd-3e89-4835-b83d-a52c76bdafc9" providerId="ADAL" clId="{EC904B20-2F26-E34F-A3D5-8D8762D278EE}" dt="2024-10-28T16:04:32.758" v="359" actId="478"/>
          <ac:spMkLst>
            <pc:docMk/>
            <pc:sldMk cId="916367827" sldId="328"/>
            <ac:spMk id="346" creationId="{00000000-0000-0000-0000-000000000000}"/>
          </ac:spMkLst>
        </pc:spChg>
        <pc:picChg chg="del">
          <ac:chgData name="Hailey Banack" userId="df58c6bd-3e89-4835-b83d-a52c76bdafc9" providerId="ADAL" clId="{EC904B20-2F26-E34F-A3D5-8D8762D278EE}" dt="2024-10-28T16:04:37.073" v="361" actId="478"/>
          <ac:picMkLst>
            <pc:docMk/>
            <pc:sldMk cId="916367827" sldId="328"/>
            <ac:picMk id="2" creationId="{A00F8BA7-DBF1-6D65-430E-DBD03761209B}"/>
          </ac:picMkLst>
        </pc:picChg>
        <pc:picChg chg="add mod">
          <ac:chgData name="Hailey Banack" userId="df58c6bd-3e89-4835-b83d-a52c76bdafc9" providerId="ADAL" clId="{EC904B20-2F26-E34F-A3D5-8D8762D278EE}" dt="2024-10-28T16:09:06.335" v="420" actId="1076"/>
          <ac:picMkLst>
            <pc:docMk/>
            <pc:sldMk cId="916367827" sldId="328"/>
            <ac:picMk id="12" creationId="{F598B362-CE97-3996-756A-DE616B79230D}"/>
          </ac:picMkLst>
        </pc:picChg>
        <pc:picChg chg="add mod">
          <ac:chgData name="Hailey Banack" userId="df58c6bd-3e89-4835-b83d-a52c76bdafc9" providerId="ADAL" clId="{EC904B20-2F26-E34F-A3D5-8D8762D278EE}" dt="2024-10-28T16:09:25.080" v="426" actId="1076"/>
          <ac:picMkLst>
            <pc:docMk/>
            <pc:sldMk cId="916367827" sldId="328"/>
            <ac:picMk id="13" creationId="{BE401D62-D90D-EAE5-A5AB-744CBE99C20B}"/>
          </ac:picMkLst>
        </pc:picChg>
        <pc:picChg chg="add mod">
          <ac:chgData name="Hailey Banack" userId="df58c6bd-3e89-4835-b83d-a52c76bdafc9" providerId="ADAL" clId="{EC904B20-2F26-E34F-A3D5-8D8762D278EE}" dt="2024-10-28T16:09:03.773" v="419" actId="1076"/>
          <ac:picMkLst>
            <pc:docMk/>
            <pc:sldMk cId="916367827" sldId="328"/>
            <ac:picMk id="14" creationId="{B07415B4-70CA-9508-7E67-7184D6078818}"/>
          </ac:picMkLst>
        </pc:picChg>
        <pc:picChg chg="del">
          <ac:chgData name="Hailey Banack" userId="df58c6bd-3e89-4835-b83d-a52c76bdafc9" providerId="ADAL" clId="{EC904B20-2F26-E34F-A3D5-8D8762D278EE}" dt="2024-10-28T16:04:31.103" v="358" actId="478"/>
          <ac:picMkLst>
            <pc:docMk/>
            <pc:sldMk cId="916367827" sldId="328"/>
            <ac:picMk id="342" creationId="{00000000-0000-0000-0000-000000000000}"/>
          </ac:picMkLst>
        </pc:picChg>
      </pc:sldChg>
    </pc:docChg>
  </pc:docChgLst>
  <pc:docChgLst>
    <pc:chgData name="Hailey Banack" userId="df58c6bd-3e89-4835-b83d-a52c76bdafc9" providerId="ADAL" clId="{310C6EEF-5864-714A-A104-F45CA74364D0}"/>
    <pc:docChg chg="undo custSel addSld delSld modSld">
      <pc:chgData name="Hailey Banack" userId="df58c6bd-3e89-4835-b83d-a52c76bdafc9" providerId="ADAL" clId="{310C6EEF-5864-714A-A104-F45CA74364D0}" dt="2024-10-24T18:02:53.175" v="718" actId="255"/>
      <pc:docMkLst>
        <pc:docMk/>
      </pc:docMkLst>
      <pc:sldChg chg="modSp mod">
        <pc:chgData name="Hailey Banack" userId="df58c6bd-3e89-4835-b83d-a52c76bdafc9" providerId="ADAL" clId="{310C6EEF-5864-714A-A104-F45CA74364D0}" dt="2024-10-24T15:15:07.325" v="22" actId="20577"/>
        <pc:sldMkLst>
          <pc:docMk/>
          <pc:sldMk cId="0" sldId="256"/>
        </pc:sldMkLst>
        <pc:spChg chg="mod">
          <ac:chgData name="Hailey Banack" userId="df58c6bd-3e89-4835-b83d-a52c76bdafc9" providerId="ADAL" clId="{310C6EEF-5864-714A-A104-F45CA74364D0}" dt="2024-10-24T15:14:27.092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310C6EEF-5864-714A-A104-F45CA74364D0}" dt="2024-10-24T15:15:07.325" v="22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310C6EEF-5864-714A-A104-F45CA74364D0}" dt="2024-10-24T15:38:22.712" v="230" actId="20577"/>
        <pc:sldMkLst>
          <pc:docMk/>
          <pc:sldMk cId="0" sldId="258"/>
        </pc:sldMkLst>
        <pc:spChg chg="add mod">
          <ac:chgData name="Hailey Banack" userId="df58c6bd-3e89-4835-b83d-a52c76bdafc9" providerId="ADAL" clId="{310C6EEF-5864-714A-A104-F45CA74364D0}" dt="2024-10-24T15:26:42.303" v="106" actId="20577"/>
          <ac:spMkLst>
            <pc:docMk/>
            <pc:sldMk cId="0" sldId="258"/>
            <ac:spMk id="6" creationId="{C7678CFB-2F14-9D9C-A206-BDA248417BB0}"/>
          </ac:spMkLst>
        </pc:spChg>
        <pc:spChg chg="del">
          <ac:chgData name="Hailey Banack" userId="df58c6bd-3e89-4835-b83d-a52c76bdafc9" providerId="ADAL" clId="{310C6EEF-5864-714A-A104-F45CA74364D0}" dt="2024-10-24T15:25:25.228" v="90" actId="478"/>
          <ac:spMkLst>
            <pc:docMk/>
            <pc:sldMk cId="0" sldId="258"/>
            <ac:spMk id="7" creationId="{A90CA965-0EA5-79F4-87DA-79DAD3827EAF}"/>
          </ac:spMkLst>
        </pc:spChg>
        <pc:spChg chg="del">
          <ac:chgData name="Hailey Banack" userId="df58c6bd-3e89-4835-b83d-a52c76bdafc9" providerId="ADAL" clId="{310C6EEF-5864-714A-A104-F45CA74364D0}" dt="2024-10-24T15:25:30.597" v="94" actId="478"/>
          <ac:spMkLst>
            <pc:docMk/>
            <pc:sldMk cId="0" sldId="258"/>
            <ac:spMk id="10" creationId="{DF5E6799-7562-6E3C-2C79-D01B5069AE3E}"/>
          </ac:spMkLst>
        </pc:spChg>
        <pc:spChg chg="add del">
          <ac:chgData name="Hailey Banack" userId="df58c6bd-3e89-4835-b83d-a52c76bdafc9" providerId="ADAL" clId="{310C6EEF-5864-714A-A104-F45CA74364D0}" dt="2024-10-24T15:27:29.833" v="117" actId="22"/>
          <ac:spMkLst>
            <pc:docMk/>
            <pc:sldMk cId="0" sldId="258"/>
            <ac:spMk id="13" creationId="{4BFE9F13-CD1F-F07D-CE8B-E505AB141430}"/>
          </ac:spMkLst>
        </pc:spChg>
        <pc:spChg chg="add del mod">
          <ac:chgData name="Hailey Banack" userId="df58c6bd-3e89-4835-b83d-a52c76bdafc9" providerId="ADAL" clId="{310C6EEF-5864-714A-A104-F45CA74364D0}" dt="2024-10-24T15:28:15.240" v="121" actId="478"/>
          <ac:spMkLst>
            <pc:docMk/>
            <pc:sldMk cId="0" sldId="258"/>
            <ac:spMk id="15" creationId="{FF9258C4-9A74-714E-C040-06A1D5E80FE9}"/>
          </ac:spMkLst>
        </pc:spChg>
        <pc:spChg chg="add mod">
          <ac:chgData name="Hailey Banack" userId="df58c6bd-3e89-4835-b83d-a52c76bdafc9" providerId="ADAL" clId="{310C6EEF-5864-714A-A104-F45CA74364D0}" dt="2024-10-24T15:32:30.083" v="196" actId="113"/>
          <ac:spMkLst>
            <pc:docMk/>
            <pc:sldMk cId="0" sldId="258"/>
            <ac:spMk id="16" creationId="{4B6529D3-27B3-C374-2E0A-0CF078CC7682}"/>
          </ac:spMkLst>
        </pc:spChg>
        <pc:spChg chg="del">
          <ac:chgData name="Hailey Banack" userId="df58c6bd-3e89-4835-b83d-a52c76bdafc9" providerId="ADAL" clId="{310C6EEF-5864-714A-A104-F45CA74364D0}" dt="2024-10-24T15:25:26.939" v="91" actId="478"/>
          <ac:spMkLst>
            <pc:docMk/>
            <pc:sldMk cId="0" sldId="258"/>
            <ac:spMk id="19" creationId="{7CFFE5AE-207A-1684-6FEE-6F27B8D518BF}"/>
          </ac:spMkLst>
        </pc:spChg>
        <pc:spChg chg="add mod">
          <ac:chgData name="Hailey Banack" userId="df58c6bd-3e89-4835-b83d-a52c76bdafc9" providerId="ADAL" clId="{310C6EEF-5864-714A-A104-F45CA74364D0}" dt="2024-10-24T15:38:22.712" v="230" actId="20577"/>
          <ac:spMkLst>
            <pc:docMk/>
            <pc:sldMk cId="0" sldId="258"/>
            <ac:spMk id="21" creationId="{4EFF545A-12E0-991D-DF01-1B2037A4AF9A}"/>
          </ac:spMkLst>
        </pc:spChg>
        <pc:spChg chg="mod">
          <ac:chgData name="Hailey Banack" userId="df58c6bd-3e89-4835-b83d-a52c76bdafc9" providerId="ADAL" clId="{310C6EEF-5864-714A-A104-F45CA74364D0}" dt="2024-10-24T15:34:14.472" v="218" actId="14100"/>
          <ac:spMkLst>
            <pc:docMk/>
            <pc:sldMk cId="0" sldId="258"/>
            <ac:spMk id="332" creationId="{00000000-0000-0000-0000-000000000000}"/>
          </ac:spMkLst>
        </pc:spChg>
        <pc:picChg chg="del">
          <ac:chgData name="Hailey Banack" userId="df58c6bd-3e89-4835-b83d-a52c76bdafc9" providerId="ADAL" clId="{310C6EEF-5864-714A-A104-F45CA74364D0}" dt="2024-10-24T15:25:27.981" v="92" actId="478"/>
          <ac:picMkLst>
            <pc:docMk/>
            <pc:sldMk cId="0" sldId="258"/>
            <ac:picMk id="2" creationId="{E199C678-113E-1CAC-5D74-B8031EC00AD1}"/>
          </ac:picMkLst>
        </pc:picChg>
        <pc:picChg chg="del">
          <ac:chgData name="Hailey Banack" userId="df58c6bd-3e89-4835-b83d-a52c76bdafc9" providerId="ADAL" clId="{310C6EEF-5864-714A-A104-F45CA74364D0}" dt="2024-10-24T15:33:33.963" v="210" actId="478"/>
          <ac:picMkLst>
            <pc:docMk/>
            <pc:sldMk cId="0" sldId="258"/>
            <ac:picMk id="3" creationId="{A63D66A3-5C77-D659-AF04-46769D7042A6}"/>
          </ac:picMkLst>
        </pc:picChg>
        <pc:picChg chg="del">
          <ac:chgData name="Hailey Banack" userId="df58c6bd-3e89-4835-b83d-a52c76bdafc9" providerId="ADAL" clId="{310C6EEF-5864-714A-A104-F45CA74364D0}" dt="2024-10-24T15:25:31.619" v="95" actId="478"/>
          <ac:picMkLst>
            <pc:docMk/>
            <pc:sldMk cId="0" sldId="258"/>
            <ac:picMk id="4" creationId="{70E12F0A-7AAA-0F1D-0846-0C654239249D}"/>
          </ac:picMkLst>
        </pc:picChg>
        <pc:picChg chg="add mod">
          <ac:chgData name="Hailey Banack" userId="df58c6bd-3e89-4835-b83d-a52c76bdafc9" providerId="ADAL" clId="{310C6EEF-5864-714A-A104-F45CA74364D0}" dt="2024-10-24T15:27:19.828" v="115" actId="1076"/>
          <ac:picMkLst>
            <pc:docMk/>
            <pc:sldMk cId="0" sldId="258"/>
            <ac:picMk id="8" creationId="{77EE5B01-3005-2B01-983A-6619A45BF28B}"/>
          </ac:picMkLst>
        </pc:picChg>
        <pc:picChg chg="add mod">
          <ac:chgData name="Hailey Banack" userId="df58c6bd-3e89-4835-b83d-a52c76bdafc9" providerId="ADAL" clId="{310C6EEF-5864-714A-A104-F45CA74364D0}" dt="2024-10-24T15:33:15.997" v="206" actId="14100"/>
          <ac:picMkLst>
            <pc:docMk/>
            <pc:sldMk cId="0" sldId="258"/>
            <ac:picMk id="9" creationId="{D178B94F-460F-3AD7-ED82-51CEAADCBB87}"/>
          </ac:picMkLst>
        </pc:picChg>
        <pc:picChg chg="del">
          <ac:chgData name="Hailey Banack" userId="df58c6bd-3e89-4835-b83d-a52c76bdafc9" providerId="ADAL" clId="{310C6EEF-5864-714A-A104-F45CA74364D0}" dt="2024-10-24T15:25:28.911" v="93" actId="478"/>
          <ac:picMkLst>
            <pc:docMk/>
            <pc:sldMk cId="0" sldId="258"/>
            <ac:picMk id="11" creationId="{19907257-6AB6-4B2C-5ADF-B674BCB15484}"/>
          </ac:picMkLst>
        </pc:picChg>
        <pc:picChg chg="add del mod">
          <ac:chgData name="Hailey Banack" userId="df58c6bd-3e89-4835-b83d-a52c76bdafc9" providerId="ADAL" clId="{310C6EEF-5864-714A-A104-F45CA74364D0}" dt="2024-10-24T15:33:32.526" v="208" actId="478"/>
          <ac:picMkLst>
            <pc:docMk/>
            <pc:sldMk cId="0" sldId="258"/>
            <ac:picMk id="17" creationId="{B97DA231-C853-5222-C1AD-E155B2F0962A}"/>
          </ac:picMkLst>
        </pc:picChg>
        <pc:picChg chg="add del mod">
          <ac:chgData name="Hailey Banack" userId="df58c6bd-3e89-4835-b83d-a52c76bdafc9" providerId="ADAL" clId="{310C6EEF-5864-714A-A104-F45CA74364D0}" dt="2024-10-24T15:33:33.104" v="209" actId="478"/>
          <ac:picMkLst>
            <pc:docMk/>
            <pc:sldMk cId="0" sldId="258"/>
            <ac:picMk id="18" creationId="{4AF3769D-8FAD-8223-607E-C445ACB8E428}"/>
          </ac:picMkLst>
        </pc:picChg>
        <pc:picChg chg="add mod">
          <ac:chgData name="Hailey Banack" userId="df58c6bd-3e89-4835-b83d-a52c76bdafc9" providerId="ADAL" clId="{310C6EEF-5864-714A-A104-F45CA74364D0}" dt="2024-10-24T15:34:03.815" v="217" actId="1076"/>
          <ac:picMkLst>
            <pc:docMk/>
            <pc:sldMk cId="0" sldId="258"/>
            <ac:picMk id="20" creationId="{5C2F918A-6325-6484-6CB2-47FDA624AA2E}"/>
          </ac:picMkLst>
        </pc:picChg>
      </pc:sldChg>
      <pc:sldChg chg="modSp">
        <pc:chgData name="Hailey Banack" userId="df58c6bd-3e89-4835-b83d-a52c76bdafc9" providerId="ADAL" clId="{310C6EEF-5864-714A-A104-F45CA74364D0}" dt="2024-10-24T15:15:57.307" v="59" actId="20577"/>
        <pc:sldMkLst>
          <pc:docMk/>
          <pc:sldMk cId="0" sldId="259"/>
        </pc:sldMkLst>
        <pc:spChg chg="mod">
          <ac:chgData name="Hailey Banack" userId="df58c6bd-3e89-4835-b83d-a52c76bdafc9" providerId="ADAL" clId="{310C6EEF-5864-714A-A104-F45CA74364D0}" dt="2024-10-24T15:15:57.307" v="59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310C6EEF-5864-714A-A104-F45CA74364D0}" dt="2024-10-24T15:15:53.704" v="57"/>
        <pc:sldMkLst>
          <pc:docMk/>
          <pc:sldMk cId="0" sldId="261"/>
        </pc:sldMkLst>
        <pc:spChg chg="mod">
          <ac:chgData name="Hailey Banack" userId="df58c6bd-3e89-4835-b83d-a52c76bdafc9" providerId="ADAL" clId="{310C6EEF-5864-714A-A104-F45CA74364D0}" dt="2024-10-24T15:15:53.704" v="57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310C6EEF-5864-714A-A104-F45CA74364D0}" dt="2024-10-24T15:15:43.484" v="55" actId="20577"/>
          <ac:spMkLst>
            <pc:docMk/>
            <pc:sldMk cId="0" sldId="261"/>
            <ac:spMk id="366" creationId="{00000000-0000-0000-0000-000000000000}"/>
          </ac:spMkLst>
        </pc:spChg>
      </pc:sldChg>
      <pc:sldChg chg="del">
        <pc:chgData name="Hailey Banack" userId="df58c6bd-3e89-4835-b83d-a52c76bdafc9" providerId="ADAL" clId="{310C6EEF-5864-714A-A104-F45CA74364D0}" dt="2024-10-24T18:00:36.711" v="647" actId="2696"/>
        <pc:sldMkLst>
          <pc:docMk/>
          <pc:sldMk cId="0" sldId="262"/>
        </pc:sldMkLst>
      </pc:sldChg>
      <pc:sldChg chg="modSp mod">
        <pc:chgData name="Hailey Banack" userId="df58c6bd-3e89-4835-b83d-a52c76bdafc9" providerId="ADAL" clId="{310C6EEF-5864-714A-A104-F45CA74364D0}" dt="2024-10-24T18:02:53.175" v="718" actId="255"/>
        <pc:sldMkLst>
          <pc:docMk/>
          <pc:sldMk cId="0" sldId="276"/>
        </pc:sldMkLst>
        <pc:spChg chg="mod">
          <ac:chgData name="Hailey Banack" userId="df58c6bd-3e89-4835-b83d-a52c76bdafc9" providerId="ADAL" clId="{310C6EEF-5864-714A-A104-F45CA74364D0}" dt="2024-10-24T18:02:53.175" v="718" actId="255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310C6EEF-5864-714A-A104-F45CA74364D0}" dt="2024-10-24T15:42:10.090" v="501" actId="20577"/>
        <pc:sldMkLst>
          <pc:docMk/>
          <pc:sldMk cId="4070054095" sldId="313"/>
        </pc:sldMkLst>
        <pc:spChg chg="add mod">
          <ac:chgData name="Hailey Banack" userId="df58c6bd-3e89-4835-b83d-a52c76bdafc9" providerId="ADAL" clId="{310C6EEF-5864-714A-A104-F45CA74364D0}" dt="2024-10-24T15:42:10.090" v="501" actId="20577"/>
          <ac:spMkLst>
            <pc:docMk/>
            <pc:sldMk cId="4070054095" sldId="313"/>
            <ac:spMk id="3" creationId="{4CB81581-4954-C0C1-E201-B4A150531D12}"/>
          </ac:spMkLst>
        </pc:spChg>
        <pc:spChg chg="del">
          <ac:chgData name="Hailey Banack" userId="df58c6bd-3e89-4835-b83d-a52c76bdafc9" providerId="ADAL" clId="{310C6EEF-5864-714A-A104-F45CA74364D0}" dt="2024-10-24T15:38:43.044" v="231" actId="478"/>
          <ac:spMkLst>
            <pc:docMk/>
            <pc:sldMk cId="4070054095" sldId="313"/>
            <ac:spMk id="5" creationId="{1BCC78DA-9387-EA86-726D-86C5BEFBC9E6}"/>
          </ac:spMkLst>
        </pc:spChg>
        <pc:spChg chg="add mod">
          <ac:chgData name="Hailey Banack" userId="df58c6bd-3e89-4835-b83d-a52c76bdafc9" providerId="ADAL" clId="{310C6EEF-5864-714A-A104-F45CA74364D0}" dt="2024-10-24T15:41:49.758" v="472"/>
          <ac:spMkLst>
            <pc:docMk/>
            <pc:sldMk cId="4070054095" sldId="313"/>
            <ac:spMk id="6" creationId="{FFB48E84-E96A-E158-841F-E6141A450387}"/>
          </ac:spMkLst>
        </pc:spChg>
        <pc:spChg chg="mod">
          <ac:chgData name="Hailey Banack" userId="df58c6bd-3e89-4835-b83d-a52c76bdafc9" providerId="ADAL" clId="{310C6EEF-5864-714A-A104-F45CA74364D0}" dt="2024-10-24T15:40:51.010" v="418" actId="120"/>
          <ac:spMkLst>
            <pc:docMk/>
            <pc:sldMk cId="4070054095" sldId="313"/>
            <ac:spMk id="12" creationId="{72D5A5DB-13A9-7BCF-55A5-3374F0648431}"/>
          </ac:spMkLst>
        </pc:spChg>
        <pc:spChg chg="mod">
          <ac:chgData name="Hailey Banack" userId="df58c6bd-3e89-4835-b83d-a52c76bdafc9" providerId="ADAL" clId="{310C6EEF-5864-714A-A104-F45CA74364D0}" dt="2024-10-24T15:39:21.214" v="249" actId="1076"/>
          <ac:spMkLst>
            <pc:docMk/>
            <pc:sldMk cId="4070054095" sldId="313"/>
            <ac:spMk id="346" creationId="{00000000-0000-0000-0000-000000000000}"/>
          </ac:spMkLst>
        </pc:spChg>
        <pc:picChg chg="del">
          <ac:chgData name="Hailey Banack" userId="df58c6bd-3e89-4835-b83d-a52c76bdafc9" providerId="ADAL" clId="{310C6EEF-5864-714A-A104-F45CA74364D0}" dt="2024-10-24T15:38:44.525" v="233" actId="478"/>
          <ac:picMkLst>
            <pc:docMk/>
            <pc:sldMk cId="4070054095" sldId="313"/>
            <ac:picMk id="2" creationId="{B113498C-B734-6DA4-D03B-0C5D02C42C5E}"/>
          </ac:picMkLst>
        </pc:picChg>
        <pc:picChg chg="del">
          <ac:chgData name="Hailey Banack" userId="df58c6bd-3e89-4835-b83d-a52c76bdafc9" providerId="ADAL" clId="{310C6EEF-5864-714A-A104-F45CA74364D0}" dt="2024-10-24T15:38:43.712" v="232" actId="478"/>
          <ac:picMkLst>
            <pc:docMk/>
            <pc:sldMk cId="4070054095" sldId="313"/>
            <ac:picMk id="4" creationId="{0747B96C-7484-46BB-CE41-DA936B65252D}"/>
          </ac:picMkLst>
        </pc:picChg>
        <pc:picChg chg="del">
          <ac:chgData name="Hailey Banack" userId="df58c6bd-3e89-4835-b83d-a52c76bdafc9" providerId="ADAL" clId="{310C6EEF-5864-714A-A104-F45CA74364D0}" dt="2024-10-24T15:38:46.101" v="234" actId="478"/>
          <ac:picMkLst>
            <pc:docMk/>
            <pc:sldMk cId="4070054095" sldId="313"/>
            <ac:picMk id="11" creationId="{2823C7B7-A4EB-DEC0-6E5F-2D6A6FE944C0}"/>
          </ac:picMkLst>
        </pc:picChg>
      </pc:sldChg>
      <pc:sldChg chg="addSp delSp modSp mod delAnim modAnim modNotesTx">
        <pc:chgData name="Hailey Banack" userId="df58c6bd-3e89-4835-b83d-a52c76bdafc9" providerId="ADAL" clId="{310C6EEF-5864-714A-A104-F45CA74364D0}" dt="2024-10-24T18:00:26.604" v="644" actId="122"/>
        <pc:sldMkLst>
          <pc:docMk/>
          <pc:sldMk cId="4041389303" sldId="315"/>
        </pc:sldMkLst>
        <pc:spChg chg="add del mod">
          <ac:chgData name="Hailey Banack" userId="df58c6bd-3e89-4835-b83d-a52c76bdafc9" providerId="ADAL" clId="{310C6EEF-5864-714A-A104-F45CA74364D0}" dt="2024-10-24T15:44:32.907" v="519"/>
          <ac:spMkLst>
            <pc:docMk/>
            <pc:sldMk cId="4041389303" sldId="315"/>
            <ac:spMk id="2" creationId="{E3F2DD74-16DA-3BF6-5C3D-F99B99B91493}"/>
          </ac:spMkLst>
        </pc:spChg>
        <pc:spChg chg="add mod">
          <ac:chgData name="Hailey Banack" userId="df58c6bd-3e89-4835-b83d-a52c76bdafc9" providerId="ADAL" clId="{310C6EEF-5864-714A-A104-F45CA74364D0}" dt="2024-10-24T15:46:28.717" v="544" actId="1076"/>
          <ac:spMkLst>
            <pc:docMk/>
            <pc:sldMk cId="4041389303" sldId="315"/>
            <ac:spMk id="3" creationId="{C89C58BF-FCEE-F456-7E12-A235DB555E4F}"/>
          </ac:spMkLst>
        </pc:spChg>
        <pc:spChg chg="add mod">
          <ac:chgData name="Hailey Banack" userId="df58c6bd-3e89-4835-b83d-a52c76bdafc9" providerId="ADAL" clId="{310C6EEF-5864-714A-A104-F45CA74364D0}" dt="2024-10-24T15:47:36.920" v="554" actId="14100"/>
          <ac:spMkLst>
            <pc:docMk/>
            <pc:sldMk cId="4041389303" sldId="315"/>
            <ac:spMk id="7" creationId="{C2B0FA74-70F8-9B4F-8D45-DD417AC37DF3}"/>
          </ac:spMkLst>
        </pc:spChg>
        <pc:spChg chg="mod">
          <ac:chgData name="Hailey Banack" userId="df58c6bd-3e89-4835-b83d-a52c76bdafc9" providerId="ADAL" clId="{310C6EEF-5864-714A-A104-F45CA74364D0}" dt="2024-10-24T15:46:25.434" v="543" actId="1076"/>
          <ac:spMkLst>
            <pc:docMk/>
            <pc:sldMk cId="4041389303" sldId="315"/>
            <ac:spMk id="9" creationId="{7E8EA870-90DE-2A6D-957A-647D094D532E}"/>
          </ac:spMkLst>
        </pc:spChg>
        <pc:spChg chg="del">
          <ac:chgData name="Hailey Banack" userId="df58c6bd-3e89-4835-b83d-a52c76bdafc9" providerId="ADAL" clId="{310C6EEF-5864-714A-A104-F45CA74364D0}" dt="2024-10-24T15:42:30.010" v="502" actId="478"/>
          <ac:spMkLst>
            <pc:docMk/>
            <pc:sldMk cId="4041389303" sldId="315"/>
            <ac:spMk id="10" creationId="{DF5E6799-7562-6E3C-2C79-D01B5069AE3E}"/>
          </ac:spMkLst>
        </pc:spChg>
        <pc:spChg chg="add mod">
          <ac:chgData name="Hailey Banack" userId="df58c6bd-3e89-4835-b83d-a52c76bdafc9" providerId="ADAL" clId="{310C6EEF-5864-714A-A104-F45CA74364D0}" dt="2024-10-24T15:49:51.363" v="584" actId="20577"/>
          <ac:spMkLst>
            <pc:docMk/>
            <pc:sldMk cId="4041389303" sldId="315"/>
            <ac:spMk id="11" creationId="{6A8FAD5F-8F6D-8D83-B72B-396DA0A73181}"/>
          </ac:spMkLst>
        </pc:spChg>
        <pc:spChg chg="add mod">
          <ac:chgData name="Hailey Banack" userId="df58c6bd-3e89-4835-b83d-a52c76bdafc9" providerId="ADAL" clId="{310C6EEF-5864-714A-A104-F45CA74364D0}" dt="2024-10-24T18:00:26.604" v="644" actId="122"/>
          <ac:spMkLst>
            <pc:docMk/>
            <pc:sldMk cId="4041389303" sldId="315"/>
            <ac:spMk id="15" creationId="{F0A3144A-69CA-5E2C-DE53-023B117073C6}"/>
          </ac:spMkLst>
        </pc:spChg>
        <pc:spChg chg="mod">
          <ac:chgData name="Hailey Banack" userId="df58c6bd-3e89-4835-b83d-a52c76bdafc9" providerId="ADAL" clId="{310C6EEF-5864-714A-A104-F45CA74364D0}" dt="2024-10-24T15:45:31.360" v="532" actId="21"/>
          <ac:spMkLst>
            <pc:docMk/>
            <pc:sldMk cId="4041389303" sldId="315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310C6EEF-5864-714A-A104-F45CA74364D0}" dt="2024-10-24T15:45:50.942" v="535" actId="1076"/>
          <ac:picMkLst>
            <pc:docMk/>
            <pc:sldMk cId="4041389303" sldId="315"/>
            <ac:picMk id="4" creationId="{93838465-0E00-FBD5-C0C9-6DF1F0A31FE9}"/>
          </ac:picMkLst>
        </pc:picChg>
        <pc:picChg chg="add mod">
          <ac:chgData name="Hailey Banack" userId="df58c6bd-3e89-4835-b83d-a52c76bdafc9" providerId="ADAL" clId="{310C6EEF-5864-714A-A104-F45CA74364D0}" dt="2024-10-24T15:47:18.309" v="552"/>
          <ac:picMkLst>
            <pc:docMk/>
            <pc:sldMk cId="4041389303" sldId="315"/>
            <ac:picMk id="5" creationId="{F63663BA-CEF9-D42D-AAEB-B98B67583263}"/>
          </ac:picMkLst>
        </pc:picChg>
        <pc:picChg chg="add mod">
          <ac:chgData name="Hailey Banack" userId="df58c6bd-3e89-4835-b83d-a52c76bdafc9" providerId="ADAL" clId="{310C6EEF-5864-714A-A104-F45CA74364D0}" dt="2024-10-24T15:47:13.695" v="551"/>
          <ac:picMkLst>
            <pc:docMk/>
            <pc:sldMk cId="4041389303" sldId="315"/>
            <ac:picMk id="6" creationId="{F0BAF549-9D2E-CD78-0169-0AE22526E96E}"/>
          </ac:picMkLst>
        </pc:picChg>
        <pc:picChg chg="del">
          <ac:chgData name="Hailey Banack" userId="df58c6bd-3e89-4835-b83d-a52c76bdafc9" providerId="ADAL" clId="{310C6EEF-5864-714A-A104-F45CA74364D0}" dt="2024-10-24T15:42:30.847" v="503" actId="478"/>
          <ac:picMkLst>
            <pc:docMk/>
            <pc:sldMk cId="4041389303" sldId="315"/>
            <ac:picMk id="8" creationId="{C3A20F85-474C-41A4-5A0F-332A9B1B9A5B}"/>
          </ac:picMkLst>
        </pc:picChg>
        <pc:picChg chg="add mod">
          <ac:chgData name="Hailey Banack" userId="df58c6bd-3e89-4835-b83d-a52c76bdafc9" providerId="ADAL" clId="{310C6EEF-5864-714A-A104-F45CA74364D0}" dt="2024-10-24T15:50:59.542" v="599" actId="1076"/>
          <ac:picMkLst>
            <pc:docMk/>
            <pc:sldMk cId="4041389303" sldId="315"/>
            <ac:picMk id="12" creationId="{254EB2A7-E3F8-E97B-E5D7-4635939E3DC0}"/>
          </ac:picMkLst>
        </pc:picChg>
        <pc:picChg chg="add mod">
          <ac:chgData name="Hailey Banack" userId="df58c6bd-3e89-4835-b83d-a52c76bdafc9" providerId="ADAL" clId="{310C6EEF-5864-714A-A104-F45CA74364D0}" dt="2024-10-24T15:50:56.113" v="598" actId="1076"/>
          <ac:picMkLst>
            <pc:docMk/>
            <pc:sldMk cId="4041389303" sldId="315"/>
            <ac:picMk id="13" creationId="{D7C6DE15-1416-C633-EB18-3B8C687D28C2}"/>
          </ac:picMkLst>
        </pc:picChg>
        <pc:picChg chg="add mod">
          <ac:chgData name="Hailey Banack" userId="df58c6bd-3e89-4835-b83d-a52c76bdafc9" providerId="ADAL" clId="{310C6EEF-5864-714A-A104-F45CA74364D0}" dt="2024-10-24T17:59:15.551" v="604" actId="1076"/>
          <ac:picMkLst>
            <pc:docMk/>
            <pc:sldMk cId="4041389303" sldId="315"/>
            <ac:picMk id="14" creationId="{ECDB820C-639A-DA73-82F8-5E71BCA32865}"/>
          </ac:picMkLst>
        </pc:picChg>
      </pc:sldChg>
      <pc:sldChg chg="del">
        <pc:chgData name="Hailey Banack" userId="df58c6bd-3e89-4835-b83d-a52c76bdafc9" providerId="ADAL" clId="{310C6EEF-5864-714A-A104-F45CA74364D0}" dt="2024-10-24T18:00:33.099" v="645" actId="2696"/>
        <pc:sldMkLst>
          <pc:docMk/>
          <pc:sldMk cId="984545772" sldId="316"/>
        </pc:sldMkLst>
      </pc:sldChg>
      <pc:sldChg chg="del">
        <pc:chgData name="Hailey Banack" userId="df58c6bd-3e89-4835-b83d-a52c76bdafc9" providerId="ADAL" clId="{310C6EEF-5864-714A-A104-F45CA74364D0}" dt="2024-10-24T18:00:35.143" v="646" actId="2696"/>
        <pc:sldMkLst>
          <pc:docMk/>
          <pc:sldMk cId="3083815969" sldId="317"/>
        </pc:sldMkLst>
      </pc:sldChg>
      <pc:sldChg chg="modSp mod">
        <pc:chgData name="Hailey Banack" userId="df58c6bd-3e89-4835-b83d-a52c76bdafc9" providerId="ADAL" clId="{310C6EEF-5864-714A-A104-F45CA74364D0}" dt="2024-10-24T18:01:18.101" v="660" actId="1076"/>
        <pc:sldMkLst>
          <pc:docMk/>
          <pc:sldMk cId="896762470" sldId="318"/>
        </pc:sldMkLst>
        <pc:spChg chg="mod">
          <ac:chgData name="Hailey Banack" userId="df58c6bd-3e89-4835-b83d-a52c76bdafc9" providerId="ADAL" clId="{310C6EEF-5864-714A-A104-F45CA74364D0}" dt="2024-10-24T18:01:18.101" v="660" actId="1076"/>
          <ac:spMkLst>
            <pc:docMk/>
            <pc:sldMk cId="896762470" sldId="318"/>
            <ac:spMk id="375" creationId="{00000000-0000-0000-0000-000000000000}"/>
          </ac:spMkLst>
        </pc:spChg>
        <pc:spChg chg="mod">
          <ac:chgData name="Hailey Banack" userId="df58c6bd-3e89-4835-b83d-a52c76bdafc9" providerId="ADAL" clId="{310C6EEF-5864-714A-A104-F45CA74364D0}" dt="2024-10-24T18:01:15.608" v="659" actId="1076"/>
          <ac:spMkLst>
            <pc:docMk/>
            <pc:sldMk cId="896762470" sldId="318"/>
            <ac:spMk id="376" creationId="{00000000-0000-0000-0000-000000000000}"/>
          </ac:spMkLst>
        </pc:spChg>
      </pc:sldChg>
      <pc:sldChg chg="addSp delSp modSp add mod delAnim">
        <pc:chgData name="Hailey Banack" userId="df58c6bd-3e89-4835-b83d-a52c76bdafc9" providerId="ADAL" clId="{310C6EEF-5864-714A-A104-F45CA74364D0}" dt="2024-10-24T15:25:19.024" v="89" actId="1076"/>
        <pc:sldMkLst>
          <pc:docMk/>
          <pc:sldMk cId="1718204518" sldId="319"/>
        </pc:sldMkLst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8" creationId="{606ACBF3-7F74-C581-22B0-04869AA7E0D0}"/>
          </ac:spMkLst>
        </pc:spChg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9" creationId="{7D28B4C5-E102-AC3A-B1E2-DCE799975EB6}"/>
          </ac:spMkLst>
        </pc:spChg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10" creationId="{009F7549-06AC-B3A6-FB8B-5CE2A2CF60E0}"/>
          </ac:spMkLst>
        </pc:spChg>
        <pc:spChg chg="mod">
          <ac:chgData name="Hailey Banack" userId="df58c6bd-3e89-4835-b83d-a52c76bdafc9" providerId="ADAL" clId="{310C6EEF-5864-714A-A104-F45CA74364D0}" dt="2024-10-24T15:25:16.635" v="88" actId="1076"/>
          <ac:spMkLst>
            <pc:docMk/>
            <pc:sldMk cId="1718204518" sldId="319"/>
            <ac:spMk id="375" creationId="{00000000-0000-0000-0000-000000000000}"/>
          </ac:spMkLst>
        </pc:spChg>
        <pc:spChg chg="del mod">
          <ac:chgData name="Hailey Banack" userId="df58c6bd-3e89-4835-b83d-a52c76bdafc9" providerId="ADAL" clId="{310C6EEF-5864-714A-A104-F45CA74364D0}" dt="2024-10-24T15:24:26.637" v="75" actId="478"/>
          <ac:spMkLst>
            <pc:docMk/>
            <pc:sldMk cId="1718204518" sldId="319"/>
            <ac:spMk id="376" creationId="{00000000-0000-0000-0000-000000000000}"/>
          </ac:spMkLst>
        </pc:spChg>
        <pc:grpChg chg="add mod">
          <ac:chgData name="Hailey Banack" userId="df58c6bd-3e89-4835-b83d-a52c76bdafc9" providerId="ADAL" clId="{310C6EEF-5864-714A-A104-F45CA74364D0}" dt="2024-10-24T15:25:19.024" v="89" actId="1076"/>
          <ac:grpSpMkLst>
            <pc:docMk/>
            <pc:sldMk cId="1718204518" sldId="319"/>
            <ac:grpSpMk id="7" creationId="{761F9A15-1390-DCE8-84D9-71EFEF801C82}"/>
          </ac:grpSpMkLst>
        </pc:grpChg>
        <pc:picChg chg="del">
          <ac:chgData name="Hailey Banack" userId="df58c6bd-3e89-4835-b83d-a52c76bdafc9" providerId="ADAL" clId="{310C6EEF-5864-714A-A104-F45CA74364D0}" dt="2024-10-24T15:22:59.028" v="64" actId="478"/>
          <ac:picMkLst>
            <pc:docMk/>
            <pc:sldMk cId="1718204518" sldId="319"/>
            <ac:picMk id="2" creationId="{5FD6FF37-682A-47E2-7309-AD46E415C397}"/>
          </ac:picMkLst>
        </pc:picChg>
        <pc:picChg chg="del">
          <ac:chgData name="Hailey Banack" userId="df58c6bd-3e89-4835-b83d-a52c76bdafc9" providerId="ADAL" clId="{310C6EEF-5864-714A-A104-F45CA74364D0}" dt="2024-10-24T15:22:59.633" v="65" actId="478"/>
          <ac:picMkLst>
            <pc:docMk/>
            <pc:sldMk cId="1718204518" sldId="319"/>
            <ac:picMk id="3" creationId="{2A006D99-217A-9F27-16FC-607D29BCF693}"/>
          </ac:picMkLst>
        </pc:picChg>
        <pc:picChg chg="del">
          <ac:chgData name="Hailey Banack" userId="df58c6bd-3e89-4835-b83d-a52c76bdafc9" providerId="ADAL" clId="{310C6EEF-5864-714A-A104-F45CA74364D0}" dt="2024-10-24T15:23:00.353" v="66" actId="478"/>
          <ac:picMkLst>
            <pc:docMk/>
            <pc:sldMk cId="1718204518" sldId="319"/>
            <ac:picMk id="4" creationId="{38BBBAC9-1A51-9BE8-F3A8-968826D65F4A}"/>
          </ac:picMkLst>
        </pc:picChg>
        <pc:picChg chg="del">
          <ac:chgData name="Hailey Banack" userId="df58c6bd-3e89-4835-b83d-a52c76bdafc9" providerId="ADAL" clId="{310C6EEF-5864-714A-A104-F45CA74364D0}" dt="2024-10-24T15:23:00.977" v="67" actId="478"/>
          <ac:picMkLst>
            <pc:docMk/>
            <pc:sldMk cId="1718204518" sldId="319"/>
            <ac:picMk id="5" creationId="{C475991E-7A47-402C-9D62-A83FFEB26D49}"/>
          </ac:picMkLst>
        </pc:picChg>
        <pc:picChg chg="del">
          <ac:chgData name="Hailey Banack" userId="df58c6bd-3e89-4835-b83d-a52c76bdafc9" providerId="ADAL" clId="{310C6EEF-5864-714A-A104-F45CA74364D0}" dt="2024-10-24T15:23:01.552" v="68" actId="478"/>
          <ac:picMkLst>
            <pc:docMk/>
            <pc:sldMk cId="1718204518" sldId="319"/>
            <ac:picMk id="6" creationId="{0A260F75-D949-52B1-4057-D698DCE248E0}"/>
          </ac:picMkLst>
        </pc:picChg>
      </pc:sldChg>
      <pc:sldChg chg="new del">
        <pc:chgData name="Hailey Banack" userId="df58c6bd-3e89-4835-b83d-a52c76bdafc9" providerId="ADAL" clId="{310C6EEF-5864-714A-A104-F45CA74364D0}" dt="2024-10-24T15:20:31.282" v="61" actId="2696"/>
        <pc:sldMkLst>
          <pc:docMk/>
          <pc:sldMk cId="2364591005" sldId="319"/>
        </pc:sldMkLst>
      </pc:sldChg>
    </pc:docChg>
  </pc:docChgLst>
  <pc:docChgLst>
    <pc:chgData name="Hailey Banack" userId="df58c6bd-3e89-4835-b83d-a52c76bdafc9" providerId="ADAL" clId="{2CEFE058-9E57-D94B-B57B-6A2A9602BB66}"/>
    <pc:docChg chg="undo custSel addSld delSld modSld">
      <pc:chgData name="Hailey Banack" userId="df58c6bd-3e89-4835-b83d-a52c76bdafc9" providerId="ADAL" clId="{2CEFE058-9E57-D94B-B57B-6A2A9602BB66}" dt="2024-10-25T13:57:59.533" v="1862" actId="20577"/>
      <pc:docMkLst>
        <pc:docMk/>
      </pc:docMkLst>
      <pc:sldChg chg="modSp mod">
        <pc:chgData name="Hailey Banack" userId="df58c6bd-3e89-4835-b83d-a52c76bdafc9" providerId="ADAL" clId="{2CEFE058-9E57-D94B-B57B-6A2A9602BB66}" dt="2024-10-24T20:47:56.109" v="42" actId="20577"/>
        <pc:sldMkLst>
          <pc:docMk/>
          <pc:sldMk cId="0" sldId="256"/>
        </pc:sldMkLst>
        <pc:spChg chg="mod">
          <ac:chgData name="Hailey Banack" userId="df58c6bd-3e89-4835-b83d-a52c76bdafc9" providerId="ADAL" clId="{2CEFE058-9E57-D94B-B57B-6A2A9602BB66}" dt="2024-10-24T20:47:33.504" v="2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2CEFE058-9E57-D94B-B57B-6A2A9602BB66}" dt="2024-10-24T20:47:56.109" v="42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2CEFE058-9E57-D94B-B57B-6A2A9602BB66}" dt="2024-10-25T13:07:04.667" v="54" actId="20577"/>
        <pc:sldMkLst>
          <pc:docMk/>
          <pc:sldMk cId="0" sldId="259"/>
        </pc:sldMkLst>
        <pc:spChg chg="mod">
          <ac:chgData name="Hailey Banack" userId="df58c6bd-3e89-4835-b83d-a52c76bdafc9" providerId="ADAL" clId="{2CEFE058-9E57-D94B-B57B-6A2A9602BB66}" dt="2024-10-25T13:07:04.667" v="54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2CEFE058-9E57-D94B-B57B-6A2A9602BB66}" dt="2024-10-24T20:48:31.910" v="51"/>
        <pc:sldMkLst>
          <pc:docMk/>
          <pc:sldMk cId="0" sldId="261"/>
        </pc:sldMkLst>
        <pc:spChg chg="mod">
          <ac:chgData name="Hailey Banack" userId="df58c6bd-3e89-4835-b83d-a52c76bdafc9" providerId="ADAL" clId="{2CEFE058-9E57-D94B-B57B-6A2A9602BB66}" dt="2024-10-24T20:48:31.910" v="51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2CEFE058-9E57-D94B-B57B-6A2A9602BB66}" dt="2024-10-24T20:48:16.032" v="49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2CEFE058-9E57-D94B-B57B-6A2A9602BB66}" dt="2024-10-25T13:57:59.533" v="1862" actId="20577"/>
        <pc:sldMkLst>
          <pc:docMk/>
          <pc:sldMk cId="0" sldId="276"/>
        </pc:sldMkLst>
        <pc:spChg chg="mod">
          <ac:chgData name="Hailey Banack" userId="df58c6bd-3e89-4835-b83d-a52c76bdafc9" providerId="ADAL" clId="{2CEFE058-9E57-D94B-B57B-6A2A9602BB66}" dt="2024-10-25T13:57:59.533" v="1862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addAnim delAnim">
        <pc:chgData name="Hailey Banack" userId="df58c6bd-3e89-4835-b83d-a52c76bdafc9" providerId="ADAL" clId="{2CEFE058-9E57-D94B-B57B-6A2A9602BB66}" dt="2024-10-25T13:29:55.412" v="861" actId="1076"/>
        <pc:sldMkLst>
          <pc:docMk/>
          <pc:sldMk cId="238759412" sldId="320"/>
        </pc:sldMkLst>
        <pc:spChg chg="add mod">
          <ac:chgData name="Hailey Banack" userId="df58c6bd-3e89-4835-b83d-a52c76bdafc9" providerId="ADAL" clId="{2CEFE058-9E57-D94B-B57B-6A2A9602BB66}" dt="2024-10-25T13:29:55.412" v="861" actId="1076"/>
          <ac:spMkLst>
            <pc:docMk/>
            <pc:sldMk cId="238759412" sldId="320"/>
            <ac:spMk id="4" creationId="{20833D9C-BD73-6CDD-29CC-C4AA2D145A26}"/>
          </ac:spMkLst>
        </pc:spChg>
        <pc:spChg chg="del">
          <ac:chgData name="Hailey Banack" userId="df58c6bd-3e89-4835-b83d-a52c76bdafc9" providerId="ADAL" clId="{2CEFE058-9E57-D94B-B57B-6A2A9602BB66}" dt="2024-10-25T13:08:55.902" v="104" actId="478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2CEFE058-9E57-D94B-B57B-6A2A9602BB66}" dt="2024-10-25T13:08:49.549" v="101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2CEFE058-9E57-D94B-B57B-6A2A9602BB66}" dt="2024-10-25T13:23:49.826" v="473" actId="1076"/>
          <ac:spMkLst>
            <pc:docMk/>
            <pc:sldMk cId="238759412" sldId="320"/>
            <ac:spMk id="8" creationId="{072DE1C7-32A0-3A3A-EB9B-3867276C091C}"/>
          </ac:spMkLst>
        </pc:spChg>
        <pc:spChg chg="add mod">
          <ac:chgData name="Hailey Banack" userId="df58c6bd-3e89-4835-b83d-a52c76bdafc9" providerId="ADAL" clId="{2CEFE058-9E57-D94B-B57B-6A2A9602BB66}" dt="2024-10-25T13:29:52.218" v="860" actId="122"/>
          <ac:spMkLst>
            <pc:docMk/>
            <pc:sldMk cId="238759412" sldId="320"/>
            <ac:spMk id="11" creationId="{3C978515-96AB-E7D2-CE5D-52A0C5B774DB}"/>
          </ac:spMkLst>
        </pc:spChg>
        <pc:spChg chg="del">
          <ac:chgData name="Hailey Banack" userId="df58c6bd-3e89-4835-b83d-a52c76bdafc9" providerId="ADAL" clId="{2CEFE058-9E57-D94B-B57B-6A2A9602BB66}" dt="2024-10-25T13:08:53.744" v="102" actId="478"/>
          <ac:spMkLst>
            <pc:docMk/>
            <pc:sldMk cId="238759412" sldId="320"/>
            <ac:spMk id="15" creationId="{316DD5D9-3807-17AC-B07D-E530F2CC1488}"/>
          </ac:spMkLst>
        </pc:spChg>
        <pc:spChg chg="add del mod">
          <ac:chgData name="Hailey Banack" userId="df58c6bd-3e89-4835-b83d-a52c76bdafc9" providerId="ADAL" clId="{2CEFE058-9E57-D94B-B57B-6A2A9602BB66}" dt="2024-10-25T13:24:12.812" v="477" actId="20577"/>
          <ac:spMkLst>
            <pc:docMk/>
            <pc:sldMk cId="238759412" sldId="320"/>
            <ac:spMk id="17" creationId="{C807A5C1-B396-FAF5-7815-73B4CBB24F63}"/>
          </ac:spMkLst>
        </pc:spChg>
        <pc:grpChg chg="del">
          <ac:chgData name="Hailey Banack" userId="df58c6bd-3e89-4835-b83d-a52c76bdafc9" providerId="ADAL" clId="{2CEFE058-9E57-D94B-B57B-6A2A9602BB66}" dt="2024-10-25T13:08:54.477" v="103" actId="478"/>
          <ac:grpSpMkLst>
            <pc:docMk/>
            <pc:sldMk cId="238759412" sldId="320"/>
            <ac:grpSpMk id="2" creationId="{E07E7D44-8B03-F2F8-A93D-62A5A942630E}"/>
          </ac:grpSpMkLst>
        </pc:grpChg>
        <pc:picChg chg="add mod">
          <ac:chgData name="Hailey Banack" userId="df58c6bd-3e89-4835-b83d-a52c76bdafc9" providerId="ADAL" clId="{2CEFE058-9E57-D94B-B57B-6A2A9602BB66}" dt="2024-10-25T13:29:40.246" v="856" actId="1076"/>
          <ac:picMkLst>
            <pc:docMk/>
            <pc:sldMk cId="238759412" sldId="320"/>
            <ac:picMk id="10" creationId="{E4B42E19-9F8D-4783-22C8-2744283055AC}"/>
          </ac:picMkLst>
        </pc:picChg>
        <pc:picChg chg="add del mod">
          <ac:chgData name="Hailey Banack" userId="df58c6bd-3e89-4835-b83d-a52c76bdafc9" providerId="ADAL" clId="{2CEFE058-9E57-D94B-B57B-6A2A9602BB66}" dt="2024-10-25T13:23:54.470" v="475" actId="14100"/>
          <ac:picMkLst>
            <pc:docMk/>
            <pc:sldMk cId="238759412" sldId="320"/>
            <ac:picMk id="18" creationId="{F3DAE69A-2B2F-A7C3-62AC-C6DF25B54548}"/>
          </ac:picMkLst>
        </pc:picChg>
      </pc:sldChg>
      <pc:sldChg chg="modSp mod">
        <pc:chgData name="Hailey Banack" userId="df58c6bd-3e89-4835-b83d-a52c76bdafc9" providerId="ADAL" clId="{2CEFE058-9E57-D94B-B57B-6A2A9602BB66}" dt="2024-10-25T13:57:29.892" v="1836" actId="20577"/>
        <pc:sldMkLst>
          <pc:docMk/>
          <pc:sldMk cId="4111112523" sldId="322"/>
        </pc:sldMkLst>
        <pc:spChg chg="mod">
          <ac:chgData name="Hailey Banack" userId="df58c6bd-3e89-4835-b83d-a52c76bdafc9" providerId="ADAL" clId="{2CEFE058-9E57-D94B-B57B-6A2A9602BB66}" dt="2024-10-25T13:57:29.892" v="1836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delSp modSp mod">
        <pc:chgData name="Hailey Banack" userId="df58c6bd-3e89-4835-b83d-a52c76bdafc9" providerId="ADAL" clId="{2CEFE058-9E57-D94B-B57B-6A2A9602BB66}" dt="2024-10-25T13:53:24.173" v="1628" actId="20577"/>
        <pc:sldMkLst>
          <pc:docMk/>
          <pc:sldMk cId="1024386368" sldId="323"/>
        </pc:sldMkLst>
        <pc:spChg chg="del">
          <ac:chgData name="Hailey Banack" userId="df58c6bd-3e89-4835-b83d-a52c76bdafc9" providerId="ADAL" clId="{2CEFE058-9E57-D94B-B57B-6A2A9602BB66}" dt="2024-10-25T13:46:13.826" v="1373" actId="478"/>
          <ac:spMkLst>
            <pc:docMk/>
            <pc:sldMk cId="1024386368" sldId="323"/>
            <ac:spMk id="12" creationId="{3FF2FFBA-7EF0-EAFF-C432-EE436D105289}"/>
          </ac:spMkLst>
        </pc:spChg>
        <pc:spChg chg="mod">
          <ac:chgData name="Hailey Banack" userId="df58c6bd-3e89-4835-b83d-a52c76bdafc9" providerId="ADAL" clId="{2CEFE058-9E57-D94B-B57B-6A2A9602BB66}" dt="2024-10-25T13:53:24.173" v="1628" actId="20577"/>
          <ac:spMkLst>
            <pc:docMk/>
            <pc:sldMk cId="1024386368" sldId="323"/>
            <ac:spMk id="16" creationId="{959BB1EF-12CC-231C-0F90-9307454C3120}"/>
          </ac:spMkLst>
        </pc:spChg>
        <pc:picChg chg="del">
          <ac:chgData name="Hailey Banack" userId="df58c6bd-3e89-4835-b83d-a52c76bdafc9" providerId="ADAL" clId="{2CEFE058-9E57-D94B-B57B-6A2A9602BB66}" dt="2024-10-25T13:46:12.385" v="1372" actId="478"/>
          <ac:picMkLst>
            <pc:docMk/>
            <pc:sldMk cId="1024386368" sldId="323"/>
            <ac:picMk id="2" creationId="{B18DF866-9307-13DD-6EB3-B8A159175D31}"/>
          </ac:picMkLst>
        </pc:picChg>
      </pc:sldChg>
      <pc:sldChg chg="addSp delSp modSp mod addAnim delAnim modAnim">
        <pc:chgData name="Hailey Banack" userId="df58c6bd-3e89-4835-b83d-a52c76bdafc9" providerId="ADAL" clId="{2CEFE058-9E57-D94B-B57B-6A2A9602BB66}" dt="2024-10-25T13:52:33.311" v="1612" actId="1076"/>
        <pc:sldMkLst>
          <pc:docMk/>
          <pc:sldMk cId="2186848261" sldId="325"/>
        </pc:sldMkLst>
        <pc:spChg chg="add mod">
          <ac:chgData name="Hailey Banack" userId="df58c6bd-3e89-4835-b83d-a52c76bdafc9" providerId="ADAL" clId="{2CEFE058-9E57-D94B-B57B-6A2A9602BB66}" dt="2024-10-25T13:52:33.311" v="1612" actId="1076"/>
          <ac:spMkLst>
            <pc:docMk/>
            <pc:sldMk cId="2186848261" sldId="325"/>
            <ac:spMk id="2" creationId="{4001ED6F-8C3B-B946-B317-A78D3AF81A3D}"/>
          </ac:spMkLst>
        </pc:spChg>
        <pc:spChg chg="mod">
          <ac:chgData name="Hailey Banack" userId="df58c6bd-3e89-4835-b83d-a52c76bdafc9" providerId="ADAL" clId="{2CEFE058-9E57-D94B-B57B-6A2A9602BB66}" dt="2024-10-25T13:51:43.625" v="1600" actId="1076"/>
          <ac:spMkLst>
            <pc:docMk/>
            <pc:sldMk cId="2186848261" sldId="325"/>
            <ac:spMk id="6" creationId="{C7678CFB-2F14-9D9C-A206-BDA248417BB0}"/>
          </ac:spMkLst>
        </pc:spChg>
        <pc:spChg chg="mod">
          <ac:chgData name="Hailey Banack" userId="df58c6bd-3e89-4835-b83d-a52c76bdafc9" providerId="ADAL" clId="{2CEFE058-9E57-D94B-B57B-6A2A9602BB66}" dt="2024-10-25T13:52:30.642" v="1611" actId="1076"/>
          <ac:spMkLst>
            <pc:docMk/>
            <pc:sldMk cId="2186848261" sldId="325"/>
            <ac:spMk id="8" creationId="{072DE1C7-32A0-3A3A-EB9B-3867276C091C}"/>
          </ac:spMkLst>
        </pc:spChg>
        <pc:spChg chg="del">
          <ac:chgData name="Hailey Banack" userId="df58c6bd-3e89-4835-b83d-a52c76bdafc9" providerId="ADAL" clId="{2CEFE058-9E57-D94B-B57B-6A2A9602BB66}" dt="2024-10-25T13:34:52.947" v="1035" actId="478"/>
          <ac:spMkLst>
            <pc:docMk/>
            <pc:sldMk cId="2186848261" sldId="325"/>
            <ac:spMk id="10" creationId="{F821C72A-88B4-0023-0969-A0874C683E68}"/>
          </ac:spMkLst>
        </pc:spChg>
        <pc:spChg chg="del">
          <ac:chgData name="Hailey Banack" userId="df58c6bd-3e89-4835-b83d-a52c76bdafc9" providerId="ADAL" clId="{2CEFE058-9E57-D94B-B57B-6A2A9602BB66}" dt="2024-10-25T13:36:02.908" v="1111" actId="478"/>
          <ac:spMkLst>
            <pc:docMk/>
            <pc:sldMk cId="2186848261" sldId="325"/>
            <ac:spMk id="16" creationId="{333A6D7C-C73D-1C3E-8D94-6BC128E12D78}"/>
          </ac:spMkLst>
        </pc:spChg>
        <pc:spChg chg="del">
          <ac:chgData name="Hailey Banack" userId="df58c6bd-3e89-4835-b83d-a52c76bdafc9" providerId="ADAL" clId="{2CEFE058-9E57-D94B-B57B-6A2A9602BB66}" dt="2024-10-25T13:34:51.656" v="1034" actId="478"/>
          <ac:spMkLst>
            <pc:docMk/>
            <pc:sldMk cId="2186848261" sldId="325"/>
            <ac:spMk id="17" creationId="{C807A5C1-B396-FAF5-7815-73B4CBB24F63}"/>
          </ac:spMkLst>
        </pc:spChg>
        <pc:spChg chg="del">
          <ac:chgData name="Hailey Banack" userId="df58c6bd-3e89-4835-b83d-a52c76bdafc9" providerId="ADAL" clId="{2CEFE058-9E57-D94B-B57B-6A2A9602BB66}" dt="2024-10-25T13:36:07.061" v="1113" actId="478"/>
          <ac:spMkLst>
            <pc:docMk/>
            <pc:sldMk cId="2186848261" sldId="325"/>
            <ac:spMk id="19" creationId="{AF8028CC-2138-E7A0-B80C-0197C9A97919}"/>
          </ac:spMkLst>
        </pc:spChg>
        <pc:spChg chg="del">
          <ac:chgData name="Hailey Banack" userId="df58c6bd-3e89-4835-b83d-a52c76bdafc9" providerId="ADAL" clId="{2CEFE058-9E57-D94B-B57B-6A2A9602BB66}" dt="2024-10-25T13:36:05.221" v="1112" actId="478"/>
          <ac:spMkLst>
            <pc:docMk/>
            <pc:sldMk cId="2186848261" sldId="325"/>
            <ac:spMk id="20" creationId="{3845CE0A-92A3-60CB-6E1A-D82B89DE67EA}"/>
          </ac:spMkLst>
        </pc:spChg>
        <pc:picChg chg="del">
          <ac:chgData name="Hailey Banack" userId="df58c6bd-3e89-4835-b83d-a52c76bdafc9" providerId="ADAL" clId="{2CEFE058-9E57-D94B-B57B-6A2A9602BB66}" dt="2024-10-25T13:34:50.367" v="1033" actId="478"/>
          <ac:picMkLst>
            <pc:docMk/>
            <pc:sldMk cId="2186848261" sldId="325"/>
            <ac:picMk id="4" creationId="{7FA2F998-B2AD-8A81-AB6B-62B49C2BD14D}"/>
          </ac:picMkLst>
        </pc:picChg>
      </pc:sldChg>
      <pc:sldChg chg="addSp delSp modSp mod delAnim modAnim">
        <pc:chgData name="Hailey Banack" userId="df58c6bd-3e89-4835-b83d-a52c76bdafc9" providerId="ADAL" clId="{2CEFE058-9E57-D94B-B57B-6A2A9602BB66}" dt="2024-10-25T13:56:25.862" v="1823" actId="1076"/>
        <pc:sldMkLst>
          <pc:docMk/>
          <pc:sldMk cId="1057129299" sldId="326"/>
        </pc:sldMkLst>
        <pc:spChg chg="add del mod">
          <ac:chgData name="Hailey Banack" userId="df58c6bd-3e89-4835-b83d-a52c76bdafc9" providerId="ADAL" clId="{2CEFE058-9E57-D94B-B57B-6A2A9602BB66}" dt="2024-10-25T13:53:41.008" v="1630" actId="478"/>
          <ac:spMkLst>
            <pc:docMk/>
            <pc:sldMk cId="1057129299" sldId="326"/>
            <ac:spMk id="3" creationId="{DB29B3EE-064D-0D93-5B84-0579E2296DEC}"/>
          </ac:spMkLst>
        </pc:spChg>
        <pc:spChg chg="mod">
          <ac:chgData name="Hailey Banack" userId="df58c6bd-3e89-4835-b83d-a52c76bdafc9" providerId="ADAL" clId="{2CEFE058-9E57-D94B-B57B-6A2A9602BB66}" dt="2024-10-25T13:54:03" v="1635" actId="207"/>
          <ac:spMkLst>
            <pc:docMk/>
            <pc:sldMk cId="1057129299" sldId="326"/>
            <ac:spMk id="5" creationId="{01176134-8C5A-2D28-067D-BAD5F4AB0C4D}"/>
          </ac:spMkLst>
        </pc:spChg>
        <pc:spChg chg="mod">
          <ac:chgData name="Hailey Banack" userId="df58c6bd-3e89-4835-b83d-a52c76bdafc9" providerId="ADAL" clId="{2CEFE058-9E57-D94B-B57B-6A2A9602BB66}" dt="2024-10-25T13:55:35.100" v="1726" actId="14100"/>
          <ac:spMkLst>
            <pc:docMk/>
            <pc:sldMk cId="1057129299" sldId="326"/>
            <ac:spMk id="6" creationId="{4F56B67B-264D-923A-C7A9-52AD77454891}"/>
          </ac:spMkLst>
        </pc:spChg>
        <pc:spChg chg="mod">
          <ac:chgData name="Hailey Banack" userId="df58c6bd-3e89-4835-b83d-a52c76bdafc9" providerId="ADAL" clId="{2CEFE058-9E57-D94B-B57B-6A2A9602BB66}" dt="2024-10-25T13:54:03" v="1635" actId="207"/>
          <ac:spMkLst>
            <pc:docMk/>
            <pc:sldMk cId="1057129299" sldId="326"/>
            <ac:spMk id="7" creationId="{80FD2FA3-EC41-6213-5591-A1DE08A674CD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9" creationId="{58D66392-ED27-14E7-1AF3-A4692215EA54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10" creationId="{C662942C-9546-3AD0-D1F8-82DC7C42D1B2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11" creationId="{83A31C71-AB0C-1C5C-4D4F-1248E88EB660}"/>
          </ac:spMkLst>
        </pc:spChg>
        <pc:spChg chg="add mod">
          <ac:chgData name="Hailey Banack" userId="df58c6bd-3e89-4835-b83d-a52c76bdafc9" providerId="ADAL" clId="{2CEFE058-9E57-D94B-B57B-6A2A9602BB66}" dt="2024-10-25T13:56:25.862" v="1823" actId="1076"/>
          <ac:spMkLst>
            <pc:docMk/>
            <pc:sldMk cId="1057129299" sldId="326"/>
            <ac:spMk id="12" creationId="{E72251A6-630E-47C0-354A-E929CAFCBE7F}"/>
          </ac:spMkLst>
        </pc:spChg>
        <pc:spChg chg="mod">
          <ac:chgData name="Hailey Banack" userId="df58c6bd-3e89-4835-b83d-a52c76bdafc9" providerId="ADAL" clId="{2CEFE058-9E57-D94B-B57B-6A2A9602BB66}" dt="2024-10-25T13:55:46.687" v="1732" actId="1076"/>
          <ac:spMkLst>
            <pc:docMk/>
            <pc:sldMk cId="1057129299" sldId="326"/>
            <ac:spMk id="655" creationId="{00000000-0000-0000-0000-000000000000}"/>
          </ac:spMkLst>
        </pc:spChg>
        <pc:spChg chg="del">
          <ac:chgData name="Hailey Banack" userId="df58c6bd-3e89-4835-b83d-a52c76bdafc9" providerId="ADAL" clId="{2CEFE058-9E57-D94B-B57B-6A2A9602BB66}" dt="2024-10-25T13:53:40.046" v="1629" actId="478"/>
          <ac:spMkLst>
            <pc:docMk/>
            <pc:sldMk cId="1057129299" sldId="326"/>
            <ac:spMk id="656" creationId="{00000000-0000-0000-0000-000000000000}"/>
          </ac:spMkLst>
        </pc:spChg>
        <pc:grpChg chg="add mod">
          <ac:chgData name="Hailey Banack" userId="df58c6bd-3e89-4835-b83d-a52c76bdafc9" providerId="ADAL" clId="{2CEFE058-9E57-D94B-B57B-6A2A9602BB66}" dt="2024-10-25T13:55:37.712" v="1727" actId="14100"/>
          <ac:grpSpMkLst>
            <pc:docMk/>
            <pc:sldMk cId="1057129299" sldId="326"/>
            <ac:grpSpMk id="4" creationId="{54A8CF4F-42C8-8069-1EF0-461DE832531F}"/>
          </ac:grpSpMkLst>
        </pc:grpChg>
        <pc:grpChg chg="add mod">
          <ac:chgData name="Hailey Banack" userId="df58c6bd-3e89-4835-b83d-a52c76bdafc9" providerId="ADAL" clId="{2CEFE058-9E57-D94B-B57B-6A2A9602BB66}" dt="2024-10-25T13:55:55.236" v="1734" actId="1076"/>
          <ac:grpSpMkLst>
            <pc:docMk/>
            <pc:sldMk cId="1057129299" sldId="326"/>
            <ac:grpSpMk id="8" creationId="{3588274A-37DF-0518-F589-8F96CE4C3815}"/>
          </ac:grpSpMkLst>
        </pc:grpChg>
      </pc:sldChg>
      <pc:sldChg chg="del">
        <pc:chgData name="Hailey Banack" userId="df58c6bd-3e89-4835-b83d-a52c76bdafc9" providerId="ADAL" clId="{2CEFE058-9E57-D94B-B57B-6A2A9602BB66}" dt="2024-10-25T13:56:55.967" v="1824" actId="2696"/>
        <pc:sldMkLst>
          <pc:docMk/>
          <pc:sldMk cId="2697973815" sldId="327"/>
        </pc:sldMkLst>
      </pc:sldChg>
      <pc:sldChg chg="modSp add mod">
        <pc:chgData name="Hailey Banack" userId="df58c6bd-3e89-4835-b83d-a52c76bdafc9" providerId="ADAL" clId="{2CEFE058-9E57-D94B-B57B-6A2A9602BB66}" dt="2024-10-25T13:57:51.010" v="1846" actId="1076"/>
        <pc:sldMkLst>
          <pc:docMk/>
          <pc:sldMk cId="3287837277" sldId="327"/>
        </pc:sldMkLst>
        <pc:spChg chg="mod">
          <ac:chgData name="Hailey Banack" userId="df58c6bd-3e89-4835-b83d-a52c76bdafc9" providerId="ADAL" clId="{2CEFE058-9E57-D94B-B57B-6A2A9602BB66}" dt="2024-10-25T13:57:51.010" v="1846" actId="1076"/>
          <ac:spMkLst>
            <pc:docMk/>
            <pc:sldMk cId="3287837277" sldId="327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540747CF-EB31-BE4F-A57A-6836ACFB081D}"/>
    <pc:docChg chg="undo custSel addSld delSld modSld sldOrd">
      <pc:chgData name="Hailey Banack" userId="df58c6bd-3e89-4835-b83d-a52c76bdafc9" providerId="ADAL" clId="{540747CF-EB31-BE4F-A57A-6836ACFB081D}" dt="2024-10-24T20:47:03.578" v="1405" actId="1076"/>
      <pc:docMkLst>
        <pc:docMk/>
      </pc:docMkLst>
      <pc:sldChg chg="modSp mod">
        <pc:chgData name="Hailey Banack" userId="df58c6bd-3e89-4835-b83d-a52c76bdafc9" providerId="ADAL" clId="{540747CF-EB31-BE4F-A57A-6836ACFB081D}" dt="2024-10-24T20:10:17.215" v="29" actId="20577"/>
        <pc:sldMkLst>
          <pc:docMk/>
          <pc:sldMk cId="0" sldId="256"/>
        </pc:sldMkLst>
        <pc:spChg chg="mod">
          <ac:chgData name="Hailey Banack" userId="df58c6bd-3e89-4835-b83d-a52c76bdafc9" providerId="ADAL" clId="{540747CF-EB31-BE4F-A57A-6836ACFB081D}" dt="2024-10-24T20:10:11.165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540747CF-EB31-BE4F-A57A-6836ACFB081D}" dt="2024-10-24T20:10:17.215" v="29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540747CF-EB31-BE4F-A57A-6836ACFB081D}" dt="2024-10-24T20:11:29.648" v="40" actId="20577"/>
        <pc:sldMkLst>
          <pc:docMk/>
          <pc:sldMk cId="0" sldId="259"/>
        </pc:sldMkLst>
        <pc:spChg chg="mod">
          <ac:chgData name="Hailey Banack" userId="df58c6bd-3e89-4835-b83d-a52c76bdafc9" providerId="ADAL" clId="{540747CF-EB31-BE4F-A57A-6836ACFB081D}" dt="2024-10-24T20:11:29.648" v="40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540747CF-EB31-BE4F-A57A-6836ACFB081D}" dt="2024-10-24T20:10:51.424" v="38" actId="20577"/>
        <pc:sldMkLst>
          <pc:docMk/>
          <pc:sldMk cId="0" sldId="261"/>
        </pc:sldMkLst>
        <pc:spChg chg="mod">
          <ac:chgData name="Hailey Banack" userId="df58c6bd-3e89-4835-b83d-a52c76bdafc9" providerId="ADAL" clId="{540747CF-EB31-BE4F-A57A-6836ACFB081D}" dt="2024-10-24T20:10:34.131" v="31" actId="1076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540747CF-EB31-BE4F-A57A-6836ACFB081D}" dt="2024-10-24T20:10:51.424" v="38" actId="20577"/>
          <ac:spMkLst>
            <pc:docMk/>
            <pc:sldMk cId="0" sldId="261"/>
            <ac:spMk id="366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540747CF-EB31-BE4F-A57A-6836ACFB081D}" dt="2024-10-24T20:19:13.201" v="178" actId="1367"/>
        <pc:sldMkLst>
          <pc:docMk/>
          <pc:sldMk cId="238759412" sldId="320"/>
        </pc:sldMkLst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3" creationId="{8A0E50A9-3CA7-040B-FFBE-8E15D5C81680}"/>
          </ac:spMkLst>
        </pc:spChg>
        <pc:spChg chg="mod">
          <ac:chgData name="Hailey Banack" userId="df58c6bd-3e89-4835-b83d-a52c76bdafc9" providerId="ADAL" clId="{540747CF-EB31-BE4F-A57A-6836ACFB081D}" dt="2024-10-24T20:16:37.211" v="152" actId="1076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540747CF-EB31-BE4F-A57A-6836ACFB081D}" dt="2024-10-24T20:11:43.204" v="87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7" creationId="{15762904-E14F-7F58-815D-38D864C410D6}"/>
          </ac:spMkLst>
        </pc:spChg>
        <pc:spChg chg="mod">
          <ac:chgData name="Hailey Banack" userId="df58c6bd-3e89-4835-b83d-a52c76bdafc9" providerId="ADAL" clId="{540747CF-EB31-BE4F-A57A-6836ACFB081D}" dt="2024-10-24T20:12:07.731" v="90" actId="21"/>
          <ac:spMkLst>
            <pc:docMk/>
            <pc:sldMk cId="238759412" sldId="320"/>
            <ac:spMk id="8" creationId="{072DE1C7-32A0-3A3A-EB9B-3867276C091C}"/>
          </ac:spMkLst>
        </pc:spChg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9" creationId="{22FA40ED-7E51-6FCE-9A2B-EA2B5757B3BB}"/>
          </ac:spMkLst>
        </pc:spChg>
        <pc:spChg chg="add del mod">
          <ac:chgData name="Hailey Banack" userId="df58c6bd-3e89-4835-b83d-a52c76bdafc9" providerId="ADAL" clId="{540747CF-EB31-BE4F-A57A-6836ACFB081D}" dt="2024-10-24T20:15:45.552" v="127" actId="478"/>
          <ac:spMkLst>
            <pc:docMk/>
            <pc:sldMk cId="238759412" sldId="320"/>
            <ac:spMk id="10" creationId="{68FD693C-9CD1-F19C-32AF-C699FA76FD16}"/>
          </ac:spMkLst>
        </pc:spChg>
        <pc:spChg chg="add del mod">
          <ac:chgData name="Hailey Banack" userId="df58c6bd-3e89-4835-b83d-a52c76bdafc9" providerId="ADAL" clId="{540747CF-EB31-BE4F-A57A-6836ACFB081D}" dt="2024-10-24T20:12:28.215" v="96" actId="1076"/>
          <ac:spMkLst>
            <pc:docMk/>
            <pc:sldMk cId="238759412" sldId="320"/>
            <ac:spMk id="12" creationId="{E9CA67F8-2405-6D33-6DED-98AEFCD5409E}"/>
          </ac:spMkLst>
        </pc:spChg>
        <pc:spChg chg="add mod">
          <ac:chgData name="Hailey Banack" userId="df58c6bd-3e89-4835-b83d-a52c76bdafc9" providerId="ADAL" clId="{540747CF-EB31-BE4F-A57A-6836ACFB081D}" dt="2024-10-24T20:16:33.075" v="151" actId="1076"/>
          <ac:spMkLst>
            <pc:docMk/>
            <pc:sldMk cId="238759412" sldId="320"/>
            <ac:spMk id="15" creationId="{316DD5D9-3807-17AC-B07D-E530F2CC1488}"/>
          </ac:spMkLst>
        </pc:spChg>
        <pc:spChg chg="add mod">
          <ac:chgData name="Hailey Banack" userId="df58c6bd-3e89-4835-b83d-a52c76bdafc9" providerId="ADAL" clId="{540747CF-EB31-BE4F-A57A-6836ACFB081D}" dt="2024-10-24T20:18:58.249" v="177" actId="1076"/>
          <ac:spMkLst>
            <pc:docMk/>
            <pc:sldMk cId="238759412" sldId="320"/>
            <ac:spMk id="17" creationId="{C807A5C1-B396-FAF5-7815-73B4CBB24F63}"/>
          </ac:spMkLst>
        </pc:spChg>
        <pc:grpChg chg="add mod">
          <ac:chgData name="Hailey Banack" userId="df58c6bd-3e89-4835-b83d-a52c76bdafc9" providerId="ADAL" clId="{540747CF-EB31-BE4F-A57A-6836ACFB081D}" dt="2024-10-24T20:15:39.777" v="124" actId="1076"/>
          <ac:grpSpMkLst>
            <pc:docMk/>
            <pc:sldMk cId="238759412" sldId="320"/>
            <ac:grpSpMk id="2" creationId="{E07E7D44-8B03-F2F8-A93D-62A5A942630E}"/>
          </ac:grpSpMkLst>
        </pc:grpChg>
        <pc:picChg chg="del">
          <ac:chgData name="Hailey Banack" userId="df58c6bd-3e89-4835-b83d-a52c76bdafc9" providerId="ADAL" clId="{540747CF-EB31-BE4F-A57A-6836ACFB081D}" dt="2024-10-24T20:12:11.798" v="91" actId="478"/>
          <ac:picMkLst>
            <pc:docMk/>
            <pc:sldMk cId="238759412" sldId="320"/>
            <ac:picMk id="4" creationId="{730BD52F-E5F0-7906-AA53-0C93572B9A10}"/>
          </ac:picMkLst>
        </pc:picChg>
        <pc:picChg chg="add del mod">
          <ac:chgData name="Hailey Banack" userId="df58c6bd-3e89-4835-b83d-a52c76bdafc9" providerId="ADAL" clId="{540747CF-EB31-BE4F-A57A-6836ACFB081D}" dt="2024-10-24T20:14:57.004" v="122" actId="478"/>
          <ac:picMkLst>
            <pc:docMk/>
            <pc:sldMk cId="238759412" sldId="320"/>
            <ac:picMk id="11" creationId="{AE578DDC-977B-3A7F-732A-FFFE64422A2F}"/>
          </ac:picMkLst>
        </pc:picChg>
        <pc:picChg chg="add del mod">
          <ac:chgData name="Hailey Banack" userId="df58c6bd-3e89-4835-b83d-a52c76bdafc9" providerId="ADAL" clId="{540747CF-EB31-BE4F-A57A-6836ACFB081D}" dt="2024-10-24T20:14:55.927" v="120" actId="478"/>
          <ac:picMkLst>
            <pc:docMk/>
            <pc:sldMk cId="238759412" sldId="320"/>
            <ac:picMk id="13" creationId="{D5C22710-0804-32CA-DB5E-04EB913664B7}"/>
          </ac:picMkLst>
        </pc:picChg>
        <pc:picChg chg="add del mod">
          <ac:chgData name="Hailey Banack" userId="df58c6bd-3e89-4835-b83d-a52c76bdafc9" providerId="ADAL" clId="{540747CF-EB31-BE4F-A57A-6836ACFB081D}" dt="2024-10-24T20:14:56.468" v="121" actId="478"/>
          <ac:picMkLst>
            <pc:docMk/>
            <pc:sldMk cId="238759412" sldId="320"/>
            <ac:picMk id="14" creationId="{78613865-F45B-7B78-3D87-85588AB43705}"/>
          </ac:picMkLst>
        </pc:picChg>
        <pc:picChg chg="add del mod">
          <ac:chgData name="Hailey Banack" userId="df58c6bd-3e89-4835-b83d-a52c76bdafc9" providerId="ADAL" clId="{540747CF-EB31-BE4F-A57A-6836ACFB081D}" dt="2024-10-24T20:18:27.040" v="172" actId="478"/>
          <ac:picMkLst>
            <pc:docMk/>
            <pc:sldMk cId="238759412" sldId="320"/>
            <ac:picMk id="16" creationId="{87B47C18-92E5-FC9F-36ED-7D77434065E2}"/>
          </ac:picMkLst>
        </pc:picChg>
        <pc:picChg chg="add mod">
          <ac:chgData name="Hailey Banack" userId="df58c6bd-3e89-4835-b83d-a52c76bdafc9" providerId="ADAL" clId="{540747CF-EB31-BE4F-A57A-6836ACFB081D}" dt="2024-10-24T20:19:13.201" v="178" actId="1367"/>
          <ac:picMkLst>
            <pc:docMk/>
            <pc:sldMk cId="238759412" sldId="320"/>
            <ac:picMk id="18" creationId="{F3DAE69A-2B2F-A7C3-62AC-C6DF25B54548}"/>
          </ac:picMkLst>
        </pc:picChg>
      </pc:sldChg>
      <pc:sldChg chg="del">
        <pc:chgData name="Hailey Banack" userId="df58c6bd-3e89-4835-b83d-a52c76bdafc9" providerId="ADAL" clId="{540747CF-EB31-BE4F-A57A-6836ACFB081D}" dt="2024-10-24T20:35:59.476" v="781" actId="2696"/>
        <pc:sldMkLst>
          <pc:docMk/>
          <pc:sldMk cId="3943646181" sldId="321"/>
        </pc:sldMkLst>
      </pc:sldChg>
      <pc:sldChg chg="modSp mod">
        <pc:chgData name="Hailey Banack" userId="df58c6bd-3e89-4835-b83d-a52c76bdafc9" providerId="ADAL" clId="{540747CF-EB31-BE4F-A57A-6836ACFB081D}" dt="2024-10-24T20:45:13.191" v="1233" actId="1076"/>
        <pc:sldMkLst>
          <pc:docMk/>
          <pc:sldMk cId="4111112523" sldId="322"/>
        </pc:sldMkLst>
        <pc:spChg chg="mod">
          <ac:chgData name="Hailey Banack" userId="df58c6bd-3e89-4835-b83d-a52c76bdafc9" providerId="ADAL" clId="{540747CF-EB31-BE4F-A57A-6836ACFB081D}" dt="2024-10-24T20:45:13.191" v="1233" actId="1076"/>
          <ac:spMkLst>
            <pc:docMk/>
            <pc:sldMk cId="4111112523" sldId="322"/>
            <ac:spMk id="375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540747CF-EB31-BE4F-A57A-6836ACFB081D}" dt="2024-10-24T20:35:55.131" v="779" actId="1076"/>
        <pc:sldMkLst>
          <pc:docMk/>
          <pc:sldMk cId="1024386368" sldId="323"/>
        </pc:sldMkLst>
        <pc:spChg chg="del mod">
          <ac:chgData name="Hailey Banack" userId="df58c6bd-3e89-4835-b83d-a52c76bdafc9" providerId="ADAL" clId="{540747CF-EB31-BE4F-A57A-6836ACFB081D}" dt="2024-10-24T20:29:42.029" v="636" actId="478"/>
          <ac:spMkLst>
            <pc:docMk/>
            <pc:sldMk cId="1024386368" sldId="323"/>
            <ac:spMk id="11" creationId="{33F1BDA6-ECCE-E820-EE86-981247800C8A}"/>
          </ac:spMkLst>
        </pc:spChg>
        <pc:spChg chg="mod">
          <ac:chgData name="Hailey Banack" userId="df58c6bd-3e89-4835-b83d-a52c76bdafc9" providerId="ADAL" clId="{540747CF-EB31-BE4F-A57A-6836ACFB081D}" dt="2024-10-24T20:34:35.421" v="731" actId="1076"/>
          <ac:spMkLst>
            <pc:docMk/>
            <pc:sldMk cId="1024386368" sldId="323"/>
            <ac:spMk id="12" creationId="{3FF2FFBA-7EF0-EAFF-C432-EE436D105289}"/>
          </ac:spMkLst>
        </pc:spChg>
        <pc:spChg chg="mod">
          <ac:chgData name="Hailey Banack" userId="df58c6bd-3e89-4835-b83d-a52c76bdafc9" providerId="ADAL" clId="{540747CF-EB31-BE4F-A57A-6836ACFB081D}" dt="2024-10-24T20:35:55.131" v="779" actId="1076"/>
          <ac:spMkLst>
            <pc:docMk/>
            <pc:sldMk cId="1024386368" sldId="323"/>
            <ac:spMk id="16" creationId="{959BB1EF-12CC-231C-0F90-9307454C3120}"/>
          </ac:spMkLst>
        </pc:spChg>
        <pc:picChg chg="add mod">
          <ac:chgData name="Hailey Banack" userId="df58c6bd-3e89-4835-b83d-a52c76bdafc9" providerId="ADAL" clId="{540747CF-EB31-BE4F-A57A-6836ACFB081D}" dt="2024-10-24T20:34:43.477" v="732" actId="14100"/>
          <ac:picMkLst>
            <pc:docMk/>
            <pc:sldMk cId="1024386368" sldId="323"/>
            <ac:picMk id="2" creationId="{B18DF866-9307-13DD-6EB3-B8A159175D31}"/>
          </ac:picMkLst>
        </pc:picChg>
        <pc:picChg chg="del">
          <ac:chgData name="Hailey Banack" userId="df58c6bd-3e89-4835-b83d-a52c76bdafc9" providerId="ADAL" clId="{540747CF-EB31-BE4F-A57A-6836ACFB081D}" dt="2024-10-24T20:28:53.128" v="600" actId="478"/>
          <ac:picMkLst>
            <pc:docMk/>
            <pc:sldMk cId="1024386368" sldId="323"/>
            <ac:picMk id="13" creationId="{F8848742-F3C3-6517-3C45-C73C3D8CE806}"/>
          </ac:picMkLst>
        </pc:picChg>
      </pc:sldChg>
      <pc:sldChg chg="del">
        <pc:chgData name="Hailey Banack" userId="df58c6bd-3e89-4835-b83d-a52c76bdafc9" providerId="ADAL" clId="{540747CF-EB31-BE4F-A57A-6836ACFB081D}" dt="2024-10-24T20:35:57.203" v="780" actId="2696"/>
        <pc:sldMkLst>
          <pc:docMk/>
          <pc:sldMk cId="3709928973" sldId="324"/>
        </pc:sldMkLst>
      </pc:sldChg>
      <pc:sldChg chg="addSp delSp modSp add mod delAnim modAnim">
        <pc:chgData name="Hailey Banack" userId="df58c6bd-3e89-4835-b83d-a52c76bdafc9" providerId="ADAL" clId="{540747CF-EB31-BE4F-A57A-6836ACFB081D}" dt="2024-10-24T20:47:03.578" v="1405" actId="1076"/>
        <pc:sldMkLst>
          <pc:docMk/>
          <pc:sldMk cId="2186848261" sldId="325"/>
        </pc:sldMkLst>
        <pc:spChg chg="del">
          <ac:chgData name="Hailey Banack" userId="df58c6bd-3e89-4835-b83d-a52c76bdafc9" providerId="ADAL" clId="{540747CF-EB31-BE4F-A57A-6836ACFB081D}" dt="2024-10-24T20:22:29.570" v="305" actId="478"/>
          <ac:spMkLst>
            <pc:docMk/>
            <pc:sldMk cId="2186848261" sldId="325"/>
            <ac:spMk id="5" creationId="{DAFBA4EB-BAE2-C24A-3ADE-BD8AA25862F0}"/>
          </ac:spMkLst>
        </pc:spChg>
        <pc:spChg chg="mod">
          <ac:chgData name="Hailey Banack" userId="df58c6bd-3e89-4835-b83d-a52c76bdafc9" providerId="ADAL" clId="{540747CF-EB31-BE4F-A57A-6836ACFB081D}" dt="2024-10-24T20:21:24.143" v="189" actId="20577"/>
          <ac:spMkLst>
            <pc:docMk/>
            <pc:sldMk cId="2186848261" sldId="325"/>
            <ac:spMk id="6" creationId="{C7678CFB-2F14-9D9C-A206-BDA248417BB0}"/>
          </ac:spMkLst>
        </pc:spChg>
        <pc:spChg chg="mod">
          <ac:chgData name="Hailey Banack" userId="df58c6bd-3e89-4835-b83d-a52c76bdafc9" providerId="ADAL" clId="{540747CF-EB31-BE4F-A57A-6836ACFB081D}" dt="2024-10-24T20:22:12.165" v="301"/>
          <ac:spMkLst>
            <pc:docMk/>
            <pc:sldMk cId="2186848261" sldId="325"/>
            <ac:spMk id="8" creationId="{072DE1C7-32A0-3A3A-EB9B-3867276C091C}"/>
          </ac:spMkLst>
        </pc:spChg>
        <pc:spChg chg="add mod">
          <ac:chgData name="Hailey Banack" userId="df58c6bd-3e89-4835-b83d-a52c76bdafc9" providerId="ADAL" clId="{540747CF-EB31-BE4F-A57A-6836ACFB081D}" dt="2024-10-24T20:47:03.578" v="1405" actId="1076"/>
          <ac:spMkLst>
            <pc:docMk/>
            <pc:sldMk cId="2186848261" sldId="325"/>
            <ac:spMk id="10" creationId="{F821C72A-88B4-0023-0969-A0874C683E68}"/>
          </ac:spMkLst>
        </pc:spChg>
        <pc:spChg chg="del">
          <ac:chgData name="Hailey Banack" userId="df58c6bd-3e89-4835-b83d-a52c76bdafc9" providerId="ADAL" clId="{540747CF-EB31-BE4F-A57A-6836ACFB081D}" dt="2024-10-24T20:22:27.197" v="304" actId="478"/>
          <ac:spMkLst>
            <pc:docMk/>
            <pc:sldMk cId="2186848261" sldId="325"/>
            <ac:spMk id="12" creationId="{E9CA67F8-2405-6D33-6DED-98AEFCD5409E}"/>
          </ac:spMkLst>
        </pc:spChg>
        <pc:spChg chg="add del">
          <ac:chgData name="Hailey Banack" userId="df58c6bd-3e89-4835-b83d-a52c76bdafc9" providerId="ADAL" clId="{540747CF-EB31-BE4F-A57A-6836ACFB081D}" dt="2024-10-24T20:25:42.963" v="506" actId="22"/>
          <ac:spMkLst>
            <pc:docMk/>
            <pc:sldMk cId="2186848261" sldId="325"/>
            <ac:spMk id="13" creationId="{65C133F1-75EB-771A-5D04-9CF165211B8E}"/>
          </ac:spMkLst>
        </pc:spChg>
        <pc:spChg chg="del">
          <ac:chgData name="Hailey Banack" userId="df58c6bd-3e89-4835-b83d-a52c76bdafc9" providerId="ADAL" clId="{540747CF-EB31-BE4F-A57A-6836ACFB081D}" dt="2024-10-24T20:22:24.977" v="302" actId="478"/>
          <ac:spMkLst>
            <pc:docMk/>
            <pc:sldMk cId="2186848261" sldId="325"/>
            <ac:spMk id="15" creationId="{316DD5D9-3807-17AC-B07D-E530F2CC1488}"/>
          </ac:spMkLst>
        </pc:spChg>
        <pc:spChg chg="add mod">
          <ac:chgData name="Hailey Banack" userId="df58c6bd-3e89-4835-b83d-a52c76bdafc9" providerId="ADAL" clId="{540747CF-EB31-BE4F-A57A-6836ACFB081D}" dt="2024-10-24T20:26:43.057" v="566" actId="1076"/>
          <ac:spMkLst>
            <pc:docMk/>
            <pc:sldMk cId="2186848261" sldId="325"/>
            <ac:spMk id="16" creationId="{333A6D7C-C73D-1C3E-8D94-6BC128E12D78}"/>
          </ac:spMkLst>
        </pc:spChg>
        <pc:spChg chg="mod">
          <ac:chgData name="Hailey Banack" userId="df58c6bd-3e89-4835-b83d-a52c76bdafc9" providerId="ADAL" clId="{540747CF-EB31-BE4F-A57A-6836ACFB081D}" dt="2024-10-24T20:27:27.170" v="575" actId="1076"/>
          <ac:spMkLst>
            <pc:docMk/>
            <pc:sldMk cId="2186848261" sldId="325"/>
            <ac:spMk id="17" creationId="{C807A5C1-B396-FAF5-7815-73B4CBB24F63}"/>
          </ac:spMkLst>
        </pc:spChg>
        <pc:spChg chg="add mod">
          <ac:chgData name="Hailey Banack" userId="df58c6bd-3e89-4835-b83d-a52c76bdafc9" providerId="ADAL" clId="{540747CF-EB31-BE4F-A57A-6836ACFB081D}" dt="2024-10-24T20:27:13.874" v="572" actId="1076"/>
          <ac:spMkLst>
            <pc:docMk/>
            <pc:sldMk cId="2186848261" sldId="325"/>
            <ac:spMk id="19" creationId="{AF8028CC-2138-E7A0-B80C-0197C9A97919}"/>
          </ac:spMkLst>
        </pc:spChg>
        <pc:spChg chg="add mod">
          <ac:chgData name="Hailey Banack" userId="df58c6bd-3e89-4835-b83d-a52c76bdafc9" providerId="ADAL" clId="{540747CF-EB31-BE4F-A57A-6836ACFB081D}" dt="2024-10-24T20:27:24.252" v="574" actId="1076"/>
          <ac:spMkLst>
            <pc:docMk/>
            <pc:sldMk cId="2186848261" sldId="325"/>
            <ac:spMk id="20" creationId="{3845CE0A-92A3-60CB-6E1A-D82B89DE67EA}"/>
          </ac:spMkLst>
        </pc:spChg>
        <pc:grpChg chg="del">
          <ac:chgData name="Hailey Banack" userId="df58c6bd-3e89-4835-b83d-a52c76bdafc9" providerId="ADAL" clId="{540747CF-EB31-BE4F-A57A-6836ACFB081D}" dt="2024-10-24T20:22:25.622" v="303" actId="478"/>
          <ac:grpSpMkLst>
            <pc:docMk/>
            <pc:sldMk cId="2186848261" sldId="325"/>
            <ac:grpSpMk id="2" creationId="{E07E7D44-8B03-F2F8-A93D-62A5A942630E}"/>
          </ac:grpSpMkLst>
        </pc:grpChg>
        <pc:picChg chg="add mod">
          <ac:chgData name="Hailey Banack" userId="df58c6bd-3e89-4835-b83d-a52c76bdafc9" providerId="ADAL" clId="{540747CF-EB31-BE4F-A57A-6836ACFB081D}" dt="2024-10-24T20:27:30.998" v="576" actId="1076"/>
          <ac:picMkLst>
            <pc:docMk/>
            <pc:sldMk cId="2186848261" sldId="325"/>
            <ac:picMk id="4" creationId="{7FA2F998-B2AD-8A81-AB6B-62B49C2BD14D}"/>
          </ac:picMkLst>
        </pc:picChg>
        <pc:picChg chg="del">
          <ac:chgData name="Hailey Banack" userId="df58c6bd-3e89-4835-b83d-a52c76bdafc9" providerId="ADAL" clId="{540747CF-EB31-BE4F-A57A-6836ACFB081D}" dt="2024-10-24T20:22:30.139" v="306" actId="478"/>
          <ac:picMkLst>
            <pc:docMk/>
            <pc:sldMk cId="2186848261" sldId="325"/>
            <ac:picMk id="18" creationId="{F3DAE69A-2B2F-A7C3-62AC-C6DF25B54548}"/>
          </ac:picMkLst>
        </pc:picChg>
      </pc:sldChg>
      <pc:sldChg chg="addSp delSp modSp add mod delAnim">
        <pc:chgData name="Hailey Banack" userId="df58c6bd-3e89-4835-b83d-a52c76bdafc9" providerId="ADAL" clId="{540747CF-EB31-BE4F-A57A-6836ACFB081D}" dt="2024-10-24T20:38:41.616" v="853" actId="20577"/>
        <pc:sldMkLst>
          <pc:docMk/>
          <pc:sldMk cId="1057129299" sldId="326"/>
        </pc:sldMkLst>
        <pc:spChg chg="mod">
          <ac:chgData name="Hailey Banack" userId="df58c6bd-3e89-4835-b83d-a52c76bdafc9" providerId="ADAL" clId="{540747CF-EB31-BE4F-A57A-6836ACFB081D}" dt="2024-10-24T20:36:37.077" v="812" actId="1076"/>
          <ac:spMkLst>
            <pc:docMk/>
            <pc:sldMk cId="1057129299" sldId="326"/>
            <ac:spMk id="655" creationId="{00000000-0000-0000-0000-000000000000}"/>
          </ac:spMkLst>
        </pc:spChg>
        <pc:spChg chg="mod">
          <ac:chgData name="Hailey Banack" userId="df58c6bd-3e89-4835-b83d-a52c76bdafc9" providerId="ADAL" clId="{540747CF-EB31-BE4F-A57A-6836ACFB081D}" dt="2024-10-24T20:38:41.616" v="853" actId="20577"/>
          <ac:spMkLst>
            <pc:docMk/>
            <pc:sldMk cId="1057129299" sldId="326"/>
            <ac:spMk id="656" creationId="{00000000-0000-0000-0000-000000000000}"/>
          </ac:spMkLst>
        </pc:spChg>
        <pc:picChg chg="del mod">
          <ac:chgData name="Hailey Banack" userId="df58c6bd-3e89-4835-b83d-a52c76bdafc9" providerId="ADAL" clId="{540747CF-EB31-BE4F-A57A-6836ACFB081D}" dt="2024-10-24T20:36:53.221" v="815" actId="478"/>
          <ac:picMkLst>
            <pc:docMk/>
            <pc:sldMk cId="1057129299" sldId="326"/>
            <ac:picMk id="2" creationId="{536029A9-A6D9-4677-4D5B-065146D9DF75}"/>
          </ac:picMkLst>
        </pc:picChg>
        <pc:picChg chg="add del mod">
          <ac:chgData name="Hailey Banack" userId="df58c6bd-3e89-4835-b83d-a52c76bdafc9" providerId="ADAL" clId="{540747CF-EB31-BE4F-A57A-6836ACFB081D}" dt="2024-10-24T20:37:03.075" v="818" actId="478"/>
          <ac:picMkLst>
            <pc:docMk/>
            <pc:sldMk cId="1057129299" sldId="326"/>
            <ac:picMk id="3" creationId="{973ACA28-6338-04FA-F4B1-65AADDC9B68E}"/>
          </ac:picMkLst>
        </pc:picChg>
        <pc:picChg chg="del mod">
          <ac:chgData name="Hailey Banack" userId="df58c6bd-3e89-4835-b83d-a52c76bdafc9" providerId="ADAL" clId="{540747CF-EB31-BE4F-A57A-6836ACFB081D}" dt="2024-10-24T20:36:42.078" v="814" actId="478"/>
          <ac:picMkLst>
            <pc:docMk/>
            <pc:sldMk cId="1057129299" sldId="326"/>
            <ac:picMk id="658" creationId="{00000000-0000-0000-0000-000000000000}"/>
          </ac:picMkLst>
        </pc:picChg>
      </pc:sldChg>
      <pc:sldChg chg="addSp delSp modSp add mod delAnim">
        <pc:chgData name="Hailey Banack" userId="df58c6bd-3e89-4835-b83d-a52c76bdafc9" providerId="ADAL" clId="{540747CF-EB31-BE4F-A57A-6836ACFB081D}" dt="2024-10-24T20:46:41.276" v="1402" actId="1076"/>
        <pc:sldMkLst>
          <pc:docMk/>
          <pc:sldMk cId="2697973815" sldId="327"/>
        </pc:sldMkLst>
        <pc:spChg chg="mod">
          <ac:chgData name="Hailey Banack" userId="df58c6bd-3e89-4835-b83d-a52c76bdafc9" providerId="ADAL" clId="{540747CF-EB31-BE4F-A57A-6836ACFB081D}" dt="2024-10-24T20:40:45.150" v="1020" actId="1076"/>
          <ac:spMkLst>
            <pc:docMk/>
            <pc:sldMk cId="2697973815" sldId="327"/>
            <ac:spMk id="6" creationId="{C7678CFB-2F14-9D9C-A206-BDA248417BB0}"/>
          </ac:spMkLst>
        </pc:spChg>
        <pc:spChg chg="del mod">
          <ac:chgData name="Hailey Banack" userId="df58c6bd-3e89-4835-b83d-a52c76bdafc9" providerId="ADAL" clId="{540747CF-EB31-BE4F-A57A-6836ACFB081D}" dt="2024-10-24T20:40:36.650" v="1019" actId="478"/>
          <ac:spMkLst>
            <pc:docMk/>
            <pc:sldMk cId="2697973815" sldId="327"/>
            <ac:spMk id="8" creationId="{072DE1C7-32A0-3A3A-EB9B-3867276C091C}"/>
          </ac:spMkLst>
        </pc:spChg>
        <pc:spChg chg="del">
          <ac:chgData name="Hailey Banack" userId="df58c6bd-3e89-4835-b83d-a52c76bdafc9" providerId="ADAL" clId="{540747CF-EB31-BE4F-A57A-6836ACFB081D}" dt="2024-10-24T20:40:53.783" v="1024" actId="478"/>
          <ac:spMkLst>
            <pc:docMk/>
            <pc:sldMk cId="2697973815" sldId="327"/>
            <ac:spMk id="10" creationId="{F821C72A-88B4-0023-0969-A0874C683E68}"/>
          </ac:spMkLst>
        </pc:spChg>
        <pc:spChg chg="mod">
          <ac:chgData name="Hailey Banack" userId="df58c6bd-3e89-4835-b83d-a52c76bdafc9" providerId="ADAL" clId="{540747CF-EB31-BE4F-A57A-6836ACFB081D}" dt="2024-10-24T20:46:40.075" v="1401" actId="1076"/>
          <ac:spMkLst>
            <pc:docMk/>
            <pc:sldMk cId="2697973815" sldId="327"/>
            <ac:spMk id="16" creationId="{333A6D7C-C73D-1C3E-8D94-6BC128E12D78}"/>
          </ac:spMkLst>
        </pc:spChg>
        <pc:spChg chg="del mod">
          <ac:chgData name="Hailey Banack" userId="df58c6bd-3e89-4835-b83d-a52c76bdafc9" providerId="ADAL" clId="{540747CF-EB31-BE4F-A57A-6836ACFB081D}" dt="2024-10-24T20:40:51.981" v="1023" actId="478"/>
          <ac:spMkLst>
            <pc:docMk/>
            <pc:sldMk cId="2697973815" sldId="327"/>
            <ac:spMk id="17" creationId="{C807A5C1-B396-FAF5-7815-73B4CBB24F63}"/>
          </ac:spMkLst>
        </pc:spChg>
        <pc:spChg chg="del">
          <ac:chgData name="Hailey Banack" userId="df58c6bd-3e89-4835-b83d-a52c76bdafc9" providerId="ADAL" clId="{540747CF-EB31-BE4F-A57A-6836ACFB081D}" dt="2024-10-24T20:41:44.932" v="1097" actId="478"/>
          <ac:spMkLst>
            <pc:docMk/>
            <pc:sldMk cId="2697973815" sldId="327"/>
            <ac:spMk id="19" creationId="{AF8028CC-2138-E7A0-B80C-0197C9A97919}"/>
          </ac:spMkLst>
        </pc:spChg>
        <pc:spChg chg="del">
          <ac:chgData name="Hailey Banack" userId="df58c6bd-3e89-4835-b83d-a52c76bdafc9" providerId="ADAL" clId="{540747CF-EB31-BE4F-A57A-6836ACFB081D}" dt="2024-10-24T20:41:46.466" v="1098" actId="478"/>
          <ac:spMkLst>
            <pc:docMk/>
            <pc:sldMk cId="2697973815" sldId="327"/>
            <ac:spMk id="20" creationId="{3845CE0A-92A3-60CB-6E1A-D82B89DE67EA}"/>
          </ac:spMkLst>
        </pc:spChg>
        <pc:picChg chg="add mod">
          <ac:chgData name="Hailey Banack" userId="df58c6bd-3e89-4835-b83d-a52c76bdafc9" providerId="ADAL" clId="{540747CF-EB31-BE4F-A57A-6836ACFB081D}" dt="2024-10-24T20:46:41.276" v="1402" actId="1076"/>
          <ac:picMkLst>
            <pc:docMk/>
            <pc:sldMk cId="2697973815" sldId="327"/>
            <ac:picMk id="2" creationId="{4D49B6BF-B5C6-4CA5-E9C5-70E1E167E669}"/>
          </ac:picMkLst>
        </pc:picChg>
        <pc:picChg chg="del">
          <ac:chgData name="Hailey Banack" userId="df58c6bd-3e89-4835-b83d-a52c76bdafc9" providerId="ADAL" clId="{540747CF-EB31-BE4F-A57A-6836ACFB081D}" dt="2024-10-24T20:40:49.011" v="1022" actId="478"/>
          <ac:picMkLst>
            <pc:docMk/>
            <pc:sldMk cId="2697973815" sldId="327"/>
            <ac:picMk id="4" creationId="{7FA2F998-B2AD-8A81-AB6B-62B49C2BD14D}"/>
          </ac:picMkLst>
        </pc:picChg>
      </pc:sldChg>
    </pc:docChg>
  </pc:docChgLst>
  <pc:docChgLst>
    <pc:chgData name="Hailey Banack" userId="df58c6bd-3e89-4835-b83d-a52c76bdafc9" providerId="ADAL" clId="{D977A145-9998-4443-9865-461E40453E1D}"/>
    <pc:docChg chg="undo custSel addSld delSld modSld sldOrd">
      <pc:chgData name="Hailey Banack" userId="df58c6bd-3e89-4835-b83d-a52c76bdafc9" providerId="ADAL" clId="{D977A145-9998-4443-9865-461E40453E1D}" dt="2024-10-24T19:10:23.149" v="1159" actId="20577"/>
      <pc:docMkLst>
        <pc:docMk/>
      </pc:docMkLst>
      <pc:sldChg chg="modSp mod">
        <pc:chgData name="Hailey Banack" userId="df58c6bd-3e89-4835-b83d-a52c76bdafc9" providerId="ADAL" clId="{D977A145-9998-4443-9865-461E40453E1D}" dt="2024-10-24T18:17:56.806" v="18" actId="20577"/>
        <pc:sldMkLst>
          <pc:docMk/>
          <pc:sldMk cId="0" sldId="256"/>
        </pc:sldMkLst>
        <pc:spChg chg="mod">
          <ac:chgData name="Hailey Banack" userId="df58c6bd-3e89-4835-b83d-a52c76bdafc9" providerId="ADAL" clId="{D977A145-9998-4443-9865-461E40453E1D}" dt="2024-10-24T18:17:51.646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D977A145-9998-4443-9865-461E40453E1D}" dt="2024-10-24T18:17:56.806" v="18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ord modAnim">
        <pc:chgData name="Hailey Banack" userId="df58c6bd-3e89-4835-b83d-a52c76bdafc9" providerId="ADAL" clId="{D977A145-9998-4443-9865-461E40453E1D}" dt="2024-10-24T19:02:51.199" v="1057" actId="404"/>
        <pc:sldMkLst>
          <pc:docMk/>
          <pc:sldMk cId="0" sldId="258"/>
        </pc:sldMkLst>
        <pc:spChg chg="add del mod">
          <ac:chgData name="Hailey Banack" userId="df58c6bd-3e89-4835-b83d-a52c76bdafc9" providerId="ADAL" clId="{D977A145-9998-4443-9865-461E40453E1D}" dt="2024-10-24T18:54:12.878" v="796" actId="478"/>
          <ac:spMkLst>
            <pc:docMk/>
            <pc:sldMk cId="0" sldId="258"/>
            <ac:spMk id="3" creationId="{FA2C2906-050D-33F0-1D4F-F19240355365}"/>
          </ac:spMkLst>
        </pc:spChg>
        <pc:spChg chg="add mod">
          <ac:chgData name="Hailey Banack" userId="df58c6bd-3e89-4835-b83d-a52c76bdafc9" providerId="ADAL" clId="{D977A145-9998-4443-9865-461E40453E1D}" dt="2024-10-24T18:58:46.807" v="912" actId="20577"/>
          <ac:spMkLst>
            <pc:docMk/>
            <pc:sldMk cId="0" sldId="258"/>
            <ac:spMk id="5" creationId="{8F002980-B79B-39E1-D37B-F0C0DD60978C}"/>
          </ac:spMkLst>
        </pc:spChg>
        <pc:spChg chg="mod">
          <ac:chgData name="Hailey Banack" userId="df58c6bd-3e89-4835-b83d-a52c76bdafc9" providerId="ADAL" clId="{D977A145-9998-4443-9865-461E40453E1D}" dt="2024-10-24T18:54:02.629" v="791" actId="20577"/>
          <ac:spMkLst>
            <pc:docMk/>
            <pc:sldMk cId="0" sldId="258"/>
            <ac:spMk id="6" creationId="{C7678CFB-2F14-9D9C-A206-BDA248417BB0}"/>
          </ac:spMkLst>
        </pc:spChg>
        <pc:spChg chg="add mod">
          <ac:chgData name="Hailey Banack" userId="df58c6bd-3e89-4835-b83d-a52c76bdafc9" providerId="ADAL" clId="{D977A145-9998-4443-9865-461E40453E1D}" dt="2024-10-24T19:00:21.612" v="979" actId="404"/>
          <ac:spMkLst>
            <pc:docMk/>
            <pc:sldMk cId="0" sldId="258"/>
            <ac:spMk id="13" creationId="{C4768CEB-95AE-80A9-780E-C9537AB14985}"/>
          </ac:spMkLst>
        </pc:spChg>
        <pc:spChg chg="add mod">
          <ac:chgData name="Hailey Banack" userId="df58c6bd-3e89-4835-b83d-a52c76bdafc9" providerId="ADAL" clId="{D977A145-9998-4443-9865-461E40453E1D}" dt="2024-10-24T19:01:33.833" v="1014" actId="1076"/>
          <ac:spMkLst>
            <pc:docMk/>
            <pc:sldMk cId="0" sldId="258"/>
            <ac:spMk id="14" creationId="{51EC8D95-BEF8-C067-846D-4CE0308EE4E0}"/>
          </ac:spMkLst>
        </pc:spChg>
        <pc:spChg chg="add mod">
          <ac:chgData name="Hailey Banack" userId="df58c6bd-3e89-4835-b83d-a52c76bdafc9" providerId="ADAL" clId="{D977A145-9998-4443-9865-461E40453E1D}" dt="2024-10-24T19:01:45.027" v="1023" actId="1076"/>
          <ac:spMkLst>
            <pc:docMk/>
            <pc:sldMk cId="0" sldId="258"/>
            <ac:spMk id="15" creationId="{2DA4F2A1-F63E-F750-E8AB-66ADADB2CE3A}"/>
          </ac:spMkLst>
        </pc:spChg>
        <pc:spChg chg="del">
          <ac:chgData name="Hailey Banack" userId="df58c6bd-3e89-4835-b83d-a52c76bdafc9" providerId="ADAL" clId="{D977A145-9998-4443-9865-461E40453E1D}" dt="2024-10-24T18:54:10.778" v="794" actId="478"/>
          <ac:spMkLst>
            <pc:docMk/>
            <pc:sldMk cId="0" sldId="258"/>
            <ac:spMk id="16" creationId="{4B6529D3-27B3-C374-2E0A-0CF078CC7682}"/>
          </ac:spMkLst>
        </pc:spChg>
        <pc:spChg chg="add mod">
          <ac:chgData name="Hailey Banack" userId="df58c6bd-3e89-4835-b83d-a52c76bdafc9" providerId="ADAL" clId="{D977A145-9998-4443-9865-461E40453E1D}" dt="2024-10-24T19:02:51.199" v="1057" actId="404"/>
          <ac:spMkLst>
            <pc:docMk/>
            <pc:sldMk cId="0" sldId="258"/>
            <ac:spMk id="17" creationId="{6EFCFE39-F808-33F4-2027-AA76D7DE0F68}"/>
          </ac:spMkLst>
        </pc:spChg>
        <pc:spChg chg="mod">
          <ac:chgData name="Hailey Banack" userId="df58c6bd-3e89-4835-b83d-a52c76bdafc9" providerId="ADAL" clId="{D977A145-9998-4443-9865-461E40453E1D}" dt="2024-10-24T19:01:27.476" v="1013" actId="1076"/>
          <ac:spMkLst>
            <pc:docMk/>
            <pc:sldMk cId="0" sldId="258"/>
            <ac:spMk id="21" creationId="{4EFF545A-12E0-991D-DF01-1B2037A4AF9A}"/>
          </ac:spMkLst>
        </pc:spChg>
        <pc:spChg chg="mod">
          <ac:chgData name="Hailey Banack" userId="df58c6bd-3e89-4835-b83d-a52c76bdafc9" providerId="ADAL" clId="{D977A145-9998-4443-9865-461E40453E1D}" dt="2024-10-24T18:57:07.856" v="817" actId="1076"/>
          <ac:spMkLst>
            <pc:docMk/>
            <pc:sldMk cId="0" sldId="258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8:57:09.790" v="818" actId="1076"/>
          <ac:picMkLst>
            <pc:docMk/>
            <pc:sldMk cId="0" sldId="258"/>
            <ac:picMk id="4" creationId="{74978426-1387-2019-83ED-6F4B69B00826}"/>
          </ac:picMkLst>
        </pc:picChg>
        <pc:picChg chg="add mod">
          <ac:chgData name="Hailey Banack" userId="df58c6bd-3e89-4835-b83d-a52c76bdafc9" providerId="ADAL" clId="{D977A145-9998-4443-9865-461E40453E1D}" dt="2024-10-24T18:59:12.664" v="923" actId="1076"/>
          <ac:picMkLst>
            <pc:docMk/>
            <pc:sldMk cId="0" sldId="258"/>
            <ac:picMk id="7" creationId="{16CF9824-28EA-8B60-769E-F47E841931E6}"/>
          </ac:picMkLst>
        </pc:picChg>
        <pc:picChg chg="del mod">
          <ac:chgData name="Hailey Banack" userId="df58c6bd-3e89-4835-b83d-a52c76bdafc9" providerId="ADAL" clId="{D977A145-9998-4443-9865-461E40453E1D}" dt="2024-10-24T18:54:09.429" v="793" actId="478"/>
          <ac:picMkLst>
            <pc:docMk/>
            <pc:sldMk cId="0" sldId="258"/>
            <ac:picMk id="8" creationId="{77EE5B01-3005-2B01-983A-6619A45BF28B}"/>
          </ac:picMkLst>
        </pc:picChg>
        <pc:picChg chg="del">
          <ac:chgData name="Hailey Banack" userId="df58c6bd-3e89-4835-b83d-a52c76bdafc9" providerId="ADAL" clId="{D977A145-9998-4443-9865-461E40453E1D}" dt="2024-10-24T18:54:11.947" v="795" actId="478"/>
          <ac:picMkLst>
            <pc:docMk/>
            <pc:sldMk cId="0" sldId="258"/>
            <ac:picMk id="9" creationId="{D178B94F-460F-3AD7-ED82-51CEAADCBB87}"/>
          </ac:picMkLst>
        </pc:picChg>
        <pc:picChg chg="add mod">
          <ac:chgData name="Hailey Banack" userId="df58c6bd-3e89-4835-b83d-a52c76bdafc9" providerId="ADAL" clId="{D977A145-9998-4443-9865-461E40453E1D}" dt="2024-10-24T18:59:33.203" v="930" actId="1076"/>
          <ac:picMkLst>
            <pc:docMk/>
            <pc:sldMk cId="0" sldId="258"/>
            <ac:picMk id="10" creationId="{EA8FA78D-A583-AFA1-6208-D1EFC618F431}"/>
          </ac:picMkLst>
        </pc:picChg>
        <pc:picChg chg="add mod">
          <ac:chgData name="Hailey Banack" userId="df58c6bd-3e89-4835-b83d-a52c76bdafc9" providerId="ADAL" clId="{D977A145-9998-4443-9865-461E40453E1D}" dt="2024-10-24T18:59:24.677" v="927"/>
          <ac:picMkLst>
            <pc:docMk/>
            <pc:sldMk cId="0" sldId="258"/>
            <ac:picMk id="11" creationId="{B1993E55-BC47-F945-21AC-B0E069927B30}"/>
          </ac:picMkLst>
        </pc:picChg>
        <pc:picChg chg="add mod">
          <ac:chgData name="Hailey Banack" userId="df58c6bd-3e89-4835-b83d-a52c76bdafc9" providerId="ADAL" clId="{D977A145-9998-4443-9865-461E40453E1D}" dt="2024-10-24T18:59:42.957" v="933" actId="1076"/>
          <ac:picMkLst>
            <pc:docMk/>
            <pc:sldMk cId="0" sldId="258"/>
            <ac:picMk id="12" creationId="{644FC397-D102-2D87-38BD-B49322D91273}"/>
          </ac:picMkLst>
        </pc:picChg>
        <pc:picChg chg="del">
          <ac:chgData name="Hailey Banack" userId="df58c6bd-3e89-4835-b83d-a52c76bdafc9" providerId="ADAL" clId="{D977A145-9998-4443-9865-461E40453E1D}" dt="2024-10-24T18:57:20.855" v="819" actId="478"/>
          <ac:picMkLst>
            <pc:docMk/>
            <pc:sldMk cId="0" sldId="258"/>
            <ac:picMk id="20" creationId="{5C2F918A-6325-6484-6CB2-47FDA624AA2E}"/>
          </ac:picMkLst>
        </pc:picChg>
      </pc:sldChg>
      <pc:sldChg chg="modSp">
        <pc:chgData name="Hailey Banack" userId="df58c6bd-3e89-4835-b83d-a52c76bdafc9" providerId="ADAL" clId="{D977A145-9998-4443-9865-461E40453E1D}" dt="2024-10-24T18:19:11.150" v="111" actId="20577"/>
        <pc:sldMkLst>
          <pc:docMk/>
          <pc:sldMk cId="0" sldId="259"/>
        </pc:sldMkLst>
        <pc:spChg chg="mod">
          <ac:chgData name="Hailey Banack" userId="df58c6bd-3e89-4835-b83d-a52c76bdafc9" providerId="ADAL" clId="{D977A145-9998-4443-9865-461E40453E1D}" dt="2024-10-24T18:19:11.150" v="111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D977A145-9998-4443-9865-461E40453E1D}" dt="2024-10-24T18:19:00.654" v="109" actId="14100"/>
        <pc:sldMkLst>
          <pc:docMk/>
          <pc:sldMk cId="0" sldId="261"/>
        </pc:sldMkLst>
        <pc:spChg chg="mod">
          <ac:chgData name="Hailey Banack" userId="df58c6bd-3e89-4835-b83d-a52c76bdafc9" providerId="ADAL" clId="{D977A145-9998-4443-9865-461E40453E1D}" dt="2024-10-24T18:19:00.654" v="109" actId="14100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D977A145-9998-4443-9865-461E40453E1D}" dt="2024-10-24T18:18:34.071" v="103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D977A145-9998-4443-9865-461E40453E1D}" dt="2024-10-24T19:10:23.149" v="1159" actId="20577"/>
        <pc:sldMkLst>
          <pc:docMk/>
          <pc:sldMk cId="0" sldId="276"/>
        </pc:sldMkLst>
        <pc:spChg chg="mod">
          <ac:chgData name="Hailey Banack" userId="df58c6bd-3e89-4835-b83d-a52c76bdafc9" providerId="ADAL" clId="{D977A145-9998-4443-9865-461E40453E1D}" dt="2024-10-24T19:10:23.149" v="1159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D977A145-9998-4443-9865-461E40453E1D}" dt="2024-10-24T18:52:36.290" v="746" actId="1076"/>
        <pc:sldMkLst>
          <pc:docMk/>
          <pc:sldMk cId="4070054095" sldId="313"/>
        </pc:sldMkLst>
        <pc:spChg chg="del">
          <ac:chgData name="Hailey Banack" userId="df58c6bd-3e89-4835-b83d-a52c76bdafc9" providerId="ADAL" clId="{D977A145-9998-4443-9865-461E40453E1D}" dt="2024-10-24T18:47:14.800" v="698" actId="478"/>
          <ac:spMkLst>
            <pc:docMk/>
            <pc:sldMk cId="4070054095" sldId="313"/>
            <ac:spMk id="3" creationId="{4CB81581-4954-C0C1-E201-B4A150531D12}"/>
          </ac:spMkLst>
        </pc:spChg>
        <pc:spChg chg="add del mod">
          <ac:chgData name="Hailey Banack" userId="df58c6bd-3e89-4835-b83d-a52c76bdafc9" providerId="ADAL" clId="{D977A145-9998-4443-9865-461E40453E1D}" dt="2024-10-24T18:41:17.642" v="676" actId="478"/>
          <ac:spMkLst>
            <pc:docMk/>
            <pc:sldMk cId="4070054095" sldId="313"/>
            <ac:spMk id="4" creationId="{F76C58C1-E81A-1418-70B5-3DE6E6E0C227}"/>
          </ac:spMkLst>
        </pc:spChg>
        <pc:spChg chg="del">
          <ac:chgData name="Hailey Banack" userId="df58c6bd-3e89-4835-b83d-a52c76bdafc9" providerId="ADAL" clId="{D977A145-9998-4443-9865-461E40453E1D}" dt="2024-10-24T18:47:16.779" v="699" actId="478"/>
          <ac:spMkLst>
            <pc:docMk/>
            <pc:sldMk cId="4070054095" sldId="313"/>
            <ac:spMk id="6" creationId="{FFB48E84-E96A-E158-841F-E6141A450387}"/>
          </ac:spMkLst>
        </pc:spChg>
        <pc:spChg chg="add mod">
          <ac:chgData name="Hailey Banack" userId="df58c6bd-3e89-4835-b83d-a52c76bdafc9" providerId="ADAL" clId="{D977A145-9998-4443-9865-461E40453E1D}" dt="2024-10-24T18:51:12.488" v="732" actId="20577"/>
          <ac:spMkLst>
            <pc:docMk/>
            <pc:sldMk cId="4070054095" sldId="313"/>
            <ac:spMk id="9" creationId="{F92B4F58-25EB-C77F-7F34-7EFD3054C1C0}"/>
          </ac:spMkLst>
        </pc:spChg>
        <pc:spChg chg="add mod">
          <ac:chgData name="Hailey Banack" userId="df58c6bd-3e89-4835-b83d-a52c76bdafc9" providerId="ADAL" clId="{D977A145-9998-4443-9865-461E40453E1D}" dt="2024-10-24T18:51:45.007" v="735" actId="1076"/>
          <ac:spMkLst>
            <pc:docMk/>
            <pc:sldMk cId="4070054095" sldId="313"/>
            <ac:spMk id="11" creationId="{18C8599B-3E21-BD35-3B75-DB4F11196DD3}"/>
          </ac:spMkLst>
        </pc:spChg>
        <pc:spChg chg="add del mod">
          <ac:chgData name="Hailey Banack" userId="df58c6bd-3e89-4835-b83d-a52c76bdafc9" providerId="ADAL" clId="{D977A145-9998-4443-9865-461E40453E1D}" dt="2024-10-24T18:50:53.658" v="730" actId="1076"/>
          <ac:spMkLst>
            <pc:docMk/>
            <pc:sldMk cId="4070054095" sldId="313"/>
            <ac:spMk id="12" creationId="{72D5A5DB-13A9-7BCF-55A5-3374F0648431}"/>
          </ac:spMkLst>
        </pc:spChg>
        <pc:spChg chg="del">
          <ac:chgData name="Hailey Banack" userId="df58c6bd-3e89-4835-b83d-a52c76bdafc9" providerId="ADAL" clId="{D977A145-9998-4443-9865-461E40453E1D}" dt="2024-10-24T18:41:14.261" v="675" actId="478"/>
          <ac:spMkLst>
            <pc:docMk/>
            <pc:sldMk cId="4070054095" sldId="313"/>
            <ac:spMk id="346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8:48:30.496" v="714" actId="1076"/>
          <ac:picMkLst>
            <pc:docMk/>
            <pc:sldMk cId="4070054095" sldId="313"/>
            <ac:picMk id="5" creationId="{FA79DE84-A84F-E7E9-DE4E-D8853828688F}"/>
          </ac:picMkLst>
        </pc:picChg>
        <pc:picChg chg="add mod">
          <ac:chgData name="Hailey Banack" userId="df58c6bd-3e89-4835-b83d-a52c76bdafc9" providerId="ADAL" clId="{D977A145-9998-4443-9865-461E40453E1D}" dt="2024-10-24T18:47:56.844" v="705" actId="1076"/>
          <ac:picMkLst>
            <pc:docMk/>
            <pc:sldMk cId="4070054095" sldId="313"/>
            <ac:picMk id="7" creationId="{CD1888F3-8DEE-9B0F-67FE-2F559A07E0ED}"/>
          </ac:picMkLst>
        </pc:picChg>
        <pc:picChg chg="add mod">
          <ac:chgData name="Hailey Banack" userId="df58c6bd-3e89-4835-b83d-a52c76bdafc9" providerId="ADAL" clId="{D977A145-9998-4443-9865-461E40453E1D}" dt="2024-10-24T18:48:28.429" v="713" actId="1076"/>
          <ac:picMkLst>
            <pc:docMk/>
            <pc:sldMk cId="4070054095" sldId="313"/>
            <ac:picMk id="8" creationId="{C271F040-11EA-9B09-FE1C-29A230CA08FB}"/>
          </ac:picMkLst>
        </pc:picChg>
        <pc:picChg chg="add mod">
          <ac:chgData name="Hailey Banack" userId="df58c6bd-3e89-4835-b83d-a52c76bdafc9" providerId="ADAL" clId="{D977A145-9998-4443-9865-461E40453E1D}" dt="2024-10-24T18:52:23.445" v="742" actId="1076"/>
          <ac:picMkLst>
            <pc:docMk/>
            <pc:sldMk cId="4070054095" sldId="313"/>
            <ac:picMk id="13" creationId="{EA0794BB-E58D-53EF-9446-8A1D2A36DE72}"/>
          </ac:picMkLst>
        </pc:picChg>
        <pc:picChg chg="add mod">
          <ac:chgData name="Hailey Banack" userId="df58c6bd-3e89-4835-b83d-a52c76bdafc9" providerId="ADAL" clId="{D977A145-9998-4443-9865-461E40453E1D}" dt="2024-10-24T18:52:36.290" v="746" actId="1076"/>
          <ac:picMkLst>
            <pc:docMk/>
            <pc:sldMk cId="4070054095" sldId="313"/>
            <ac:picMk id="14" creationId="{26039AD2-D94C-9FB8-4D2B-C7020F5B6D33}"/>
          </ac:picMkLst>
        </pc:picChg>
        <pc:picChg chg="add mod">
          <ac:chgData name="Hailey Banack" userId="df58c6bd-3e89-4835-b83d-a52c76bdafc9" providerId="ADAL" clId="{D977A145-9998-4443-9865-461E40453E1D}" dt="2024-10-24T18:52:31.745" v="745" actId="1076"/>
          <ac:picMkLst>
            <pc:docMk/>
            <pc:sldMk cId="4070054095" sldId="313"/>
            <ac:picMk id="15" creationId="{B9688849-3035-0662-F561-F8414057928A}"/>
          </ac:picMkLst>
        </pc:picChg>
      </pc:sldChg>
      <pc:sldChg chg="del">
        <pc:chgData name="Hailey Banack" userId="df58c6bd-3e89-4835-b83d-a52c76bdafc9" providerId="ADAL" clId="{D977A145-9998-4443-9865-461E40453E1D}" dt="2024-10-24T19:03:08.971" v="1058" actId="2696"/>
        <pc:sldMkLst>
          <pc:docMk/>
          <pc:sldMk cId="4041389303" sldId="315"/>
        </pc:sldMkLst>
      </pc:sldChg>
      <pc:sldChg chg="modSp mod">
        <pc:chgData name="Hailey Banack" userId="df58c6bd-3e89-4835-b83d-a52c76bdafc9" providerId="ADAL" clId="{D977A145-9998-4443-9865-461E40453E1D}" dt="2024-10-24T19:10:15.282" v="1142" actId="20577"/>
        <pc:sldMkLst>
          <pc:docMk/>
          <pc:sldMk cId="896762470" sldId="318"/>
        </pc:sldMkLst>
        <pc:spChg chg="mod">
          <ac:chgData name="Hailey Banack" userId="df58c6bd-3e89-4835-b83d-a52c76bdafc9" providerId="ADAL" clId="{D977A145-9998-4443-9865-461E40453E1D}" dt="2024-10-24T19:10:15.282" v="1142" actId="20577"/>
          <ac:spMkLst>
            <pc:docMk/>
            <pc:sldMk cId="896762470" sldId="318"/>
            <ac:spMk id="375" creationId="{00000000-0000-0000-0000-000000000000}"/>
          </ac:spMkLst>
        </pc:spChg>
      </pc:sldChg>
      <pc:sldChg chg="addSp delSp modSp del mod ord">
        <pc:chgData name="Hailey Banack" userId="df58c6bd-3e89-4835-b83d-a52c76bdafc9" providerId="ADAL" clId="{D977A145-9998-4443-9865-461E40453E1D}" dt="2024-10-24T18:53:38.103" v="754" actId="2696"/>
        <pc:sldMkLst>
          <pc:docMk/>
          <pc:sldMk cId="1718204518" sldId="319"/>
        </pc:sldMkLst>
        <pc:spChg chg="add del mod">
          <ac:chgData name="Hailey Banack" userId="df58c6bd-3e89-4835-b83d-a52c76bdafc9" providerId="ADAL" clId="{D977A145-9998-4443-9865-461E40453E1D}" dt="2024-10-24T18:53:09.717" v="750"/>
          <ac:spMkLst>
            <pc:docMk/>
            <pc:sldMk cId="1718204518" sldId="319"/>
            <ac:spMk id="2" creationId="{4B828710-6BFF-DE09-B1A7-114E18085CA6}"/>
          </ac:spMkLst>
        </pc:spChg>
        <pc:spChg chg="add del mod">
          <ac:chgData name="Hailey Banack" userId="df58c6bd-3e89-4835-b83d-a52c76bdafc9" providerId="ADAL" clId="{D977A145-9998-4443-9865-461E40453E1D}" dt="2024-10-24T18:53:24.440" v="752"/>
          <ac:spMkLst>
            <pc:docMk/>
            <pc:sldMk cId="1718204518" sldId="319"/>
            <ac:spMk id="3" creationId="{8D434E9D-83A9-15F5-F6CB-2EB749119972}"/>
          </ac:spMkLst>
        </pc:spChg>
        <pc:grpChg chg="mod">
          <ac:chgData name="Hailey Banack" userId="df58c6bd-3e89-4835-b83d-a52c76bdafc9" providerId="ADAL" clId="{D977A145-9998-4443-9865-461E40453E1D}" dt="2024-10-24T18:53:07.434" v="748" actId="1076"/>
          <ac:grpSpMkLst>
            <pc:docMk/>
            <pc:sldMk cId="1718204518" sldId="319"/>
            <ac:grpSpMk id="7" creationId="{761F9A15-1390-DCE8-84D9-71EFEF801C82}"/>
          </ac:grpSpMkLst>
        </pc:grpChg>
      </pc:sldChg>
      <pc:sldChg chg="addSp delSp modSp add mod addAnim delAnim modAnim">
        <pc:chgData name="Hailey Banack" userId="df58c6bd-3e89-4835-b83d-a52c76bdafc9" providerId="ADAL" clId="{D977A145-9998-4443-9865-461E40453E1D}" dt="2024-10-24T18:40:33.658" v="673" actId="1076"/>
        <pc:sldMkLst>
          <pc:docMk/>
          <pc:sldMk cId="238759412" sldId="320"/>
        </pc:sldMkLst>
        <pc:spChg chg="add del mod">
          <ac:chgData name="Hailey Banack" userId="df58c6bd-3e89-4835-b83d-a52c76bdafc9" providerId="ADAL" clId="{D977A145-9998-4443-9865-461E40453E1D}" dt="2024-10-24T18:24:15.494" v="138" actId="478"/>
          <ac:spMkLst>
            <pc:docMk/>
            <pc:sldMk cId="238759412" sldId="320"/>
            <ac:spMk id="3" creationId="{E193FB7E-7965-66B4-C342-1F97A170BF02}"/>
          </ac:spMkLst>
        </pc:spChg>
        <pc:spChg chg="add del">
          <ac:chgData name="Hailey Banack" userId="df58c6bd-3e89-4835-b83d-a52c76bdafc9" providerId="ADAL" clId="{D977A145-9998-4443-9865-461E40453E1D}" dt="2024-10-24T18:31:09.671" v="301" actId="22"/>
          <ac:spMkLst>
            <pc:docMk/>
            <pc:sldMk cId="238759412" sldId="320"/>
            <ac:spMk id="5" creationId="{7363619C-FF1A-B8B0-5CCE-22525A9619E5}"/>
          </ac:spMkLst>
        </pc:spChg>
        <pc:spChg chg="mod">
          <ac:chgData name="Hailey Banack" userId="df58c6bd-3e89-4835-b83d-a52c76bdafc9" providerId="ADAL" clId="{D977A145-9998-4443-9865-461E40453E1D}" dt="2024-10-24T18:24:10.635" v="135" actId="20577"/>
          <ac:spMkLst>
            <pc:docMk/>
            <pc:sldMk cId="238759412" sldId="320"/>
            <ac:spMk id="6" creationId="{C7678CFB-2F14-9D9C-A206-BDA248417BB0}"/>
          </ac:spMkLst>
        </pc:spChg>
        <pc:spChg chg="add mod">
          <ac:chgData name="Hailey Banack" userId="df58c6bd-3e89-4835-b83d-a52c76bdafc9" providerId="ADAL" clId="{D977A145-9998-4443-9865-461E40453E1D}" dt="2024-10-24T18:35:59.848" v="494" actId="1076"/>
          <ac:spMkLst>
            <pc:docMk/>
            <pc:sldMk cId="238759412" sldId="320"/>
            <ac:spMk id="7" creationId="{B96DD7FB-2A0A-6744-185E-504ACA12F28F}"/>
          </ac:spMkLst>
        </pc:spChg>
        <pc:spChg chg="add mod">
          <ac:chgData name="Hailey Banack" userId="df58c6bd-3e89-4835-b83d-a52c76bdafc9" providerId="ADAL" clId="{D977A145-9998-4443-9865-461E40453E1D}" dt="2024-10-24T18:38:33.830" v="549" actId="20577"/>
          <ac:spMkLst>
            <pc:docMk/>
            <pc:sldMk cId="238759412" sldId="320"/>
            <ac:spMk id="11" creationId="{60A236B9-F5FA-263A-8DC9-8956A6568EA3}"/>
          </ac:spMkLst>
        </pc:spChg>
        <pc:spChg chg="add mod">
          <ac:chgData name="Hailey Banack" userId="df58c6bd-3e89-4835-b83d-a52c76bdafc9" providerId="ADAL" clId="{D977A145-9998-4443-9865-461E40453E1D}" dt="2024-10-24T18:40:33.658" v="673" actId="1076"/>
          <ac:spMkLst>
            <pc:docMk/>
            <pc:sldMk cId="238759412" sldId="320"/>
            <ac:spMk id="12" creationId="{E9CA67F8-2405-6D33-6DED-98AEFCD5409E}"/>
          </ac:spMkLst>
        </pc:spChg>
        <pc:spChg chg="del">
          <ac:chgData name="Hailey Banack" userId="df58c6bd-3e89-4835-b83d-a52c76bdafc9" providerId="ADAL" clId="{D977A145-9998-4443-9865-461E40453E1D}" dt="2024-10-24T18:24:14.448" v="137" actId="478"/>
          <ac:spMkLst>
            <pc:docMk/>
            <pc:sldMk cId="238759412" sldId="320"/>
            <ac:spMk id="16" creationId="{4B6529D3-27B3-C374-2E0A-0CF078CC7682}"/>
          </ac:spMkLst>
        </pc:spChg>
        <pc:spChg chg="del">
          <ac:chgData name="Hailey Banack" userId="df58c6bd-3e89-4835-b83d-a52c76bdafc9" providerId="ADAL" clId="{D977A145-9998-4443-9865-461E40453E1D}" dt="2024-10-24T18:31:01.895" v="298" actId="478"/>
          <ac:spMkLst>
            <pc:docMk/>
            <pc:sldMk cId="238759412" sldId="320"/>
            <ac:spMk id="21" creationId="{4EFF545A-12E0-991D-DF01-1B2037A4AF9A}"/>
          </ac:spMkLst>
        </pc:spChg>
        <pc:spChg chg="mod">
          <ac:chgData name="Hailey Banack" userId="df58c6bd-3e89-4835-b83d-a52c76bdafc9" providerId="ADAL" clId="{D977A145-9998-4443-9865-461E40453E1D}" dt="2024-10-24T18:37:21.726" v="540" actId="20577"/>
          <ac:spMkLst>
            <pc:docMk/>
            <pc:sldMk cId="238759412" sldId="320"/>
            <ac:spMk id="332" creationId="{00000000-0000-0000-0000-000000000000}"/>
          </ac:spMkLst>
        </pc:spChg>
        <pc:picChg chg="del">
          <ac:chgData name="Hailey Banack" userId="df58c6bd-3e89-4835-b83d-a52c76bdafc9" providerId="ADAL" clId="{D977A145-9998-4443-9865-461E40453E1D}" dt="2024-10-24T18:24:13.545" v="136" actId="478"/>
          <ac:picMkLst>
            <pc:docMk/>
            <pc:sldMk cId="238759412" sldId="320"/>
            <ac:picMk id="8" creationId="{77EE5B01-3005-2B01-983A-6619A45BF28B}"/>
          </ac:picMkLst>
        </pc:picChg>
        <pc:picChg chg="del">
          <ac:chgData name="Hailey Banack" userId="df58c6bd-3e89-4835-b83d-a52c76bdafc9" providerId="ADAL" clId="{D977A145-9998-4443-9865-461E40453E1D}" dt="2024-10-24T18:24:19.271" v="140" actId="478"/>
          <ac:picMkLst>
            <pc:docMk/>
            <pc:sldMk cId="238759412" sldId="320"/>
            <ac:picMk id="9" creationId="{D178B94F-460F-3AD7-ED82-51CEAADCBB87}"/>
          </ac:picMkLst>
        </pc:picChg>
        <pc:picChg chg="add mod">
          <ac:chgData name="Hailey Banack" userId="df58c6bd-3e89-4835-b83d-a52c76bdafc9" providerId="ADAL" clId="{D977A145-9998-4443-9865-461E40453E1D}" dt="2024-10-24T18:37:40.316" v="542" actId="14100"/>
          <ac:picMkLst>
            <pc:docMk/>
            <pc:sldMk cId="238759412" sldId="320"/>
            <ac:picMk id="10" creationId="{ACFB50CD-DCE3-9B2A-49ED-BB13314E913E}"/>
          </ac:picMkLst>
        </pc:picChg>
        <pc:picChg chg="add mod">
          <ac:chgData name="Hailey Banack" userId="df58c6bd-3e89-4835-b83d-a52c76bdafc9" providerId="ADAL" clId="{D977A145-9998-4443-9865-461E40453E1D}" dt="2024-10-24T18:40:24.847" v="671" actId="1076"/>
          <ac:picMkLst>
            <pc:docMk/>
            <pc:sldMk cId="238759412" sldId="320"/>
            <ac:picMk id="13" creationId="{53CA1591-CDA2-8B60-F86A-B6EDFF5C2527}"/>
          </ac:picMkLst>
        </pc:picChg>
        <pc:picChg chg="del">
          <ac:chgData name="Hailey Banack" userId="df58c6bd-3e89-4835-b83d-a52c76bdafc9" providerId="ADAL" clId="{D977A145-9998-4443-9865-461E40453E1D}" dt="2024-10-24T18:31:00.109" v="297" actId="478"/>
          <ac:picMkLst>
            <pc:docMk/>
            <pc:sldMk cId="238759412" sldId="320"/>
            <ac:picMk id="20" creationId="{5C2F918A-6325-6484-6CB2-47FDA624AA2E}"/>
          </ac:picMkLst>
        </pc:picChg>
      </pc:sldChg>
      <pc:sldChg chg="addSp delSp modSp add mod delAnim">
        <pc:chgData name="Hailey Banack" userId="df58c6bd-3e89-4835-b83d-a52c76bdafc9" providerId="ADAL" clId="{D977A145-9998-4443-9865-461E40453E1D}" dt="2024-10-24T19:08:33.575" v="1113"/>
        <pc:sldMkLst>
          <pc:docMk/>
          <pc:sldMk cId="3943646181" sldId="321"/>
        </pc:sldMkLst>
        <pc:spChg chg="add mod">
          <ac:chgData name="Hailey Banack" userId="df58c6bd-3e89-4835-b83d-a52c76bdafc9" providerId="ADAL" clId="{D977A145-9998-4443-9865-461E40453E1D}" dt="2024-10-24T19:04:24.485" v="1075" actId="14100"/>
          <ac:spMkLst>
            <pc:docMk/>
            <pc:sldMk cId="3943646181" sldId="321"/>
            <ac:spMk id="3" creationId="{F2579C49-EDEF-52D1-B894-6764F27AA290}"/>
          </ac:spMkLst>
        </pc:spChg>
        <pc:spChg chg="add mod">
          <ac:chgData name="Hailey Banack" userId="df58c6bd-3e89-4835-b83d-a52c76bdafc9" providerId="ADAL" clId="{D977A145-9998-4443-9865-461E40453E1D}" dt="2024-10-24T19:07:07.596" v="1109" actId="1076"/>
          <ac:spMkLst>
            <pc:docMk/>
            <pc:sldMk cId="3943646181" sldId="321"/>
            <ac:spMk id="7" creationId="{EF46A37D-FF46-91DB-78E3-2677716A8867}"/>
          </ac:spMkLst>
        </pc:spChg>
        <pc:spChg chg="mod">
          <ac:chgData name="Hailey Banack" userId="df58c6bd-3e89-4835-b83d-a52c76bdafc9" providerId="ADAL" clId="{D977A145-9998-4443-9865-461E40453E1D}" dt="2024-10-24T19:05:53.461" v="1095" actId="1076"/>
          <ac:spMkLst>
            <pc:docMk/>
            <pc:sldMk cId="3943646181" sldId="321"/>
            <ac:spMk id="375" creationId="{00000000-0000-0000-0000-000000000000}"/>
          </ac:spMkLst>
        </pc:spChg>
        <pc:spChg chg="del mod">
          <ac:chgData name="Hailey Banack" userId="df58c6bd-3e89-4835-b83d-a52c76bdafc9" providerId="ADAL" clId="{D977A145-9998-4443-9865-461E40453E1D}" dt="2024-10-24T19:03:30.613" v="1067" actId="478"/>
          <ac:spMkLst>
            <pc:docMk/>
            <pc:sldMk cId="3943646181" sldId="321"/>
            <ac:spMk id="376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9:08:33.575" v="1113"/>
          <ac:picMkLst>
            <pc:docMk/>
            <pc:sldMk cId="3943646181" sldId="321"/>
            <ac:picMk id="2" creationId="{98AC9C7C-BCFF-9586-FFA0-FE8483BE3DDE}"/>
          </ac:picMkLst>
        </pc:picChg>
        <pc:picChg chg="add del mod">
          <ac:chgData name="Hailey Banack" userId="df58c6bd-3e89-4835-b83d-a52c76bdafc9" providerId="ADAL" clId="{D977A145-9998-4443-9865-461E40453E1D}" dt="2024-10-24T19:06:21.857" v="1103" actId="478"/>
          <ac:picMkLst>
            <pc:docMk/>
            <pc:sldMk cId="3943646181" sldId="321"/>
            <ac:picMk id="4" creationId="{B15B6A22-565E-9030-9ED1-3D6427FCAB2A}"/>
          </ac:picMkLst>
        </pc:picChg>
        <pc:picChg chg="add mod">
          <ac:chgData name="Hailey Banack" userId="df58c6bd-3e89-4835-b83d-a52c76bdafc9" providerId="ADAL" clId="{D977A145-9998-4443-9865-461E40453E1D}" dt="2024-10-24T19:06:13.711" v="1100" actId="1076"/>
          <ac:picMkLst>
            <pc:docMk/>
            <pc:sldMk cId="3943646181" sldId="321"/>
            <ac:picMk id="5" creationId="{BB1603F8-6032-5386-2ADB-F2BD3CB05FE5}"/>
          </ac:picMkLst>
        </pc:picChg>
        <pc:picChg chg="add mod">
          <ac:chgData name="Hailey Banack" userId="df58c6bd-3e89-4835-b83d-a52c76bdafc9" providerId="ADAL" clId="{D977A145-9998-4443-9865-461E40453E1D}" dt="2024-10-24T19:08:10.367" v="1112" actId="1076"/>
          <ac:picMkLst>
            <pc:docMk/>
            <pc:sldMk cId="3943646181" sldId="321"/>
            <ac:picMk id="6" creationId="{FCD12275-5D5D-EA9C-BACE-309ABE4C0DF1}"/>
          </ac:picMkLst>
        </pc:picChg>
        <pc:picChg chg="add mod">
          <ac:chgData name="Hailey Banack" userId="df58c6bd-3e89-4835-b83d-a52c76bdafc9" providerId="ADAL" clId="{D977A145-9998-4443-9865-461E40453E1D}" dt="2024-10-24T19:08:04.021" v="1111" actId="1076"/>
          <ac:picMkLst>
            <pc:docMk/>
            <pc:sldMk cId="3943646181" sldId="321"/>
            <ac:picMk id="8" creationId="{75A4D810-91B6-66A2-124C-775200F2FEC5}"/>
          </ac:picMkLst>
        </pc:picChg>
      </pc:sldChg>
      <pc:sldChg chg="modSp add mod">
        <pc:chgData name="Hailey Banack" userId="df58c6bd-3e89-4835-b83d-a52c76bdafc9" providerId="ADAL" clId="{D977A145-9998-4443-9865-461E40453E1D}" dt="2024-10-24T19:10:01.805" v="1141" actId="113"/>
        <pc:sldMkLst>
          <pc:docMk/>
          <pc:sldMk cId="4111112523" sldId="322"/>
        </pc:sldMkLst>
        <pc:spChg chg="mod">
          <ac:chgData name="Hailey Banack" userId="df58c6bd-3e89-4835-b83d-a52c76bdafc9" providerId="ADAL" clId="{D977A145-9998-4443-9865-461E40453E1D}" dt="2024-10-24T19:10:01.805" v="1141" actId="113"/>
          <ac:spMkLst>
            <pc:docMk/>
            <pc:sldMk cId="4111112523" sldId="322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1A1B7434-96F9-104A-A97D-7820C57A8AC4}"/>
    <pc:docChg chg="undo custSel addSld delSld modSld">
      <pc:chgData name="Hailey Banack" userId="df58c6bd-3e89-4835-b83d-a52c76bdafc9" providerId="ADAL" clId="{1A1B7434-96F9-104A-A97D-7820C57A8AC4}" dt="2024-10-24T15:13:12.001" v="1431" actId="20577"/>
      <pc:docMkLst>
        <pc:docMk/>
      </pc:docMkLst>
      <pc:sldChg chg="modSp mod">
        <pc:chgData name="Hailey Banack" userId="df58c6bd-3e89-4835-b83d-a52c76bdafc9" providerId="ADAL" clId="{1A1B7434-96F9-104A-A97D-7820C57A8AC4}" dt="2024-10-23T20:02:18.421" v="20" actId="20577"/>
        <pc:sldMkLst>
          <pc:docMk/>
          <pc:sldMk cId="0" sldId="256"/>
        </pc:sldMkLst>
        <pc:spChg chg="mod">
          <ac:chgData name="Hailey Banack" userId="df58c6bd-3e89-4835-b83d-a52c76bdafc9" providerId="ADAL" clId="{1A1B7434-96F9-104A-A97D-7820C57A8AC4}" dt="2024-10-23T20:02:18.421" v="20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1A1B7434-96F9-104A-A97D-7820C57A8AC4}" dt="2024-10-23T20:02:15.514" v="18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1A1B7434-96F9-104A-A97D-7820C57A8AC4}" dt="2024-10-24T14:04:21.523" v="538" actId="1076"/>
        <pc:sldMkLst>
          <pc:docMk/>
          <pc:sldMk cId="0" sldId="258"/>
        </pc:sldMkLst>
        <pc:spChg chg="del">
          <ac:chgData name="Hailey Banack" userId="df58c6bd-3e89-4835-b83d-a52c76bdafc9" providerId="ADAL" clId="{1A1B7434-96F9-104A-A97D-7820C57A8AC4}" dt="2024-10-24T13:44:55.052" v="512" actId="478"/>
          <ac:spMkLst>
            <pc:docMk/>
            <pc:sldMk cId="0" sldId="258"/>
            <ac:spMk id="6" creationId="{8422BDB9-2CFF-5B6D-1BA5-5D1F8484A9C8}"/>
          </ac:spMkLst>
        </pc:spChg>
        <pc:spChg chg="mod">
          <ac:chgData name="Hailey Banack" userId="df58c6bd-3e89-4835-b83d-a52c76bdafc9" providerId="ADAL" clId="{1A1B7434-96F9-104A-A97D-7820C57A8AC4}" dt="2024-10-24T13:42:29.256" v="268" actId="14100"/>
          <ac:spMkLst>
            <pc:docMk/>
            <pc:sldMk cId="0" sldId="258"/>
            <ac:spMk id="7" creationId="{A90CA965-0EA5-79F4-87DA-79DAD3827EAF}"/>
          </ac:spMkLst>
        </pc:spChg>
        <pc:spChg chg="add mod">
          <ac:chgData name="Hailey Banack" userId="df58c6bd-3e89-4835-b83d-a52c76bdafc9" providerId="ADAL" clId="{1A1B7434-96F9-104A-A97D-7820C57A8AC4}" dt="2024-10-24T14:04:21.523" v="538" actId="1076"/>
          <ac:spMkLst>
            <pc:docMk/>
            <pc:sldMk cId="0" sldId="258"/>
            <ac:spMk id="10" creationId="{DF5E6799-7562-6E3C-2C79-D01B5069AE3E}"/>
          </ac:spMkLst>
        </pc:spChg>
        <pc:spChg chg="del">
          <ac:chgData name="Hailey Banack" userId="df58c6bd-3e89-4835-b83d-a52c76bdafc9" providerId="ADAL" clId="{1A1B7434-96F9-104A-A97D-7820C57A8AC4}" dt="2024-10-24T13:44:50.042" v="508" actId="478"/>
          <ac:spMkLst>
            <pc:docMk/>
            <pc:sldMk cId="0" sldId="258"/>
            <ac:spMk id="17" creationId="{1E52DE4F-2864-E34E-4C43-A2DE95E32AAC}"/>
          </ac:spMkLst>
        </pc:spChg>
        <pc:spChg chg="mod">
          <ac:chgData name="Hailey Banack" userId="df58c6bd-3e89-4835-b83d-a52c76bdafc9" providerId="ADAL" clId="{1A1B7434-96F9-104A-A97D-7820C57A8AC4}" dt="2024-10-24T13:44:46.587" v="506" actId="1076"/>
          <ac:spMkLst>
            <pc:docMk/>
            <pc:sldMk cId="0" sldId="258"/>
            <ac:spMk id="19" creationId="{7CFFE5AE-207A-1684-6FEE-6F27B8D518BF}"/>
          </ac:spMkLst>
        </pc:spChg>
        <pc:spChg chg="del mod">
          <ac:chgData name="Hailey Banack" userId="df58c6bd-3e89-4835-b83d-a52c76bdafc9" providerId="ADAL" clId="{1A1B7434-96F9-104A-A97D-7820C57A8AC4}" dt="2024-10-24T13:44:52.623" v="510" actId="478"/>
          <ac:spMkLst>
            <pc:docMk/>
            <pc:sldMk cId="0" sldId="258"/>
            <ac:spMk id="330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3:44:43.843" v="505" actId="1076"/>
          <ac:picMkLst>
            <pc:docMk/>
            <pc:sldMk cId="0" sldId="258"/>
            <ac:picMk id="2" creationId="{E199C678-113E-1CAC-5D74-B8031EC00AD1}"/>
          </ac:picMkLst>
        </pc:picChg>
        <pc:picChg chg="add mod">
          <ac:chgData name="Hailey Banack" userId="df58c6bd-3e89-4835-b83d-a52c76bdafc9" providerId="ADAL" clId="{1A1B7434-96F9-104A-A97D-7820C57A8AC4}" dt="2024-10-24T13:45:08.356" v="516" actId="1076"/>
          <ac:picMkLst>
            <pc:docMk/>
            <pc:sldMk cId="0" sldId="258"/>
            <ac:picMk id="3" creationId="{A63D66A3-5C77-D659-AF04-46769D7042A6}"/>
          </ac:picMkLst>
        </pc:picChg>
        <pc:picChg chg="add mod">
          <ac:chgData name="Hailey Banack" userId="df58c6bd-3e89-4835-b83d-a52c76bdafc9" providerId="ADAL" clId="{1A1B7434-96F9-104A-A97D-7820C57A8AC4}" dt="2024-10-24T13:45:05.913" v="515" actId="1076"/>
          <ac:picMkLst>
            <pc:docMk/>
            <pc:sldMk cId="0" sldId="258"/>
            <ac:picMk id="4" creationId="{70E12F0A-7AAA-0F1D-0846-0C654239249D}"/>
          </ac:picMkLst>
        </pc:picChg>
        <pc:picChg chg="add del mod">
          <ac:chgData name="Hailey Banack" userId="df58c6bd-3e89-4835-b83d-a52c76bdafc9" providerId="ADAL" clId="{1A1B7434-96F9-104A-A97D-7820C57A8AC4}" dt="2024-10-24T13:49:27.996" v="521" actId="478"/>
          <ac:picMkLst>
            <pc:docMk/>
            <pc:sldMk cId="0" sldId="258"/>
            <ac:picMk id="5" creationId="{E0E48373-2751-8BB7-000C-4373E74224F6}"/>
          </ac:picMkLst>
        </pc:picChg>
        <pc:picChg chg="add del mod">
          <ac:chgData name="Hailey Banack" userId="df58c6bd-3e89-4835-b83d-a52c76bdafc9" providerId="ADAL" clId="{1A1B7434-96F9-104A-A97D-7820C57A8AC4}" dt="2024-10-24T13:50:00.130" v="532" actId="478"/>
          <ac:picMkLst>
            <pc:docMk/>
            <pc:sldMk cId="0" sldId="258"/>
            <ac:picMk id="8" creationId="{6B4EB8A3-95FE-48DD-DB33-30F4AECAF41B}"/>
          </ac:picMkLst>
        </pc:picChg>
        <pc:picChg chg="add del mod">
          <ac:chgData name="Hailey Banack" userId="df58c6bd-3e89-4835-b83d-a52c76bdafc9" providerId="ADAL" clId="{1A1B7434-96F9-104A-A97D-7820C57A8AC4}" dt="2024-10-24T13:49:42.492" v="525" actId="478"/>
          <ac:picMkLst>
            <pc:docMk/>
            <pc:sldMk cId="0" sldId="258"/>
            <ac:picMk id="9" creationId="{DE1FF623-D039-62D7-E7AA-568D269CEBBB}"/>
          </ac:picMkLst>
        </pc:picChg>
        <pc:picChg chg="add mod">
          <ac:chgData name="Hailey Banack" userId="df58c6bd-3e89-4835-b83d-a52c76bdafc9" providerId="ADAL" clId="{1A1B7434-96F9-104A-A97D-7820C57A8AC4}" dt="2024-10-24T13:50:05.116" v="535" actId="14100"/>
          <ac:picMkLst>
            <pc:docMk/>
            <pc:sldMk cId="0" sldId="258"/>
            <ac:picMk id="11" creationId="{19907257-6AB6-4B2C-5ADF-B674BCB15484}"/>
          </ac:picMkLst>
        </pc:picChg>
        <pc:picChg chg="del">
          <ac:chgData name="Hailey Banack" userId="df58c6bd-3e89-4835-b83d-a52c76bdafc9" providerId="ADAL" clId="{1A1B7434-96F9-104A-A97D-7820C57A8AC4}" dt="2024-10-24T13:44:49.234" v="507" actId="478"/>
          <ac:picMkLst>
            <pc:docMk/>
            <pc:sldMk cId="0" sldId="258"/>
            <ac:picMk id="13" creationId="{C805A5B0-D50D-3797-E97A-0454C2595872}"/>
          </ac:picMkLst>
        </pc:picChg>
        <pc:picChg chg="del">
          <ac:chgData name="Hailey Banack" userId="df58c6bd-3e89-4835-b83d-a52c76bdafc9" providerId="ADAL" clId="{1A1B7434-96F9-104A-A97D-7820C57A8AC4}" dt="2024-10-24T13:44:50.585" v="509" actId="478"/>
          <ac:picMkLst>
            <pc:docMk/>
            <pc:sldMk cId="0" sldId="258"/>
            <ac:picMk id="16" creationId="{BB1E9A1C-1C81-330E-9A7A-2234ABD731BF}"/>
          </ac:picMkLst>
        </pc:picChg>
        <pc:picChg chg="del">
          <ac:chgData name="Hailey Banack" userId="df58c6bd-3e89-4835-b83d-a52c76bdafc9" providerId="ADAL" clId="{1A1B7434-96F9-104A-A97D-7820C57A8AC4}" dt="2024-10-24T13:44:53.399" v="511" actId="478"/>
          <ac:picMkLst>
            <pc:docMk/>
            <pc:sldMk cId="0" sldId="258"/>
            <ac:picMk id="18" creationId="{73802249-7C92-9416-CFE6-109BCAA48012}"/>
          </ac:picMkLst>
        </pc:picChg>
      </pc:sldChg>
      <pc:sldChg chg="modSp">
        <pc:chgData name="Hailey Banack" userId="df58c6bd-3e89-4835-b83d-a52c76bdafc9" providerId="ADAL" clId="{1A1B7434-96F9-104A-A97D-7820C57A8AC4}" dt="2024-10-24T13:34:02.716" v="122" actId="20577"/>
        <pc:sldMkLst>
          <pc:docMk/>
          <pc:sldMk cId="0" sldId="259"/>
        </pc:sldMkLst>
        <pc:spChg chg="mod">
          <ac:chgData name="Hailey Banack" userId="df58c6bd-3e89-4835-b83d-a52c76bdafc9" providerId="ADAL" clId="{1A1B7434-96F9-104A-A97D-7820C57A8AC4}" dt="2024-10-24T13:34:02.716" v="122" actId="20577"/>
          <ac:spMkLst>
            <pc:docMk/>
            <pc:sldMk cId="0" sldId="259"/>
            <ac:spMk id="343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1A1B7434-96F9-104A-A97D-7820C57A8AC4}" dt="2024-10-24T13:33:45.592" v="120" actId="14100"/>
        <pc:sldMkLst>
          <pc:docMk/>
          <pc:sldMk cId="0" sldId="261"/>
        </pc:sldMkLst>
        <pc:spChg chg="add mod">
          <ac:chgData name="Hailey Banack" userId="df58c6bd-3e89-4835-b83d-a52c76bdafc9" providerId="ADAL" clId="{1A1B7434-96F9-104A-A97D-7820C57A8AC4}" dt="2024-10-24T13:33:45.592" v="120" actId="14100"/>
          <ac:spMkLst>
            <pc:docMk/>
            <pc:sldMk cId="0" sldId="261"/>
            <ac:spMk id="4" creationId="{0CAB4224-E412-0571-ABD5-A39634102E3D}"/>
          </ac:spMkLst>
        </pc:spChg>
        <pc:spChg chg="del">
          <ac:chgData name="Hailey Banack" userId="df58c6bd-3e89-4835-b83d-a52c76bdafc9" providerId="ADAL" clId="{1A1B7434-96F9-104A-A97D-7820C57A8AC4}" dt="2024-10-24T13:32:27.231" v="112" actId="478"/>
          <ac:spMkLst>
            <pc:docMk/>
            <pc:sldMk cId="0" sldId="261"/>
            <ac:spMk id="365" creationId="{00000000-0000-0000-0000-000000000000}"/>
          </ac:spMkLst>
        </pc:spChg>
        <pc:spChg chg="mod">
          <ac:chgData name="Hailey Banack" userId="df58c6bd-3e89-4835-b83d-a52c76bdafc9" providerId="ADAL" clId="{1A1B7434-96F9-104A-A97D-7820C57A8AC4}" dt="2024-10-23T20:02:41.827" v="111" actId="403"/>
          <ac:spMkLst>
            <pc:docMk/>
            <pc:sldMk cId="0" sldId="261"/>
            <ac:spMk id="366" creationId="{00000000-0000-0000-0000-000000000000}"/>
          </ac:spMkLst>
        </pc:spChg>
      </pc:sldChg>
      <pc:sldChg chg="addSp delSp modSp mod">
        <pc:chgData name="Hailey Banack" userId="df58c6bd-3e89-4835-b83d-a52c76bdafc9" providerId="ADAL" clId="{1A1B7434-96F9-104A-A97D-7820C57A8AC4}" dt="2024-10-24T15:09:50.049" v="1407" actId="21"/>
        <pc:sldMkLst>
          <pc:docMk/>
          <pc:sldMk cId="0" sldId="262"/>
        </pc:sldMkLst>
        <pc:spChg chg="add del">
          <ac:chgData name="Hailey Banack" userId="df58c6bd-3e89-4835-b83d-a52c76bdafc9" providerId="ADAL" clId="{1A1B7434-96F9-104A-A97D-7820C57A8AC4}" dt="2024-10-24T15:09:46.790" v="1406" actId="22"/>
          <ac:spMkLst>
            <pc:docMk/>
            <pc:sldMk cId="0" sldId="262"/>
            <ac:spMk id="3" creationId="{EF25E754-3F2A-5F4D-A3C7-340C3D4247EA}"/>
          </ac:spMkLst>
        </pc:spChg>
        <pc:spChg chg="mod">
          <ac:chgData name="Hailey Banack" userId="df58c6bd-3e89-4835-b83d-a52c76bdafc9" providerId="ADAL" clId="{1A1B7434-96F9-104A-A97D-7820C57A8AC4}" dt="2024-10-24T15:09:50.049" v="1407" actId="21"/>
          <ac:spMkLst>
            <pc:docMk/>
            <pc:sldMk cId="0" sldId="262"/>
            <ac:spMk id="375" creationId="{00000000-0000-0000-0000-000000000000}"/>
          </ac:spMkLst>
        </pc:spChg>
      </pc:sldChg>
      <pc:sldChg chg="modSp">
        <pc:chgData name="Hailey Banack" userId="df58c6bd-3e89-4835-b83d-a52c76bdafc9" providerId="ADAL" clId="{1A1B7434-96F9-104A-A97D-7820C57A8AC4}" dt="2024-10-24T15:13:12.001" v="1431" actId="20577"/>
        <pc:sldMkLst>
          <pc:docMk/>
          <pc:sldMk cId="0" sldId="276"/>
        </pc:sldMkLst>
        <pc:spChg chg="mod">
          <ac:chgData name="Hailey Banack" userId="df58c6bd-3e89-4835-b83d-a52c76bdafc9" providerId="ADAL" clId="{1A1B7434-96F9-104A-A97D-7820C57A8AC4}" dt="2024-10-24T15:13:12.001" v="1431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1A1B7434-96F9-104A-A97D-7820C57A8AC4}" dt="2024-10-24T14:15:51.167" v="651" actId="20577"/>
        <pc:sldMkLst>
          <pc:docMk/>
          <pc:sldMk cId="4070054095" sldId="313"/>
        </pc:sldMkLst>
        <pc:spChg chg="mod">
          <ac:chgData name="Hailey Banack" userId="df58c6bd-3e89-4835-b83d-a52c76bdafc9" providerId="ADAL" clId="{1A1B7434-96F9-104A-A97D-7820C57A8AC4}" dt="2024-10-24T14:10:23.561" v="624" actId="1076"/>
          <ac:spMkLst>
            <pc:docMk/>
            <pc:sldMk cId="4070054095" sldId="313"/>
            <ac:spMk id="5" creationId="{1BCC78DA-9387-EA86-726D-86C5BEFBC9E6}"/>
          </ac:spMkLst>
        </pc:spChg>
        <pc:spChg chg="del mod">
          <ac:chgData name="Hailey Banack" userId="df58c6bd-3e89-4835-b83d-a52c76bdafc9" providerId="ADAL" clId="{1A1B7434-96F9-104A-A97D-7820C57A8AC4}" dt="2024-10-24T14:05:31.844" v="575" actId="478"/>
          <ac:spMkLst>
            <pc:docMk/>
            <pc:sldMk cId="4070054095" sldId="313"/>
            <ac:spMk id="7" creationId="{990FF01A-A785-5AE8-2BA6-B330BAA30BC1}"/>
          </ac:spMkLst>
        </pc:spChg>
        <pc:spChg chg="add del mod">
          <ac:chgData name="Hailey Banack" userId="df58c6bd-3e89-4835-b83d-a52c76bdafc9" providerId="ADAL" clId="{1A1B7434-96F9-104A-A97D-7820C57A8AC4}" dt="2024-10-24T14:08:40.255" v="606"/>
          <ac:spMkLst>
            <pc:docMk/>
            <pc:sldMk cId="4070054095" sldId="313"/>
            <ac:spMk id="8" creationId="{975ED36E-9483-40E0-837B-483B63536250}"/>
          </ac:spMkLst>
        </pc:spChg>
        <pc:spChg chg="add del mod">
          <ac:chgData name="Hailey Banack" userId="df58c6bd-3e89-4835-b83d-a52c76bdafc9" providerId="ADAL" clId="{1A1B7434-96F9-104A-A97D-7820C57A8AC4}" dt="2024-10-24T14:09:11.983" v="616" actId="478"/>
          <ac:spMkLst>
            <pc:docMk/>
            <pc:sldMk cId="4070054095" sldId="313"/>
            <ac:spMk id="9" creationId="{86E36B2B-D572-A906-AC34-329BC0EC5FF2}"/>
          </ac:spMkLst>
        </pc:spChg>
        <pc:spChg chg="add mod">
          <ac:chgData name="Hailey Banack" userId="df58c6bd-3e89-4835-b83d-a52c76bdafc9" providerId="ADAL" clId="{1A1B7434-96F9-104A-A97D-7820C57A8AC4}" dt="2024-10-24T14:13:06.762" v="629" actId="1076"/>
          <ac:spMkLst>
            <pc:docMk/>
            <pc:sldMk cId="4070054095" sldId="313"/>
            <ac:spMk id="10" creationId="{7BCDBF82-E53F-BD53-FE24-F4562A38009B}"/>
          </ac:spMkLst>
        </pc:spChg>
        <pc:spChg chg="add mod">
          <ac:chgData name="Hailey Banack" userId="df58c6bd-3e89-4835-b83d-a52c76bdafc9" providerId="ADAL" clId="{1A1B7434-96F9-104A-A97D-7820C57A8AC4}" dt="2024-10-24T14:15:51.167" v="651" actId="20577"/>
          <ac:spMkLst>
            <pc:docMk/>
            <pc:sldMk cId="4070054095" sldId="313"/>
            <ac:spMk id="12" creationId="{72D5A5DB-13A9-7BCF-55A5-3374F0648431}"/>
          </ac:spMkLst>
        </pc:spChg>
        <pc:spChg chg="mod">
          <ac:chgData name="Hailey Banack" userId="df58c6bd-3e89-4835-b83d-a52c76bdafc9" providerId="ADAL" clId="{1A1B7434-96F9-104A-A97D-7820C57A8AC4}" dt="2024-10-24T14:13:12.284" v="630" actId="1076"/>
          <ac:spMkLst>
            <pc:docMk/>
            <pc:sldMk cId="4070054095" sldId="313"/>
            <ac:spMk id="346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4:13:02.589" v="628" actId="1076"/>
          <ac:picMkLst>
            <pc:docMk/>
            <pc:sldMk cId="4070054095" sldId="313"/>
            <ac:picMk id="2" creationId="{B113498C-B734-6DA4-D03B-0C5D02C42C5E}"/>
          </ac:picMkLst>
        </pc:picChg>
        <pc:picChg chg="add del mod">
          <ac:chgData name="Hailey Banack" userId="df58c6bd-3e89-4835-b83d-a52c76bdafc9" providerId="ADAL" clId="{1A1B7434-96F9-104A-A97D-7820C57A8AC4}" dt="2024-10-24T14:05:53.319" v="586" actId="478"/>
          <ac:picMkLst>
            <pc:docMk/>
            <pc:sldMk cId="4070054095" sldId="313"/>
            <ac:picMk id="3" creationId="{BA519FD3-CD89-A621-F09F-B4B1822C1E26}"/>
          </ac:picMkLst>
        </pc:picChg>
        <pc:picChg chg="add mod">
          <ac:chgData name="Hailey Banack" userId="df58c6bd-3e89-4835-b83d-a52c76bdafc9" providerId="ADAL" clId="{1A1B7434-96F9-104A-A97D-7820C57A8AC4}" dt="2024-10-24T14:10:17.602" v="623" actId="1076"/>
          <ac:picMkLst>
            <pc:docMk/>
            <pc:sldMk cId="4070054095" sldId="313"/>
            <ac:picMk id="4" creationId="{0747B96C-7484-46BB-CE41-DA936B65252D}"/>
          </ac:picMkLst>
        </pc:picChg>
        <pc:picChg chg="del">
          <ac:chgData name="Hailey Banack" userId="df58c6bd-3e89-4835-b83d-a52c76bdafc9" providerId="ADAL" clId="{1A1B7434-96F9-104A-A97D-7820C57A8AC4}" dt="2024-10-24T14:05:28.662" v="573" actId="478"/>
          <ac:picMkLst>
            <pc:docMk/>
            <pc:sldMk cId="4070054095" sldId="313"/>
            <ac:picMk id="6" creationId="{801BCC4E-18CF-8DBC-6DB5-57275C18B98A}"/>
          </ac:picMkLst>
        </pc:picChg>
        <pc:picChg chg="add mod">
          <ac:chgData name="Hailey Banack" userId="df58c6bd-3e89-4835-b83d-a52c76bdafc9" providerId="ADAL" clId="{1A1B7434-96F9-104A-A97D-7820C57A8AC4}" dt="2024-10-24T14:14:29.270" v="634" actId="1076"/>
          <ac:picMkLst>
            <pc:docMk/>
            <pc:sldMk cId="4070054095" sldId="313"/>
            <ac:picMk id="11" creationId="{2823C7B7-A4EB-DEC0-6E5F-2D6A6FE944C0}"/>
          </ac:picMkLst>
        </pc:picChg>
      </pc:sldChg>
      <pc:sldChg chg="del">
        <pc:chgData name="Hailey Banack" userId="df58c6bd-3e89-4835-b83d-a52c76bdafc9" providerId="ADAL" clId="{1A1B7434-96F9-104A-A97D-7820C57A8AC4}" dt="2024-10-24T14:56:54.667" v="1282" actId="2696"/>
        <pc:sldMkLst>
          <pc:docMk/>
          <pc:sldMk cId="4293354222" sldId="314"/>
        </pc:sldMkLst>
      </pc:sldChg>
      <pc:sldChg chg="addSp delSp modSp add mod delAnim modAnim">
        <pc:chgData name="Hailey Banack" userId="df58c6bd-3e89-4835-b83d-a52c76bdafc9" providerId="ADAL" clId="{1A1B7434-96F9-104A-A97D-7820C57A8AC4}" dt="2024-10-24T14:26:19.840" v="694"/>
        <pc:sldMkLst>
          <pc:docMk/>
          <pc:sldMk cId="4041389303" sldId="315"/>
        </pc:sldMkLst>
        <pc:spChg chg="add del mod">
          <ac:chgData name="Hailey Banack" userId="df58c6bd-3e89-4835-b83d-a52c76bdafc9" providerId="ADAL" clId="{1A1B7434-96F9-104A-A97D-7820C57A8AC4}" dt="2024-10-24T14:16:11.201" v="654" actId="478"/>
          <ac:spMkLst>
            <pc:docMk/>
            <pc:sldMk cId="4041389303" sldId="315"/>
            <ac:spMk id="6" creationId="{B4B45045-3BA1-7240-0C4D-E33C5DCBBC86}"/>
          </ac:spMkLst>
        </pc:spChg>
        <pc:spChg chg="del">
          <ac:chgData name="Hailey Banack" userId="df58c6bd-3e89-4835-b83d-a52c76bdafc9" providerId="ADAL" clId="{1A1B7434-96F9-104A-A97D-7820C57A8AC4}" dt="2024-10-24T14:16:09.560" v="653" actId="478"/>
          <ac:spMkLst>
            <pc:docMk/>
            <pc:sldMk cId="4041389303" sldId="315"/>
            <ac:spMk id="7" creationId="{A90CA965-0EA5-79F4-87DA-79DAD3827EAF}"/>
          </ac:spMkLst>
        </pc:spChg>
        <pc:spChg chg="add mod">
          <ac:chgData name="Hailey Banack" userId="df58c6bd-3e89-4835-b83d-a52c76bdafc9" providerId="ADAL" clId="{1A1B7434-96F9-104A-A97D-7820C57A8AC4}" dt="2024-10-24T14:26:19.840" v="694"/>
          <ac:spMkLst>
            <pc:docMk/>
            <pc:sldMk cId="4041389303" sldId="315"/>
            <ac:spMk id="9" creationId="{7E8EA870-90DE-2A6D-957A-647D094D532E}"/>
          </ac:spMkLst>
        </pc:spChg>
        <pc:spChg chg="mod">
          <ac:chgData name="Hailey Banack" userId="df58c6bd-3e89-4835-b83d-a52c76bdafc9" providerId="ADAL" clId="{1A1B7434-96F9-104A-A97D-7820C57A8AC4}" dt="2024-10-24T14:17:04.442" v="663" actId="1076"/>
          <ac:spMkLst>
            <pc:docMk/>
            <pc:sldMk cId="4041389303" sldId="315"/>
            <ac:spMk id="10" creationId="{DF5E6799-7562-6E3C-2C79-D01B5069AE3E}"/>
          </ac:spMkLst>
        </pc:spChg>
        <pc:spChg chg="del">
          <ac:chgData name="Hailey Banack" userId="df58c6bd-3e89-4835-b83d-a52c76bdafc9" providerId="ADAL" clId="{1A1B7434-96F9-104A-A97D-7820C57A8AC4}" dt="2024-10-24T14:16:12.525" v="655" actId="478"/>
          <ac:spMkLst>
            <pc:docMk/>
            <pc:sldMk cId="4041389303" sldId="315"/>
            <ac:spMk id="19" creationId="{7CFFE5AE-207A-1684-6FEE-6F27B8D518BF}"/>
          </ac:spMkLst>
        </pc:spChg>
        <pc:picChg chg="del">
          <ac:chgData name="Hailey Banack" userId="df58c6bd-3e89-4835-b83d-a52c76bdafc9" providerId="ADAL" clId="{1A1B7434-96F9-104A-A97D-7820C57A8AC4}" dt="2024-10-24T14:16:14.383" v="656" actId="478"/>
          <ac:picMkLst>
            <pc:docMk/>
            <pc:sldMk cId="4041389303" sldId="315"/>
            <ac:picMk id="2" creationId="{E199C678-113E-1CAC-5D74-B8031EC00AD1}"/>
          </ac:picMkLst>
        </pc:picChg>
        <pc:picChg chg="del">
          <ac:chgData name="Hailey Banack" userId="df58c6bd-3e89-4835-b83d-a52c76bdafc9" providerId="ADAL" clId="{1A1B7434-96F9-104A-A97D-7820C57A8AC4}" dt="2024-10-24T14:17:59.082" v="670" actId="478"/>
          <ac:picMkLst>
            <pc:docMk/>
            <pc:sldMk cId="4041389303" sldId="315"/>
            <ac:picMk id="3" creationId="{A63D66A3-5C77-D659-AF04-46769D7042A6}"/>
          </ac:picMkLst>
        </pc:picChg>
        <pc:picChg chg="del">
          <ac:chgData name="Hailey Banack" userId="df58c6bd-3e89-4835-b83d-a52c76bdafc9" providerId="ADAL" clId="{1A1B7434-96F9-104A-A97D-7820C57A8AC4}" dt="2024-10-24T14:17:57.642" v="669" actId="478"/>
          <ac:picMkLst>
            <pc:docMk/>
            <pc:sldMk cId="4041389303" sldId="315"/>
            <ac:picMk id="4" creationId="{70E12F0A-7AAA-0F1D-0846-0C654239249D}"/>
          </ac:picMkLst>
        </pc:picChg>
        <pc:picChg chg="add mod">
          <ac:chgData name="Hailey Banack" userId="df58c6bd-3e89-4835-b83d-a52c76bdafc9" providerId="ADAL" clId="{1A1B7434-96F9-104A-A97D-7820C57A8AC4}" dt="2024-10-24T14:17:01.334" v="662" actId="1076"/>
          <ac:picMkLst>
            <pc:docMk/>
            <pc:sldMk cId="4041389303" sldId="315"/>
            <ac:picMk id="8" creationId="{C3A20F85-474C-41A4-5A0F-332A9B1B9A5B}"/>
          </ac:picMkLst>
        </pc:picChg>
        <pc:picChg chg="del">
          <ac:chgData name="Hailey Banack" userId="df58c6bd-3e89-4835-b83d-a52c76bdafc9" providerId="ADAL" clId="{1A1B7434-96F9-104A-A97D-7820C57A8AC4}" dt="2024-10-24T14:17:05.924" v="664" actId="478"/>
          <ac:picMkLst>
            <pc:docMk/>
            <pc:sldMk cId="4041389303" sldId="315"/>
            <ac:picMk id="11" creationId="{19907257-6AB6-4B2C-5ADF-B674BCB15484}"/>
          </ac:picMkLst>
        </pc:picChg>
      </pc:sldChg>
      <pc:sldChg chg="addSp delSp modSp add mod delAnim modAnim">
        <pc:chgData name="Hailey Banack" userId="df58c6bd-3e89-4835-b83d-a52c76bdafc9" providerId="ADAL" clId="{1A1B7434-96F9-104A-A97D-7820C57A8AC4}" dt="2024-10-24T14:54:41.845" v="1277" actId="20577"/>
        <pc:sldMkLst>
          <pc:docMk/>
          <pc:sldMk cId="984545772" sldId="316"/>
        </pc:sldMkLst>
        <pc:spChg chg="add mod">
          <ac:chgData name="Hailey Banack" userId="df58c6bd-3e89-4835-b83d-a52c76bdafc9" providerId="ADAL" clId="{1A1B7434-96F9-104A-A97D-7820C57A8AC4}" dt="2024-10-24T14:42:41.694" v="819" actId="1076"/>
          <ac:spMkLst>
            <pc:docMk/>
            <pc:sldMk cId="984545772" sldId="316"/>
            <ac:spMk id="2" creationId="{AFD93813-8EC4-6B6C-7212-90D961B0AB4B}"/>
          </ac:spMkLst>
        </pc:spChg>
        <pc:spChg chg="add mod">
          <ac:chgData name="Hailey Banack" userId="df58c6bd-3e89-4835-b83d-a52c76bdafc9" providerId="ADAL" clId="{1A1B7434-96F9-104A-A97D-7820C57A8AC4}" dt="2024-10-24T14:41:35.926" v="818" actId="20577"/>
          <ac:spMkLst>
            <pc:docMk/>
            <pc:sldMk cId="984545772" sldId="316"/>
            <ac:spMk id="3" creationId="{5FA41857-9887-589F-EF3D-F05543A5E012}"/>
          </ac:spMkLst>
        </pc:spChg>
        <pc:spChg chg="add mod">
          <ac:chgData name="Hailey Banack" userId="df58c6bd-3e89-4835-b83d-a52c76bdafc9" providerId="ADAL" clId="{1A1B7434-96F9-104A-A97D-7820C57A8AC4}" dt="2024-10-24T14:54:41.845" v="1277" actId="20577"/>
          <ac:spMkLst>
            <pc:docMk/>
            <pc:sldMk cId="984545772" sldId="316"/>
            <ac:spMk id="5" creationId="{FE8AB8FC-CFD1-9DEE-BD59-787929B1E181}"/>
          </ac:spMkLst>
        </pc:spChg>
        <pc:spChg chg="mod">
          <ac:chgData name="Hailey Banack" userId="df58c6bd-3e89-4835-b83d-a52c76bdafc9" providerId="ADAL" clId="{1A1B7434-96F9-104A-A97D-7820C57A8AC4}" dt="2024-10-24T14:43:12.037" v="820" actId="20577"/>
          <ac:spMkLst>
            <pc:docMk/>
            <pc:sldMk cId="984545772" sldId="316"/>
            <ac:spMk id="9" creationId="{7E8EA870-90DE-2A6D-957A-647D094D532E}"/>
          </ac:spMkLst>
        </pc:spChg>
        <pc:spChg chg="del">
          <ac:chgData name="Hailey Banack" userId="df58c6bd-3e89-4835-b83d-a52c76bdafc9" providerId="ADAL" clId="{1A1B7434-96F9-104A-A97D-7820C57A8AC4}" dt="2024-10-24T14:28:00.103" v="696" actId="478"/>
          <ac:spMkLst>
            <pc:docMk/>
            <pc:sldMk cId="984545772" sldId="316"/>
            <ac:spMk id="10" creationId="{DF5E6799-7562-6E3C-2C79-D01B5069AE3E}"/>
          </ac:spMkLst>
        </pc:spChg>
        <pc:picChg chg="add mod">
          <ac:chgData name="Hailey Banack" userId="df58c6bd-3e89-4835-b83d-a52c76bdafc9" providerId="ADAL" clId="{1A1B7434-96F9-104A-A97D-7820C57A8AC4}" dt="2024-10-24T14:53:59.871" v="1271" actId="14100"/>
          <ac:picMkLst>
            <pc:docMk/>
            <pc:sldMk cId="984545772" sldId="316"/>
            <ac:picMk id="4" creationId="{555D9F92-FDC3-B7DF-6FA4-66781BE8B5B2}"/>
          </ac:picMkLst>
        </pc:picChg>
        <pc:picChg chg="del">
          <ac:chgData name="Hailey Banack" userId="df58c6bd-3e89-4835-b83d-a52c76bdafc9" providerId="ADAL" clId="{1A1B7434-96F9-104A-A97D-7820C57A8AC4}" dt="2024-10-24T14:28:00.972" v="697" actId="478"/>
          <ac:picMkLst>
            <pc:docMk/>
            <pc:sldMk cId="984545772" sldId="316"/>
            <ac:picMk id="8" creationId="{C3A20F85-474C-41A4-5A0F-332A9B1B9A5B}"/>
          </ac:picMkLst>
        </pc:picChg>
      </pc:sldChg>
      <pc:sldChg chg="delSp add del mod delAnim">
        <pc:chgData name="Hailey Banack" userId="df58c6bd-3e89-4835-b83d-a52c76bdafc9" providerId="ADAL" clId="{1A1B7434-96F9-104A-A97D-7820C57A8AC4}" dt="2024-10-24T14:56:52.111" v="1281" actId="2696"/>
        <pc:sldMkLst>
          <pc:docMk/>
          <pc:sldMk cId="3022791644" sldId="317"/>
        </pc:sldMkLst>
        <pc:spChg chg="del">
          <ac:chgData name="Hailey Banack" userId="df58c6bd-3e89-4835-b83d-a52c76bdafc9" providerId="ADAL" clId="{1A1B7434-96F9-104A-A97D-7820C57A8AC4}" dt="2024-10-24T14:56:37.492" v="1280" actId="478"/>
          <ac:spMkLst>
            <pc:docMk/>
            <pc:sldMk cId="3022791644" sldId="317"/>
            <ac:spMk id="2" creationId="{AFD93813-8EC4-6B6C-7212-90D961B0AB4B}"/>
          </ac:spMkLst>
        </pc:spChg>
        <pc:spChg chg="del">
          <ac:chgData name="Hailey Banack" userId="df58c6bd-3e89-4835-b83d-a52c76bdafc9" providerId="ADAL" clId="{1A1B7434-96F9-104A-A97D-7820C57A8AC4}" dt="2024-10-24T14:56:34.552" v="1279" actId="478"/>
          <ac:spMkLst>
            <pc:docMk/>
            <pc:sldMk cId="3022791644" sldId="317"/>
            <ac:spMk id="3" creationId="{5FA41857-9887-589F-EF3D-F05543A5E012}"/>
          </ac:spMkLst>
        </pc:spChg>
      </pc:sldChg>
      <pc:sldChg chg="addSp modSp add mod">
        <pc:chgData name="Hailey Banack" userId="df58c6bd-3e89-4835-b83d-a52c76bdafc9" providerId="ADAL" clId="{1A1B7434-96F9-104A-A97D-7820C57A8AC4}" dt="2024-10-24T15:08:29.702" v="1398" actId="1076"/>
        <pc:sldMkLst>
          <pc:docMk/>
          <pc:sldMk cId="3083815969" sldId="317"/>
        </pc:sldMkLst>
        <pc:spChg chg="mod">
          <ac:chgData name="Hailey Banack" userId="df58c6bd-3e89-4835-b83d-a52c76bdafc9" providerId="ADAL" clId="{1A1B7434-96F9-104A-A97D-7820C57A8AC4}" dt="2024-10-24T15:07:57.610" v="1386" actId="1076"/>
          <ac:spMkLst>
            <pc:docMk/>
            <pc:sldMk cId="3083815969" sldId="317"/>
            <ac:spMk id="375" creationId="{00000000-0000-0000-0000-000000000000}"/>
          </ac:spMkLst>
        </pc:spChg>
        <pc:spChg chg="mod">
          <ac:chgData name="Hailey Banack" userId="df58c6bd-3e89-4835-b83d-a52c76bdafc9" providerId="ADAL" clId="{1A1B7434-96F9-104A-A97D-7820C57A8AC4}" dt="2024-10-24T14:57:24.835" v="1343" actId="20577"/>
          <ac:spMkLst>
            <pc:docMk/>
            <pc:sldMk cId="3083815969" sldId="317"/>
            <ac:spMk id="376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5:08:13.709" v="1390" actId="14100"/>
          <ac:picMkLst>
            <pc:docMk/>
            <pc:sldMk cId="3083815969" sldId="317"/>
            <ac:picMk id="2" creationId="{5FD6FF37-682A-47E2-7309-AD46E415C397}"/>
          </ac:picMkLst>
        </pc:picChg>
        <pc:picChg chg="add mod">
          <ac:chgData name="Hailey Banack" userId="df58c6bd-3e89-4835-b83d-a52c76bdafc9" providerId="ADAL" clId="{1A1B7434-96F9-104A-A97D-7820C57A8AC4}" dt="2024-10-24T15:08:29.702" v="1398" actId="1076"/>
          <ac:picMkLst>
            <pc:docMk/>
            <pc:sldMk cId="3083815969" sldId="317"/>
            <ac:picMk id="3" creationId="{2A006D99-217A-9F27-16FC-607D29BCF693}"/>
          </ac:picMkLst>
        </pc:picChg>
        <pc:picChg chg="add mod">
          <ac:chgData name="Hailey Banack" userId="df58c6bd-3e89-4835-b83d-a52c76bdafc9" providerId="ADAL" clId="{1A1B7434-96F9-104A-A97D-7820C57A8AC4}" dt="2024-10-24T15:08:26.833" v="1397" actId="1076"/>
          <ac:picMkLst>
            <pc:docMk/>
            <pc:sldMk cId="3083815969" sldId="317"/>
            <ac:picMk id="4" creationId="{38BBBAC9-1A51-9BE8-F3A8-968826D65F4A}"/>
          </ac:picMkLst>
        </pc:picChg>
        <pc:picChg chg="add mod">
          <ac:chgData name="Hailey Banack" userId="df58c6bd-3e89-4835-b83d-a52c76bdafc9" providerId="ADAL" clId="{1A1B7434-96F9-104A-A97D-7820C57A8AC4}" dt="2024-10-24T15:08:24.217" v="1396" actId="1076"/>
          <ac:picMkLst>
            <pc:docMk/>
            <pc:sldMk cId="3083815969" sldId="317"/>
            <ac:picMk id="5" creationId="{C475991E-7A47-402C-9D62-A83FFEB26D49}"/>
          </ac:picMkLst>
        </pc:picChg>
        <pc:picChg chg="add mod">
          <ac:chgData name="Hailey Banack" userId="df58c6bd-3e89-4835-b83d-a52c76bdafc9" providerId="ADAL" clId="{1A1B7434-96F9-104A-A97D-7820C57A8AC4}" dt="2024-10-24T15:08:21.513" v="1395" actId="1076"/>
          <ac:picMkLst>
            <pc:docMk/>
            <pc:sldMk cId="3083815969" sldId="317"/>
            <ac:picMk id="6" creationId="{0A260F75-D949-52B1-4057-D698DCE248E0}"/>
          </ac:picMkLst>
        </pc:picChg>
      </pc:sldChg>
      <pc:sldChg chg="modSp add mod">
        <pc:chgData name="Hailey Banack" userId="df58c6bd-3e89-4835-b83d-a52c76bdafc9" providerId="ADAL" clId="{1A1B7434-96F9-104A-A97D-7820C57A8AC4}" dt="2024-10-24T15:10:09.055" v="1411" actId="1076"/>
        <pc:sldMkLst>
          <pc:docMk/>
          <pc:sldMk cId="896762470" sldId="318"/>
        </pc:sldMkLst>
        <pc:spChg chg="mod">
          <ac:chgData name="Hailey Banack" userId="df58c6bd-3e89-4835-b83d-a52c76bdafc9" providerId="ADAL" clId="{1A1B7434-96F9-104A-A97D-7820C57A8AC4}" dt="2024-10-24T15:10:09.055" v="1411" actId="1076"/>
          <ac:spMkLst>
            <pc:docMk/>
            <pc:sldMk cId="896762470" sldId="318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33906163-3371-CA4C-8415-1E6E850D42AC}"/>
    <pc:docChg chg="undo custSel addSld delSld modSld sldOrd">
      <pc:chgData name="Hailey Banack" userId="df58c6bd-3e89-4835-b83d-a52c76bdafc9" providerId="ADAL" clId="{33906163-3371-CA4C-8415-1E6E850D42AC}" dt="2024-10-24T20:08:06.693" v="898" actId="20577"/>
      <pc:docMkLst>
        <pc:docMk/>
      </pc:docMkLst>
      <pc:sldChg chg="modSp mod">
        <pc:chgData name="Hailey Banack" userId="df58c6bd-3e89-4835-b83d-a52c76bdafc9" providerId="ADAL" clId="{33906163-3371-CA4C-8415-1E6E850D42AC}" dt="2024-10-24T19:17:29.474" v="45" actId="20577"/>
        <pc:sldMkLst>
          <pc:docMk/>
          <pc:sldMk cId="0" sldId="256"/>
        </pc:sldMkLst>
        <pc:spChg chg="mod">
          <ac:chgData name="Hailey Banack" userId="df58c6bd-3e89-4835-b83d-a52c76bdafc9" providerId="ADAL" clId="{33906163-3371-CA4C-8415-1E6E850D42AC}" dt="2024-10-24T19:16:06.583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33906163-3371-CA4C-8415-1E6E850D42AC}" dt="2024-10-24T19:17:29.474" v="45" actId="20577"/>
          <ac:spMkLst>
            <pc:docMk/>
            <pc:sldMk cId="0" sldId="256"/>
            <ac:spMk id="309" creationId="{00000000-0000-0000-0000-000000000000}"/>
          </ac:spMkLst>
        </pc:spChg>
      </pc:sldChg>
      <pc:sldChg chg="del">
        <pc:chgData name="Hailey Banack" userId="df58c6bd-3e89-4835-b83d-a52c76bdafc9" providerId="ADAL" clId="{33906163-3371-CA4C-8415-1E6E850D42AC}" dt="2024-10-24T19:59:46.503" v="788" actId="2696"/>
        <pc:sldMkLst>
          <pc:docMk/>
          <pc:sldMk cId="0" sldId="258"/>
        </pc:sldMkLst>
      </pc:sldChg>
      <pc:sldChg chg="modSp">
        <pc:chgData name="Hailey Banack" userId="df58c6bd-3e89-4835-b83d-a52c76bdafc9" providerId="ADAL" clId="{33906163-3371-CA4C-8415-1E6E850D42AC}" dt="2024-10-24T19:17:37.852" v="49" actId="20577"/>
        <pc:sldMkLst>
          <pc:docMk/>
          <pc:sldMk cId="0" sldId="259"/>
        </pc:sldMkLst>
        <pc:spChg chg="mod">
          <ac:chgData name="Hailey Banack" userId="df58c6bd-3e89-4835-b83d-a52c76bdafc9" providerId="ADAL" clId="{33906163-3371-CA4C-8415-1E6E850D42AC}" dt="2024-10-24T19:17:37.852" v="49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33906163-3371-CA4C-8415-1E6E850D42AC}" dt="2024-10-24T19:17:06.802" v="9" actId="1076"/>
        <pc:sldMkLst>
          <pc:docMk/>
          <pc:sldMk cId="0" sldId="261"/>
        </pc:sldMkLst>
        <pc:spChg chg="mod">
          <ac:chgData name="Hailey Banack" userId="df58c6bd-3e89-4835-b83d-a52c76bdafc9" providerId="ADAL" clId="{33906163-3371-CA4C-8415-1E6E850D42AC}" dt="2024-10-24T19:17:06.802" v="9" actId="1076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33906163-3371-CA4C-8415-1E6E850D42AC}" dt="2024-10-24T19:16:44.086" v="4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33906163-3371-CA4C-8415-1E6E850D42AC}" dt="2024-10-24T20:08:06.693" v="898" actId="20577"/>
        <pc:sldMkLst>
          <pc:docMk/>
          <pc:sldMk cId="0" sldId="276"/>
        </pc:sldMkLst>
        <pc:spChg chg="mod">
          <ac:chgData name="Hailey Banack" userId="df58c6bd-3e89-4835-b83d-a52c76bdafc9" providerId="ADAL" clId="{33906163-3371-CA4C-8415-1E6E850D42AC}" dt="2024-10-24T20:08:06.693" v="898" actId="20577"/>
          <ac:spMkLst>
            <pc:docMk/>
            <pc:sldMk cId="0" sldId="276"/>
            <ac:spMk id="656" creationId="{00000000-0000-0000-0000-000000000000}"/>
          </ac:spMkLst>
        </pc:spChg>
      </pc:sldChg>
      <pc:sldChg chg="del ord">
        <pc:chgData name="Hailey Banack" userId="df58c6bd-3e89-4835-b83d-a52c76bdafc9" providerId="ADAL" clId="{33906163-3371-CA4C-8415-1E6E850D42AC}" dt="2024-10-24T19:56:14.577" v="758" actId="2696"/>
        <pc:sldMkLst>
          <pc:docMk/>
          <pc:sldMk cId="4070054095" sldId="313"/>
        </pc:sldMkLst>
      </pc:sldChg>
      <pc:sldChg chg="del">
        <pc:chgData name="Hailey Banack" userId="df58c6bd-3e89-4835-b83d-a52c76bdafc9" providerId="ADAL" clId="{33906163-3371-CA4C-8415-1E6E850D42AC}" dt="2024-10-24T20:03:02.132" v="837" actId="2696"/>
        <pc:sldMkLst>
          <pc:docMk/>
          <pc:sldMk cId="896762470" sldId="318"/>
        </pc:sldMkLst>
      </pc:sldChg>
      <pc:sldChg chg="addSp delSp modSp mod ord delAnim modAnim">
        <pc:chgData name="Hailey Banack" userId="df58c6bd-3e89-4835-b83d-a52c76bdafc9" providerId="ADAL" clId="{33906163-3371-CA4C-8415-1E6E850D42AC}" dt="2024-10-24T19:41:42.351" v="754" actId="20578"/>
        <pc:sldMkLst>
          <pc:docMk/>
          <pc:sldMk cId="238759412" sldId="320"/>
        </pc:sldMkLst>
        <pc:spChg chg="add del mod">
          <ac:chgData name="Hailey Banack" userId="df58c6bd-3e89-4835-b83d-a52c76bdafc9" providerId="ADAL" clId="{33906163-3371-CA4C-8415-1E6E850D42AC}" dt="2024-10-24T19:30:18.909" v="369" actId="478"/>
          <ac:spMkLst>
            <pc:docMk/>
            <pc:sldMk cId="238759412" sldId="320"/>
            <ac:spMk id="3" creationId="{825D1666-F2A9-1D59-A310-3B6951C8B373}"/>
          </ac:spMkLst>
        </pc:spChg>
        <pc:spChg chg="add mod">
          <ac:chgData name="Hailey Banack" userId="df58c6bd-3e89-4835-b83d-a52c76bdafc9" providerId="ADAL" clId="{33906163-3371-CA4C-8415-1E6E850D42AC}" dt="2024-10-24T19:34:55.282" v="752" actId="20577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33906163-3371-CA4C-8415-1E6E850D42AC}" dt="2024-10-24T19:29:10.903" v="354" actId="20577"/>
          <ac:spMkLst>
            <pc:docMk/>
            <pc:sldMk cId="238759412" sldId="320"/>
            <ac:spMk id="6" creationId="{C7678CFB-2F14-9D9C-A206-BDA248417BB0}"/>
          </ac:spMkLst>
        </pc:spChg>
        <pc:spChg chg="del">
          <ac:chgData name="Hailey Banack" userId="df58c6bd-3e89-4835-b83d-a52c76bdafc9" providerId="ADAL" clId="{33906163-3371-CA4C-8415-1E6E850D42AC}" dt="2024-10-24T19:30:17.256" v="368" actId="478"/>
          <ac:spMkLst>
            <pc:docMk/>
            <pc:sldMk cId="238759412" sldId="320"/>
            <ac:spMk id="7" creationId="{B96DD7FB-2A0A-6744-185E-504ACA12F28F}"/>
          </ac:spMkLst>
        </pc:spChg>
        <pc:spChg chg="add mod">
          <ac:chgData name="Hailey Banack" userId="df58c6bd-3e89-4835-b83d-a52c76bdafc9" providerId="ADAL" clId="{33906163-3371-CA4C-8415-1E6E850D42AC}" dt="2024-10-24T19:34:49.732" v="750" actId="1076"/>
          <ac:spMkLst>
            <pc:docMk/>
            <pc:sldMk cId="238759412" sldId="320"/>
            <ac:spMk id="8" creationId="{072DE1C7-32A0-3A3A-EB9B-3867276C091C}"/>
          </ac:spMkLst>
        </pc:spChg>
        <pc:spChg chg="del mod">
          <ac:chgData name="Hailey Banack" userId="df58c6bd-3e89-4835-b83d-a52c76bdafc9" providerId="ADAL" clId="{33906163-3371-CA4C-8415-1E6E850D42AC}" dt="2024-10-24T19:30:23.136" v="373" actId="478"/>
          <ac:spMkLst>
            <pc:docMk/>
            <pc:sldMk cId="238759412" sldId="320"/>
            <ac:spMk id="11" creationId="{60A236B9-F5FA-263A-8DC9-8956A6568EA3}"/>
          </ac:spMkLst>
        </pc:spChg>
        <pc:spChg chg="mod">
          <ac:chgData name="Hailey Banack" userId="df58c6bd-3e89-4835-b83d-a52c76bdafc9" providerId="ADAL" clId="{33906163-3371-CA4C-8415-1E6E850D42AC}" dt="2024-10-24T19:33:58.661" v="729" actId="1076"/>
          <ac:spMkLst>
            <pc:docMk/>
            <pc:sldMk cId="238759412" sldId="320"/>
            <ac:spMk id="12" creationId="{E9CA67F8-2405-6D33-6DED-98AEFCD5409E}"/>
          </ac:spMkLst>
        </pc:spChg>
        <pc:spChg chg="del">
          <ac:chgData name="Hailey Banack" userId="df58c6bd-3e89-4835-b83d-a52c76bdafc9" providerId="ADAL" clId="{33906163-3371-CA4C-8415-1E6E850D42AC}" dt="2024-10-24T19:18:35.174" v="50" actId="478"/>
          <ac:spMkLst>
            <pc:docMk/>
            <pc:sldMk cId="238759412" sldId="320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33906163-3371-CA4C-8415-1E6E850D42AC}" dt="2024-10-24T19:33:52.713" v="727" actId="1076"/>
          <ac:picMkLst>
            <pc:docMk/>
            <pc:sldMk cId="238759412" sldId="320"/>
            <ac:picMk id="4" creationId="{730BD52F-E5F0-7906-AA53-0C93572B9A10}"/>
          </ac:picMkLst>
        </pc:picChg>
        <pc:picChg chg="add del mod">
          <ac:chgData name="Hailey Banack" userId="df58c6bd-3e89-4835-b83d-a52c76bdafc9" providerId="ADAL" clId="{33906163-3371-CA4C-8415-1E6E850D42AC}" dt="2024-10-24T19:34:26.767" v="735" actId="478"/>
          <ac:picMkLst>
            <pc:docMk/>
            <pc:sldMk cId="238759412" sldId="320"/>
            <ac:picMk id="9" creationId="{6980F58C-1772-8BB0-20B8-916E697A4DFD}"/>
          </ac:picMkLst>
        </pc:picChg>
        <pc:picChg chg="del">
          <ac:chgData name="Hailey Banack" userId="df58c6bd-3e89-4835-b83d-a52c76bdafc9" providerId="ADAL" clId="{33906163-3371-CA4C-8415-1E6E850D42AC}" dt="2024-10-24T19:30:21.486" v="372" actId="478"/>
          <ac:picMkLst>
            <pc:docMk/>
            <pc:sldMk cId="238759412" sldId="320"/>
            <ac:picMk id="10" creationId="{ACFB50CD-DCE3-9B2A-49ED-BB13314E913E}"/>
          </ac:picMkLst>
        </pc:picChg>
        <pc:picChg chg="del">
          <ac:chgData name="Hailey Banack" userId="df58c6bd-3e89-4835-b83d-a52c76bdafc9" providerId="ADAL" clId="{33906163-3371-CA4C-8415-1E6E850D42AC}" dt="2024-10-24T19:30:19.744" v="370" actId="478"/>
          <ac:picMkLst>
            <pc:docMk/>
            <pc:sldMk cId="238759412" sldId="320"/>
            <ac:picMk id="13" creationId="{53CA1591-CDA2-8B60-F86A-B6EDFF5C2527}"/>
          </ac:picMkLst>
        </pc:picChg>
      </pc:sldChg>
      <pc:sldChg chg="addSp delSp modSp mod">
        <pc:chgData name="Hailey Banack" userId="df58c6bd-3e89-4835-b83d-a52c76bdafc9" providerId="ADAL" clId="{33906163-3371-CA4C-8415-1E6E850D42AC}" dt="2024-10-24T20:04:50.980" v="861" actId="14100"/>
        <pc:sldMkLst>
          <pc:docMk/>
          <pc:sldMk cId="3943646181" sldId="321"/>
        </pc:sldMkLst>
        <pc:spChg chg="del">
          <ac:chgData name="Hailey Banack" userId="df58c6bd-3e89-4835-b83d-a52c76bdafc9" providerId="ADAL" clId="{33906163-3371-CA4C-8415-1E6E850D42AC}" dt="2024-10-24T20:00:01.129" v="796" actId="478"/>
          <ac:spMkLst>
            <pc:docMk/>
            <pc:sldMk cId="3943646181" sldId="321"/>
            <ac:spMk id="3" creationId="{F2579C49-EDEF-52D1-B894-6764F27AA290}"/>
          </ac:spMkLst>
        </pc:spChg>
        <pc:spChg chg="mod">
          <ac:chgData name="Hailey Banack" userId="df58c6bd-3e89-4835-b83d-a52c76bdafc9" providerId="ADAL" clId="{33906163-3371-CA4C-8415-1E6E850D42AC}" dt="2024-10-24T20:04:50.980" v="861" actId="14100"/>
          <ac:spMkLst>
            <pc:docMk/>
            <pc:sldMk cId="3943646181" sldId="321"/>
            <ac:spMk id="7" creationId="{EF46A37D-FF46-91DB-78E3-2677716A8867}"/>
          </ac:spMkLst>
        </pc:spChg>
        <pc:spChg chg="add del mod">
          <ac:chgData name="Hailey Banack" userId="df58c6bd-3e89-4835-b83d-a52c76bdafc9" providerId="ADAL" clId="{33906163-3371-CA4C-8415-1E6E850D42AC}" dt="2024-10-24T19:59:56.807" v="793" actId="478"/>
          <ac:spMkLst>
            <pc:docMk/>
            <pc:sldMk cId="3943646181" sldId="321"/>
            <ac:spMk id="9" creationId="{9BAF2016-2E99-E2D5-A353-FABE654A95C2}"/>
          </ac:spMkLst>
        </pc:spChg>
        <pc:spChg chg="add mod">
          <ac:chgData name="Hailey Banack" userId="df58c6bd-3e89-4835-b83d-a52c76bdafc9" providerId="ADAL" clId="{33906163-3371-CA4C-8415-1E6E850D42AC}" dt="2024-10-24T20:04:06.468" v="855" actId="1076"/>
          <ac:spMkLst>
            <pc:docMk/>
            <pc:sldMk cId="3943646181" sldId="321"/>
            <ac:spMk id="12" creationId="{B2E92985-B4B0-E088-EA0B-7CB35B4696B0}"/>
          </ac:spMkLst>
        </pc:spChg>
        <pc:spChg chg="add mod">
          <ac:chgData name="Hailey Banack" userId="df58c6bd-3e89-4835-b83d-a52c76bdafc9" providerId="ADAL" clId="{33906163-3371-CA4C-8415-1E6E850D42AC}" dt="2024-10-24T20:02:56.336" v="836" actId="1076"/>
          <ac:spMkLst>
            <pc:docMk/>
            <pc:sldMk cId="3943646181" sldId="321"/>
            <ac:spMk id="14" creationId="{F4EB1495-600C-1935-696B-769FF7BB002B}"/>
          </ac:spMkLst>
        </pc:spChg>
        <pc:spChg chg="del">
          <ac:chgData name="Hailey Banack" userId="df58c6bd-3e89-4835-b83d-a52c76bdafc9" providerId="ADAL" clId="{33906163-3371-CA4C-8415-1E6E850D42AC}" dt="2024-10-24T19:59:52.069" v="791" actId="478"/>
          <ac:spMkLst>
            <pc:docMk/>
            <pc:sldMk cId="3943646181" sldId="321"/>
            <ac:spMk id="375" creationId="{00000000-0000-0000-0000-000000000000}"/>
          </ac:spMkLst>
        </pc:spChg>
        <pc:picChg chg="del">
          <ac:chgData name="Hailey Banack" userId="df58c6bd-3e89-4835-b83d-a52c76bdafc9" providerId="ADAL" clId="{33906163-3371-CA4C-8415-1E6E850D42AC}" dt="2024-10-24T19:59:55.698" v="792" actId="478"/>
          <ac:picMkLst>
            <pc:docMk/>
            <pc:sldMk cId="3943646181" sldId="321"/>
            <ac:picMk id="2" creationId="{98AC9C7C-BCFF-9586-FFA0-FE8483BE3DDE}"/>
          </ac:picMkLst>
        </pc:picChg>
        <pc:picChg chg="del">
          <ac:chgData name="Hailey Banack" userId="df58c6bd-3e89-4835-b83d-a52c76bdafc9" providerId="ADAL" clId="{33906163-3371-CA4C-8415-1E6E850D42AC}" dt="2024-10-24T19:59:49.911" v="789" actId="478"/>
          <ac:picMkLst>
            <pc:docMk/>
            <pc:sldMk cId="3943646181" sldId="321"/>
            <ac:picMk id="5" creationId="{BB1603F8-6032-5386-2ADB-F2BD3CB05FE5}"/>
          </ac:picMkLst>
        </pc:picChg>
        <pc:picChg chg="del">
          <ac:chgData name="Hailey Banack" userId="df58c6bd-3e89-4835-b83d-a52c76bdafc9" providerId="ADAL" clId="{33906163-3371-CA4C-8415-1E6E850D42AC}" dt="2024-10-24T19:59:50.601" v="790" actId="478"/>
          <ac:picMkLst>
            <pc:docMk/>
            <pc:sldMk cId="3943646181" sldId="321"/>
            <ac:picMk id="6" creationId="{FCD12275-5D5D-EA9C-BACE-309ABE4C0DF1}"/>
          </ac:picMkLst>
        </pc:picChg>
        <pc:picChg chg="del">
          <ac:chgData name="Hailey Banack" userId="df58c6bd-3e89-4835-b83d-a52c76bdafc9" providerId="ADAL" clId="{33906163-3371-CA4C-8415-1E6E850D42AC}" dt="2024-10-24T19:59:59.541" v="795" actId="478"/>
          <ac:picMkLst>
            <pc:docMk/>
            <pc:sldMk cId="3943646181" sldId="321"/>
            <ac:picMk id="8" creationId="{75A4D810-91B6-66A2-124C-775200F2FEC5}"/>
          </ac:picMkLst>
        </pc:picChg>
        <pc:picChg chg="add del mod">
          <ac:chgData name="Hailey Banack" userId="df58c6bd-3e89-4835-b83d-a52c76bdafc9" providerId="ADAL" clId="{33906163-3371-CA4C-8415-1E6E850D42AC}" dt="2024-10-24T20:00:54.562" v="808" actId="478"/>
          <ac:picMkLst>
            <pc:docMk/>
            <pc:sldMk cId="3943646181" sldId="321"/>
            <ac:picMk id="10" creationId="{23F6A56C-D35C-B458-FBC5-28BE7C0F0D5E}"/>
          </ac:picMkLst>
        </pc:picChg>
        <pc:picChg chg="add mod">
          <ac:chgData name="Hailey Banack" userId="df58c6bd-3e89-4835-b83d-a52c76bdafc9" providerId="ADAL" clId="{33906163-3371-CA4C-8415-1E6E850D42AC}" dt="2024-10-24T20:04:09.469" v="856" actId="14100"/>
          <ac:picMkLst>
            <pc:docMk/>
            <pc:sldMk cId="3943646181" sldId="321"/>
            <ac:picMk id="11" creationId="{313E93F8-2856-2C78-C9C6-FE33C01A9465}"/>
          </ac:picMkLst>
        </pc:picChg>
        <pc:picChg chg="add mod">
          <ac:chgData name="Hailey Banack" userId="df58c6bd-3e89-4835-b83d-a52c76bdafc9" providerId="ADAL" clId="{33906163-3371-CA4C-8415-1E6E850D42AC}" dt="2024-10-24T20:03:59.013" v="853" actId="1076"/>
          <ac:picMkLst>
            <pc:docMk/>
            <pc:sldMk cId="3943646181" sldId="321"/>
            <ac:picMk id="13" creationId="{C845A774-BE28-E595-4D8E-8F7AA9666931}"/>
          </ac:picMkLst>
        </pc:picChg>
        <pc:picChg chg="add mod">
          <ac:chgData name="Hailey Banack" userId="df58c6bd-3e89-4835-b83d-a52c76bdafc9" providerId="ADAL" clId="{33906163-3371-CA4C-8415-1E6E850D42AC}" dt="2024-10-24T20:04:34.905" v="859"/>
          <ac:picMkLst>
            <pc:docMk/>
            <pc:sldMk cId="3943646181" sldId="321"/>
            <ac:picMk id="15" creationId="{A865E3F6-201D-9807-5DCA-5D218738F4A7}"/>
          </ac:picMkLst>
        </pc:picChg>
      </pc:sldChg>
      <pc:sldChg chg="modSp mod">
        <pc:chgData name="Hailey Banack" userId="df58c6bd-3e89-4835-b83d-a52c76bdafc9" providerId="ADAL" clId="{33906163-3371-CA4C-8415-1E6E850D42AC}" dt="2024-10-24T20:07:58.725" v="885" actId="20577"/>
        <pc:sldMkLst>
          <pc:docMk/>
          <pc:sldMk cId="4111112523" sldId="322"/>
        </pc:sldMkLst>
        <pc:spChg chg="mod">
          <ac:chgData name="Hailey Banack" userId="df58c6bd-3e89-4835-b83d-a52c76bdafc9" providerId="ADAL" clId="{33906163-3371-CA4C-8415-1E6E850D42AC}" dt="2024-10-24T20:07:58.725" v="885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addSp delSp modSp add mod modAnim">
        <pc:chgData name="Hailey Banack" userId="df58c6bd-3e89-4835-b83d-a52c76bdafc9" providerId="ADAL" clId="{33906163-3371-CA4C-8415-1E6E850D42AC}" dt="2024-10-24T19:28:42.739" v="291"/>
        <pc:sldMkLst>
          <pc:docMk/>
          <pc:sldMk cId="1024386368" sldId="323"/>
        </pc:sldMkLst>
        <pc:spChg chg="del">
          <ac:chgData name="Hailey Banack" userId="df58c6bd-3e89-4835-b83d-a52c76bdafc9" providerId="ADAL" clId="{33906163-3371-CA4C-8415-1E6E850D42AC}" dt="2024-10-24T19:18:49.335" v="55" actId="478"/>
          <ac:spMkLst>
            <pc:docMk/>
            <pc:sldMk cId="1024386368" sldId="323"/>
            <ac:spMk id="3" creationId="{F2579C49-EDEF-52D1-B894-6764F27AA290}"/>
          </ac:spMkLst>
        </pc:spChg>
        <pc:spChg chg="del">
          <ac:chgData name="Hailey Banack" userId="df58c6bd-3e89-4835-b83d-a52c76bdafc9" providerId="ADAL" clId="{33906163-3371-CA4C-8415-1E6E850D42AC}" dt="2024-10-24T19:18:54.193" v="58" actId="478"/>
          <ac:spMkLst>
            <pc:docMk/>
            <pc:sldMk cId="1024386368" sldId="323"/>
            <ac:spMk id="7" creationId="{EF46A37D-FF46-91DB-78E3-2677716A8867}"/>
          </ac:spMkLst>
        </pc:spChg>
        <pc:spChg chg="add del mod">
          <ac:chgData name="Hailey Banack" userId="df58c6bd-3e89-4835-b83d-a52c76bdafc9" providerId="ADAL" clId="{33906163-3371-CA4C-8415-1E6E850D42AC}" dt="2024-10-24T19:18:51.706" v="57" actId="478"/>
          <ac:spMkLst>
            <pc:docMk/>
            <pc:sldMk cId="1024386368" sldId="323"/>
            <ac:spMk id="9" creationId="{A568D487-B732-EF0C-87A4-CC92E2753FEA}"/>
          </ac:spMkLst>
        </pc:spChg>
        <pc:spChg chg="add del mod">
          <ac:chgData name="Hailey Banack" userId="df58c6bd-3e89-4835-b83d-a52c76bdafc9" providerId="ADAL" clId="{33906163-3371-CA4C-8415-1E6E850D42AC}" dt="2024-10-24T19:19:12.135" v="62" actId="478"/>
          <ac:spMkLst>
            <pc:docMk/>
            <pc:sldMk cId="1024386368" sldId="323"/>
            <ac:spMk id="10" creationId="{4050337B-8F53-D56F-48BA-A0B5FC7C94B9}"/>
          </ac:spMkLst>
        </pc:spChg>
        <pc:spChg chg="add mod">
          <ac:chgData name="Hailey Banack" userId="df58c6bd-3e89-4835-b83d-a52c76bdafc9" providerId="ADAL" clId="{33906163-3371-CA4C-8415-1E6E850D42AC}" dt="2024-10-24T19:22:03.118" v="98" actId="20577"/>
          <ac:spMkLst>
            <pc:docMk/>
            <pc:sldMk cId="1024386368" sldId="323"/>
            <ac:spMk id="11" creationId="{33F1BDA6-ECCE-E820-EE86-981247800C8A}"/>
          </ac:spMkLst>
        </pc:spChg>
        <pc:spChg chg="add mod">
          <ac:chgData name="Hailey Banack" userId="df58c6bd-3e89-4835-b83d-a52c76bdafc9" providerId="ADAL" clId="{33906163-3371-CA4C-8415-1E6E850D42AC}" dt="2024-10-24T19:22:08.361" v="113" actId="20577"/>
          <ac:spMkLst>
            <pc:docMk/>
            <pc:sldMk cId="1024386368" sldId="323"/>
            <ac:spMk id="12" creationId="{3FF2FFBA-7EF0-EAFF-C432-EE436D105289}"/>
          </ac:spMkLst>
        </pc:spChg>
        <pc:spChg chg="add del mod">
          <ac:chgData name="Hailey Banack" userId="df58c6bd-3e89-4835-b83d-a52c76bdafc9" providerId="ADAL" clId="{33906163-3371-CA4C-8415-1E6E850D42AC}" dt="2024-10-24T19:28:42.739" v="291"/>
          <ac:spMkLst>
            <pc:docMk/>
            <pc:sldMk cId="1024386368" sldId="323"/>
            <ac:spMk id="15" creationId="{3DAB7B0C-5915-A5D1-2CEF-EF14612F7E07}"/>
          </ac:spMkLst>
        </pc:spChg>
        <pc:spChg chg="add mod">
          <ac:chgData name="Hailey Banack" userId="df58c6bd-3e89-4835-b83d-a52c76bdafc9" providerId="ADAL" clId="{33906163-3371-CA4C-8415-1E6E850D42AC}" dt="2024-10-24T19:28:41.899" v="289" actId="20577"/>
          <ac:spMkLst>
            <pc:docMk/>
            <pc:sldMk cId="1024386368" sldId="323"/>
            <ac:spMk id="16" creationId="{959BB1EF-12CC-231C-0F90-9307454C3120}"/>
          </ac:spMkLst>
        </pc:spChg>
        <pc:spChg chg="del">
          <ac:chgData name="Hailey Banack" userId="df58c6bd-3e89-4835-b83d-a52c76bdafc9" providerId="ADAL" clId="{33906163-3371-CA4C-8415-1E6E850D42AC}" dt="2024-10-24T19:18:48.740" v="54" actId="478"/>
          <ac:spMkLst>
            <pc:docMk/>
            <pc:sldMk cId="1024386368" sldId="323"/>
            <ac:spMk id="375" creationId="{00000000-0000-0000-0000-000000000000}"/>
          </ac:spMkLst>
        </pc:spChg>
        <pc:picChg chg="del">
          <ac:chgData name="Hailey Banack" userId="df58c6bd-3e89-4835-b83d-a52c76bdafc9" providerId="ADAL" clId="{33906163-3371-CA4C-8415-1E6E850D42AC}" dt="2024-10-24T19:18:46.908" v="52" actId="478"/>
          <ac:picMkLst>
            <pc:docMk/>
            <pc:sldMk cId="1024386368" sldId="323"/>
            <ac:picMk id="2" creationId="{98AC9C7C-BCFF-9586-FFA0-FE8483BE3DDE}"/>
          </ac:picMkLst>
        </pc:picChg>
        <pc:picChg chg="del">
          <ac:chgData name="Hailey Banack" userId="df58c6bd-3e89-4835-b83d-a52c76bdafc9" providerId="ADAL" clId="{33906163-3371-CA4C-8415-1E6E850D42AC}" dt="2024-10-24T19:18:47.593" v="53" actId="478"/>
          <ac:picMkLst>
            <pc:docMk/>
            <pc:sldMk cId="1024386368" sldId="323"/>
            <ac:picMk id="5" creationId="{BB1603F8-6032-5386-2ADB-F2BD3CB05FE5}"/>
          </ac:picMkLst>
        </pc:picChg>
        <pc:picChg chg="del">
          <ac:chgData name="Hailey Banack" userId="df58c6bd-3e89-4835-b83d-a52c76bdafc9" providerId="ADAL" clId="{33906163-3371-CA4C-8415-1E6E850D42AC}" dt="2024-10-24T19:18:49.966" v="56" actId="478"/>
          <ac:picMkLst>
            <pc:docMk/>
            <pc:sldMk cId="1024386368" sldId="323"/>
            <ac:picMk id="6" creationId="{FCD12275-5D5D-EA9C-BACE-309ABE4C0DF1}"/>
          </ac:picMkLst>
        </pc:picChg>
        <pc:picChg chg="add del">
          <ac:chgData name="Hailey Banack" userId="df58c6bd-3e89-4835-b83d-a52c76bdafc9" providerId="ADAL" clId="{33906163-3371-CA4C-8415-1E6E850D42AC}" dt="2024-10-24T19:19:39.798" v="64" actId="478"/>
          <ac:picMkLst>
            <pc:docMk/>
            <pc:sldMk cId="1024386368" sldId="323"/>
            <ac:picMk id="8" creationId="{75A4D810-91B6-66A2-124C-775200F2FEC5}"/>
          </ac:picMkLst>
        </pc:picChg>
        <pc:picChg chg="add mod">
          <ac:chgData name="Hailey Banack" userId="df58c6bd-3e89-4835-b83d-a52c76bdafc9" providerId="ADAL" clId="{33906163-3371-CA4C-8415-1E6E850D42AC}" dt="2024-10-24T19:22:56.954" v="124"/>
          <ac:picMkLst>
            <pc:docMk/>
            <pc:sldMk cId="1024386368" sldId="323"/>
            <ac:picMk id="13" creationId="{F8848742-F3C3-6517-3C45-C73C3D8CE806}"/>
          </ac:picMkLst>
        </pc:picChg>
      </pc:sldChg>
      <pc:sldChg chg="addSp modSp new mod">
        <pc:chgData name="Hailey Banack" userId="df58c6bd-3e89-4835-b83d-a52c76bdafc9" providerId="ADAL" clId="{33906163-3371-CA4C-8415-1E6E850D42AC}" dt="2024-10-24T19:59:15.418" v="787" actId="1076"/>
        <pc:sldMkLst>
          <pc:docMk/>
          <pc:sldMk cId="3709928973" sldId="324"/>
        </pc:sldMkLst>
        <pc:spChg chg="mod">
          <ac:chgData name="Hailey Banack" userId="df58c6bd-3e89-4835-b83d-a52c76bdafc9" providerId="ADAL" clId="{33906163-3371-CA4C-8415-1E6E850D42AC}" dt="2024-10-24T19:58:50.092" v="784" actId="12"/>
          <ac:spMkLst>
            <pc:docMk/>
            <pc:sldMk cId="3709928973" sldId="324"/>
            <ac:spMk id="2" creationId="{0442FAEC-CC5E-3D3B-C5D5-E7E3242B21EA}"/>
          </ac:spMkLst>
        </pc:spChg>
        <pc:spChg chg="mod">
          <ac:chgData name="Hailey Banack" userId="df58c6bd-3e89-4835-b83d-a52c76bdafc9" providerId="ADAL" clId="{33906163-3371-CA4C-8415-1E6E850D42AC}" dt="2024-10-24T19:59:10.185" v="785" actId="1076"/>
          <ac:spMkLst>
            <pc:docMk/>
            <pc:sldMk cId="3709928973" sldId="324"/>
            <ac:spMk id="3" creationId="{1EBBFB9D-2BC5-0DBC-8457-CA5F6F7CD4C1}"/>
          </ac:spMkLst>
        </pc:spChg>
        <pc:picChg chg="add mod">
          <ac:chgData name="Hailey Banack" userId="df58c6bd-3e89-4835-b83d-a52c76bdafc9" providerId="ADAL" clId="{33906163-3371-CA4C-8415-1E6E850D42AC}" dt="2024-10-24T19:59:15.418" v="787" actId="1076"/>
          <ac:picMkLst>
            <pc:docMk/>
            <pc:sldMk cId="3709928973" sldId="324"/>
            <ac:picMk id="4" creationId="{A310FE3E-E363-F1EF-A152-1496D591B1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1209571f4d9_0_5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1209571f4d9_0_5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0701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0147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749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289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5302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4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3"/>
          <p:cNvPicPr preferRelativeResize="0"/>
          <p:nvPr/>
        </p:nvPicPr>
        <p:blipFill rotWithShape="1">
          <a:blip r:embed="rId3">
            <a:alphaModFix/>
          </a:blip>
          <a:srcRect t="29" b="29"/>
          <a:stretch/>
        </p:blipFill>
        <p:spPr>
          <a:xfrm>
            <a:off x="254425" y="201113"/>
            <a:ext cx="8635148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4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4748475" y="48065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5339025" y="5954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 rotWithShape="1">
          <a:blip r:embed="rId4">
            <a:alphaModFix/>
          </a:blip>
          <a:srcRect b="7123"/>
          <a:stretch/>
        </p:blipFill>
        <p:spPr>
          <a:xfrm>
            <a:off x="1974100" y="324738"/>
            <a:ext cx="5195775" cy="449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2838275" y="1645347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 b="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335675" y="3062950"/>
            <a:ext cx="30069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>
                <a:solidFill>
                  <a:schemeClr val="dk2"/>
                </a:solidFill>
              </a:defRPr>
            </a:lvl1pPr>
            <a:lvl2pPr marL="914400" lvl="1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 algn="ctr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 l="19" r="9"/>
          <a:stretch/>
        </p:blipFill>
        <p:spPr>
          <a:xfrm>
            <a:off x="255775" y="186275"/>
            <a:ext cx="8632448" cy="47709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2649000" y="2142600"/>
            <a:ext cx="3846000" cy="18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3127075" y="1366750"/>
            <a:ext cx="2901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6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6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6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6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4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4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42"/>
          <p:cNvPicPr preferRelativeResize="0"/>
          <p:nvPr/>
        </p:nvPicPr>
        <p:blipFill rotWithShape="1">
          <a:blip r:embed="rId3">
            <a:alphaModFix/>
          </a:blip>
          <a:srcRect l="19" r="9"/>
          <a:stretch/>
        </p:blipFill>
        <p:spPr>
          <a:xfrm>
            <a:off x="255775" y="186275"/>
            <a:ext cx="8632448" cy="477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7" r:id="rId3"/>
    <p:sldLayoutId id="2147483658" r:id="rId4"/>
    <p:sldLayoutId id="2147483659" r:id="rId5"/>
    <p:sldLayoutId id="2147483665" r:id="rId6"/>
    <p:sldLayoutId id="2147483672" r:id="rId7"/>
    <p:sldLayoutId id="2147483687" r:id="rId8"/>
    <p:sldLayoutId id="2147483688" r:id="rId9"/>
    <p:sldLayoutId id="2147483689" r:id="rId10"/>
    <p:sldLayoutId id="2147483690" r:id="rId11"/>
  </p:sldLayoutIdLst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7"/>
          <p:cNvSpPr txBox="1">
            <a:spLocks noGrp="1"/>
          </p:cNvSpPr>
          <p:nvPr>
            <p:ph type="ctrTitle"/>
          </p:nvPr>
        </p:nvSpPr>
        <p:spPr>
          <a:xfrm>
            <a:off x="1532100" y="1245236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002060"/>
                </a:solidFill>
              </a:rPr>
              <a:t>SERious </a:t>
            </a:r>
            <a:br>
              <a:rPr lang="en" sz="4400" dirty="0">
                <a:solidFill>
                  <a:srgbClr val="002060"/>
                </a:solidFill>
              </a:rPr>
            </a:br>
            <a:r>
              <a:rPr lang="en" sz="4400" dirty="0">
                <a:solidFill>
                  <a:srgbClr val="002060"/>
                </a:solidFill>
              </a:rPr>
              <a:t>Summaries</a:t>
            </a:r>
            <a:endParaRPr sz="4400" dirty="0">
              <a:solidFill>
                <a:srgbClr val="002060"/>
              </a:solidFill>
            </a:endParaRPr>
          </a:p>
        </p:txBody>
      </p:sp>
      <p:sp>
        <p:nvSpPr>
          <p:cNvPr id="309" name="Google Shape;309;p47"/>
          <p:cNvSpPr txBox="1">
            <a:spLocks noGrp="1"/>
          </p:cNvSpPr>
          <p:nvPr>
            <p:ph type="subTitle" idx="1"/>
          </p:nvPr>
        </p:nvSpPr>
        <p:spPr>
          <a:xfrm>
            <a:off x="1672763" y="3620904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0" dirty="0"/>
              <a:t>The need for theory in epidemiology</a:t>
            </a:r>
            <a:endParaRPr sz="1050" b="0" dirty="0"/>
          </a:p>
        </p:txBody>
      </p:sp>
      <p:sp>
        <p:nvSpPr>
          <p:cNvPr id="310" name="Google Shape;310;p47"/>
          <p:cNvSpPr/>
          <p:nvPr/>
        </p:nvSpPr>
        <p:spPr>
          <a:xfrm>
            <a:off x="2482788" y="251146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1" name="Google Shape;311;p47"/>
          <p:cNvSpPr/>
          <p:nvPr/>
        </p:nvSpPr>
        <p:spPr>
          <a:xfrm>
            <a:off x="6060369" y="252734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2" name="Google Shape;312;p47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3" name="Google Shape;319;p50">
            <a:extLst>
              <a:ext uri="{FF2B5EF4-FFF2-40B4-BE49-F238E27FC236}">
                <a16:creationId xmlns:a16="http://schemas.microsoft.com/office/drawing/2014/main" id="{FBB2A3D7-2348-56B2-9572-743276DAB4D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674019" y="373229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319;p50">
            <a:extLst>
              <a:ext uri="{FF2B5EF4-FFF2-40B4-BE49-F238E27FC236}">
                <a16:creationId xmlns:a16="http://schemas.microsoft.com/office/drawing/2014/main" id="{F591438B-A50A-0004-BBD4-0267695E9A1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674019" y="3087988"/>
            <a:ext cx="2036850" cy="810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09;p47">
            <a:extLst>
              <a:ext uri="{FF2B5EF4-FFF2-40B4-BE49-F238E27FC236}">
                <a16:creationId xmlns:a16="http://schemas.microsoft.com/office/drawing/2014/main" id="{8E75CED5-F62D-F782-C6AD-B1C351FE3092}"/>
              </a:ext>
            </a:extLst>
          </p:cNvPr>
          <p:cNvSpPr txBox="1">
            <a:spLocks/>
          </p:cNvSpPr>
          <p:nvPr/>
        </p:nvSpPr>
        <p:spPr>
          <a:xfrm>
            <a:off x="7150467" y="3297618"/>
            <a:ext cx="1427100" cy="285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Season 1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5" name="Google Shape;309;p47">
            <a:extLst>
              <a:ext uri="{FF2B5EF4-FFF2-40B4-BE49-F238E27FC236}">
                <a16:creationId xmlns:a16="http://schemas.microsoft.com/office/drawing/2014/main" id="{6E551378-DE19-955F-700C-755DD5B1BBDC}"/>
              </a:ext>
            </a:extLst>
          </p:cNvPr>
          <p:cNvSpPr txBox="1">
            <a:spLocks/>
          </p:cNvSpPr>
          <p:nvPr/>
        </p:nvSpPr>
        <p:spPr>
          <a:xfrm>
            <a:off x="7150467" y="3950523"/>
            <a:ext cx="1427100" cy="285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Episode 11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6" name="Google Shape;309;p47">
            <a:extLst>
              <a:ext uri="{FF2B5EF4-FFF2-40B4-BE49-F238E27FC236}">
                <a16:creationId xmlns:a16="http://schemas.microsoft.com/office/drawing/2014/main" id="{56F7996D-8576-C0EE-5041-6127E22F7A7B}"/>
              </a:ext>
            </a:extLst>
          </p:cNvPr>
          <p:cNvSpPr txBox="1">
            <a:spLocks/>
          </p:cNvSpPr>
          <p:nvPr/>
        </p:nvSpPr>
        <p:spPr>
          <a:xfrm>
            <a:off x="2824270" y="3986953"/>
            <a:ext cx="4503427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Summary prepared by Dr. Hailey Banack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2"/>
          <p:cNvSpPr txBox="1">
            <a:spLocks noGrp="1"/>
          </p:cNvSpPr>
          <p:nvPr>
            <p:ph type="title"/>
          </p:nvPr>
        </p:nvSpPr>
        <p:spPr>
          <a:xfrm>
            <a:off x="2398595" y="853805"/>
            <a:ext cx="4237460" cy="14648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srgbClr val="002060"/>
                </a:solidFill>
              </a:rPr>
              <a:t>The need for theory in epidemiology with Dr. Nancy Krieger</a:t>
            </a: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2" name="Google Shape;1803;p110">
            <a:extLst>
              <a:ext uri="{FF2B5EF4-FFF2-40B4-BE49-F238E27FC236}">
                <a16:creationId xmlns:a16="http://schemas.microsoft.com/office/drawing/2014/main" id="{EE884F72-2C9E-2ACB-D452-2AAB4D0CD42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3406" y="1593720"/>
            <a:ext cx="1327838" cy="2955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B4224-E412-0571-ABD5-A39634102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7206" y="2112822"/>
            <a:ext cx="4960238" cy="1891500"/>
          </a:xfrm>
        </p:spPr>
        <p:txBody>
          <a:bodyPr/>
          <a:lstStyle/>
          <a:p>
            <a:pPr marL="127000" indent="0">
              <a:buNone/>
            </a:pPr>
            <a:r>
              <a:rPr lang="en-US" sz="1200" dirty="0"/>
              <a:t>This episode features an interview with Dr. Nancy Krieger discussing the importance of using conceptual frameworks to improve people’s health and the role of population-level determinants of health (including social determinants) in population health research.  We discuss a range of topics, including the differences between biomedical and analytics driven approaches to population health research and theory driven research, as well as the importance of descriptive epidemiology.</a:t>
            </a:r>
          </a:p>
          <a:p>
            <a:pPr marL="127000" indent="0">
              <a:buNone/>
            </a:pPr>
            <a:endParaRPr lang="en-US" sz="1200" dirty="0"/>
          </a:p>
          <a:p>
            <a:pPr marL="127000" indent="0">
              <a:buNone/>
            </a:pPr>
            <a:br>
              <a:rPr lang="en-US" sz="1200" dirty="0"/>
            </a:br>
            <a:endParaRPr lang="en-US" sz="1200" dirty="0"/>
          </a:p>
          <a:p>
            <a:pPr marL="127000" indent="0"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50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50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S1 E11</a:t>
            </a:r>
            <a:endParaRPr dirty="0"/>
          </a:p>
        </p:txBody>
      </p:sp>
      <p:sp>
        <p:nvSpPr>
          <p:cNvPr id="346" name="Google Shape;346;p50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Episode Notes</a:t>
            </a:r>
            <a:endParaRPr dirty="0"/>
          </a:p>
        </p:txBody>
      </p:sp>
      <p:pic>
        <p:nvPicPr>
          <p:cNvPr id="2" name="Google Shape;377;p53">
            <a:extLst>
              <a:ext uri="{FF2B5EF4-FFF2-40B4-BE49-F238E27FC236}">
                <a16:creationId xmlns:a16="http://schemas.microsoft.com/office/drawing/2014/main" id="{A00F8BA7-DBF1-6D65-430E-DBD03761209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695460">
            <a:off x="5631612" y="3154191"/>
            <a:ext cx="1552737" cy="151547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5" name="Google Shape;330;p49">
            <a:extLst>
              <a:ext uri="{FF2B5EF4-FFF2-40B4-BE49-F238E27FC236}">
                <a16:creationId xmlns:a16="http://schemas.microsoft.com/office/drawing/2014/main" id="{1BCC78DA-9387-EA86-726D-86C5BEFBC9E6}"/>
              </a:ext>
            </a:extLst>
          </p:cNvPr>
          <p:cNvSpPr txBox="1">
            <a:spLocks/>
          </p:cNvSpPr>
          <p:nvPr/>
        </p:nvSpPr>
        <p:spPr>
          <a:xfrm rot="21019072">
            <a:off x="5810995" y="3667937"/>
            <a:ext cx="1320008" cy="71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100" dirty="0"/>
              <a:t>Includes a short summary and helpful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678CFB-2F14-9D9C-A206-BDA248417BB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10946" y="442762"/>
            <a:ext cx="3697862" cy="450930"/>
          </a:xfrm>
        </p:spPr>
        <p:txBody>
          <a:bodyPr/>
          <a:lstStyle/>
          <a:p>
            <a:r>
              <a:rPr lang="en-US" dirty="0"/>
              <a:t>What is the role of theory in epidemiology?</a:t>
            </a:r>
          </a:p>
        </p:txBody>
      </p:sp>
      <p:sp>
        <p:nvSpPr>
          <p:cNvPr id="12" name="Google Shape;332;p49">
            <a:extLst>
              <a:ext uri="{FF2B5EF4-FFF2-40B4-BE49-F238E27FC236}">
                <a16:creationId xmlns:a16="http://schemas.microsoft.com/office/drawing/2014/main" id="{E9CA67F8-2405-6D33-6DED-98AEFCD5409E}"/>
              </a:ext>
            </a:extLst>
          </p:cNvPr>
          <p:cNvSpPr txBox="1">
            <a:spLocks/>
          </p:cNvSpPr>
          <p:nvPr/>
        </p:nvSpPr>
        <p:spPr>
          <a:xfrm>
            <a:off x="5372679" y="99483"/>
            <a:ext cx="2280132" cy="2572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8" name="Google Shape;332;p49">
            <a:extLst>
              <a:ext uri="{FF2B5EF4-FFF2-40B4-BE49-F238E27FC236}">
                <a16:creationId xmlns:a16="http://schemas.microsoft.com/office/drawing/2014/main" id="{072DE1C7-32A0-3A3A-EB9B-3867276C091C}"/>
              </a:ext>
            </a:extLst>
          </p:cNvPr>
          <p:cNvSpPr txBox="1">
            <a:spLocks/>
          </p:cNvSpPr>
          <p:nvPr/>
        </p:nvSpPr>
        <p:spPr>
          <a:xfrm>
            <a:off x="510946" y="1745351"/>
            <a:ext cx="3697862" cy="2760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r>
              <a:rPr lang="en-US" sz="1100" dirty="0"/>
              <a:t>-Epidemiology, like any science, relies on theories to interpret data and understand disease causation and distribution.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100" dirty="0"/>
              <a:t>-Theories help frame what data is collected and how it's interpreted, influencing public health policies and interventions.</a:t>
            </a:r>
            <a:endParaRPr lang="en-US" sz="1100" b="1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b="1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100" dirty="0"/>
              <a:t>Current dominant theories in epidemiology tend to be biomedical and individualistic, often neglecting the broader social context and structural determinants of health.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</p:txBody>
      </p:sp>
      <p:sp>
        <p:nvSpPr>
          <p:cNvPr id="17" name="Google Shape;332;p49">
            <a:extLst>
              <a:ext uri="{FF2B5EF4-FFF2-40B4-BE49-F238E27FC236}">
                <a16:creationId xmlns:a16="http://schemas.microsoft.com/office/drawing/2014/main" id="{C807A5C1-B396-FAF5-7815-73B4CBB24F63}"/>
              </a:ext>
            </a:extLst>
          </p:cNvPr>
          <p:cNvSpPr txBox="1">
            <a:spLocks/>
          </p:cNvSpPr>
          <p:nvPr/>
        </p:nvSpPr>
        <p:spPr>
          <a:xfrm>
            <a:off x="5091610" y="809280"/>
            <a:ext cx="3174973" cy="2572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4" name="Google Shape;1848;p113">
            <a:extLst>
              <a:ext uri="{FF2B5EF4-FFF2-40B4-BE49-F238E27FC236}">
                <a16:creationId xmlns:a16="http://schemas.microsoft.com/office/drawing/2014/main" id="{20833D9C-BD73-6CDD-29CC-C4AA2D145A26}"/>
              </a:ext>
            </a:extLst>
          </p:cNvPr>
          <p:cNvSpPr txBox="1">
            <a:spLocks/>
          </p:cNvSpPr>
          <p:nvPr/>
        </p:nvSpPr>
        <p:spPr>
          <a:xfrm>
            <a:off x="4925332" y="162257"/>
            <a:ext cx="3697860" cy="28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 algn="l">
              <a:spcBef>
                <a:spcPts val="1600"/>
              </a:spcBef>
              <a:buSzPts val="1400"/>
            </a:pPr>
            <a:r>
              <a:rPr lang="en-US" dirty="0">
                <a:uFill>
                  <a:noFill/>
                </a:uFill>
              </a:rPr>
              <a:t>There is significant focus on disease causation in epidemiology, but theories of disease distribution, such as social factors affecting who gets sick, need more attention</a:t>
            </a:r>
          </a:p>
          <a:p>
            <a:pPr marL="139700" indent="0" algn="l">
              <a:spcBef>
                <a:spcPts val="1600"/>
              </a:spcBef>
              <a:buSzPts val="1400"/>
            </a:pPr>
            <a:endParaRPr lang="en-US" dirty="0">
              <a:uFill>
                <a:noFill/>
              </a:uFill>
            </a:endParaRPr>
          </a:p>
          <a:p>
            <a:pPr indent="-317500" algn="l">
              <a:buSzPts val="1400"/>
              <a:buFont typeface="Roboto Mono Medium"/>
              <a:buChar char="●"/>
            </a:pPr>
            <a:endParaRPr lang="en-US" dirty="0"/>
          </a:p>
        </p:txBody>
      </p:sp>
      <p:sp>
        <p:nvSpPr>
          <p:cNvPr id="5" name="Google Shape;1848;p113">
            <a:extLst>
              <a:ext uri="{FF2B5EF4-FFF2-40B4-BE49-F238E27FC236}">
                <a16:creationId xmlns:a16="http://schemas.microsoft.com/office/drawing/2014/main" id="{8A7094F9-FFE5-4DBA-A7DD-7A005A3976C7}"/>
              </a:ext>
            </a:extLst>
          </p:cNvPr>
          <p:cNvSpPr txBox="1">
            <a:spLocks/>
          </p:cNvSpPr>
          <p:nvPr/>
        </p:nvSpPr>
        <p:spPr>
          <a:xfrm>
            <a:off x="4925258" y="1908042"/>
            <a:ext cx="3174973" cy="28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indent="-317500" algn="l">
              <a:buSzPts val="1400"/>
              <a:buFont typeface="Roboto Mono Medium"/>
              <a:buChar char="●"/>
            </a:pPr>
            <a:r>
              <a:rPr lang="en-US" dirty="0"/>
              <a:t>Examining social determinants, such as class and race, helps us to understand who is more affected by certain diseases.</a:t>
            </a:r>
          </a:p>
          <a:p>
            <a:pPr indent="-317500" algn="l">
              <a:buSzPts val="1400"/>
              <a:buFont typeface="Roboto Mono Medium"/>
              <a:buChar char="●"/>
            </a:pPr>
            <a:endParaRPr lang="en-US" dirty="0"/>
          </a:p>
          <a:p>
            <a:pPr indent="-317500" algn="l">
              <a:buSzPts val="1400"/>
              <a:buFont typeface="Roboto Mono Medium"/>
              <a:buChar char="●"/>
            </a:pPr>
            <a:endParaRPr lang="en-US" dirty="0"/>
          </a:p>
        </p:txBody>
      </p:sp>
      <p:pic>
        <p:nvPicPr>
          <p:cNvPr id="9" name="Google Shape;1458;p109">
            <a:extLst>
              <a:ext uri="{FF2B5EF4-FFF2-40B4-BE49-F238E27FC236}">
                <a16:creationId xmlns:a16="http://schemas.microsoft.com/office/drawing/2014/main" id="{A4E86C17-8343-3E51-0F38-1C40F5D1829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7341381" y="4204062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458;p109">
            <a:extLst>
              <a:ext uri="{FF2B5EF4-FFF2-40B4-BE49-F238E27FC236}">
                <a16:creationId xmlns:a16="http://schemas.microsoft.com/office/drawing/2014/main" id="{0BA8FA11-AA4B-5C03-58AE-2C03F126D3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7341381" y="3677981"/>
            <a:ext cx="2036850" cy="810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75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332;p49">
            <a:extLst>
              <a:ext uri="{FF2B5EF4-FFF2-40B4-BE49-F238E27FC236}">
                <a16:creationId xmlns:a16="http://schemas.microsoft.com/office/drawing/2014/main" id="{941FDD20-E064-6ACA-108F-7140857D09DF}"/>
              </a:ext>
            </a:extLst>
          </p:cNvPr>
          <p:cNvSpPr txBox="1">
            <a:spLocks/>
          </p:cNvSpPr>
          <p:nvPr/>
        </p:nvSpPr>
        <p:spPr>
          <a:xfrm>
            <a:off x="5035484" y="761365"/>
            <a:ext cx="3860884" cy="423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r>
              <a:rPr lang="en-US" sz="1100" dirty="0"/>
              <a:t>Popular theories within the social epidemiologic framework include: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1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050" dirty="0"/>
              <a:t>	Social production of disease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05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050" dirty="0"/>
              <a:t>	Political economy of health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05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050" dirty="0"/>
              <a:t>	</a:t>
            </a:r>
            <a:r>
              <a:rPr lang="en-US" sz="1050" dirty="0" err="1"/>
              <a:t>Ecosocial</a:t>
            </a:r>
            <a:r>
              <a:rPr lang="en-US" sz="1050" dirty="0"/>
              <a:t> theory of disease 	distribution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05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050" dirty="0"/>
              <a:t>	Psychosocial theories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7678CFB-2F14-9D9C-A206-BDA248417BB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712115" y="711010"/>
            <a:ext cx="3697862" cy="450930"/>
          </a:xfrm>
        </p:spPr>
        <p:txBody>
          <a:bodyPr/>
          <a:lstStyle/>
          <a:p>
            <a:r>
              <a:rPr lang="en-US" dirty="0"/>
              <a:t>Recognizing and addressing health inequities requires integrating social theories and considering the broader societal factors that shape health outcomes.</a:t>
            </a:r>
          </a:p>
        </p:txBody>
      </p:sp>
      <p:sp>
        <p:nvSpPr>
          <p:cNvPr id="5" name="Google Shape;1721;p111">
            <a:extLst>
              <a:ext uri="{FF2B5EF4-FFF2-40B4-BE49-F238E27FC236}">
                <a16:creationId xmlns:a16="http://schemas.microsoft.com/office/drawing/2014/main" id="{9F27C58C-C6AD-653C-6DC2-0EFA17BD353D}"/>
              </a:ext>
            </a:extLst>
          </p:cNvPr>
          <p:cNvSpPr/>
          <p:nvPr/>
        </p:nvSpPr>
        <p:spPr>
          <a:xfrm>
            <a:off x="5776231" y="1251147"/>
            <a:ext cx="249897" cy="234770"/>
          </a:xfrm>
          <a:custGeom>
            <a:avLst/>
            <a:gdLst/>
            <a:ahLst/>
            <a:cxnLst/>
            <a:rect l="l" t="t" r="r" b="b"/>
            <a:pathLst>
              <a:path w="8194" h="7698" extrusionOk="0">
                <a:moveTo>
                  <a:pt x="7463" y="1"/>
                </a:moveTo>
                <a:cubicBezTo>
                  <a:pt x="7304" y="1"/>
                  <a:pt x="7143" y="69"/>
                  <a:pt x="7029" y="233"/>
                </a:cubicBezTo>
                <a:cubicBezTo>
                  <a:pt x="5719" y="2042"/>
                  <a:pt x="4076" y="3948"/>
                  <a:pt x="3457" y="6139"/>
                </a:cubicBezTo>
                <a:cubicBezTo>
                  <a:pt x="2742" y="5376"/>
                  <a:pt x="1956" y="4662"/>
                  <a:pt x="1170" y="3995"/>
                </a:cubicBezTo>
                <a:cubicBezTo>
                  <a:pt x="1059" y="3904"/>
                  <a:pt x="937" y="3866"/>
                  <a:pt x="820" y="3866"/>
                </a:cubicBezTo>
                <a:cubicBezTo>
                  <a:pt x="382" y="3866"/>
                  <a:pt x="1" y="4396"/>
                  <a:pt x="432" y="4733"/>
                </a:cubicBezTo>
                <a:cubicBezTo>
                  <a:pt x="1456" y="5615"/>
                  <a:pt x="2433" y="6567"/>
                  <a:pt x="3361" y="7544"/>
                </a:cubicBezTo>
                <a:cubicBezTo>
                  <a:pt x="3464" y="7646"/>
                  <a:pt x="3611" y="7698"/>
                  <a:pt x="3756" y="7698"/>
                </a:cubicBezTo>
                <a:cubicBezTo>
                  <a:pt x="3980" y="7698"/>
                  <a:pt x="4199" y="7575"/>
                  <a:pt x="4242" y="7329"/>
                </a:cubicBezTo>
                <a:cubicBezTo>
                  <a:pt x="4623" y="4829"/>
                  <a:pt x="6481" y="2733"/>
                  <a:pt x="7910" y="756"/>
                </a:cubicBezTo>
                <a:cubicBezTo>
                  <a:pt x="8193" y="373"/>
                  <a:pt x="7834" y="1"/>
                  <a:pt x="74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1721;p111">
            <a:extLst>
              <a:ext uri="{FF2B5EF4-FFF2-40B4-BE49-F238E27FC236}">
                <a16:creationId xmlns:a16="http://schemas.microsoft.com/office/drawing/2014/main" id="{60B6E358-EFA5-0E4A-AB8F-50EB01B1234B}"/>
              </a:ext>
            </a:extLst>
          </p:cNvPr>
          <p:cNvSpPr/>
          <p:nvPr/>
        </p:nvSpPr>
        <p:spPr>
          <a:xfrm>
            <a:off x="5776230" y="1613745"/>
            <a:ext cx="249897" cy="234770"/>
          </a:xfrm>
          <a:custGeom>
            <a:avLst/>
            <a:gdLst/>
            <a:ahLst/>
            <a:cxnLst/>
            <a:rect l="l" t="t" r="r" b="b"/>
            <a:pathLst>
              <a:path w="8194" h="7698" extrusionOk="0">
                <a:moveTo>
                  <a:pt x="7463" y="1"/>
                </a:moveTo>
                <a:cubicBezTo>
                  <a:pt x="7304" y="1"/>
                  <a:pt x="7143" y="69"/>
                  <a:pt x="7029" y="233"/>
                </a:cubicBezTo>
                <a:cubicBezTo>
                  <a:pt x="5719" y="2042"/>
                  <a:pt x="4076" y="3948"/>
                  <a:pt x="3457" y="6139"/>
                </a:cubicBezTo>
                <a:cubicBezTo>
                  <a:pt x="2742" y="5376"/>
                  <a:pt x="1956" y="4662"/>
                  <a:pt x="1170" y="3995"/>
                </a:cubicBezTo>
                <a:cubicBezTo>
                  <a:pt x="1059" y="3904"/>
                  <a:pt x="937" y="3866"/>
                  <a:pt x="820" y="3866"/>
                </a:cubicBezTo>
                <a:cubicBezTo>
                  <a:pt x="382" y="3866"/>
                  <a:pt x="1" y="4396"/>
                  <a:pt x="432" y="4733"/>
                </a:cubicBezTo>
                <a:cubicBezTo>
                  <a:pt x="1456" y="5615"/>
                  <a:pt x="2433" y="6567"/>
                  <a:pt x="3361" y="7544"/>
                </a:cubicBezTo>
                <a:cubicBezTo>
                  <a:pt x="3464" y="7646"/>
                  <a:pt x="3611" y="7698"/>
                  <a:pt x="3756" y="7698"/>
                </a:cubicBezTo>
                <a:cubicBezTo>
                  <a:pt x="3980" y="7698"/>
                  <a:pt x="4199" y="7575"/>
                  <a:pt x="4242" y="7329"/>
                </a:cubicBezTo>
                <a:cubicBezTo>
                  <a:pt x="4623" y="4829"/>
                  <a:pt x="6481" y="2733"/>
                  <a:pt x="7910" y="756"/>
                </a:cubicBezTo>
                <a:cubicBezTo>
                  <a:pt x="8193" y="373"/>
                  <a:pt x="7834" y="1"/>
                  <a:pt x="74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721;p111">
            <a:extLst>
              <a:ext uri="{FF2B5EF4-FFF2-40B4-BE49-F238E27FC236}">
                <a16:creationId xmlns:a16="http://schemas.microsoft.com/office/drawing/2014/main" id="{F609FE2C-9E0C-78CF-693B-A2219483B394}"/>
              </a:ext>
            </a:extLst>
          </p:cNvPr>
          <p:cNvSpPr/>
          <p:nvPr/>
        </p:nvSpPr>
        <p:spPr>
          <a:xfrm>
            <a:off x="5756259" y="1998211"/>
            <a:ext cx="249897" cy="234770"/>
          </a:xfrm>
          <a:custGeom>
            <a:avLst/>
            <a:gdLst/>
            <a:ahLst/>
            <a:cxnLst/>
            <a:rect l="l" t="t" r="r" b="b"/>
            <a:pathLst>
              <a:path w="8194" h="7698" extrusionOk="0">
                <a:moveTo>
                  <a:pt x="7463" y="1"/>
                </a:moveTo>
                <a:cubicBezTo>
                  <a:pt x="7304" y="1"/>
                  <a:pt x="7143" y="69"/>
                  <a:pt x="7029" y="233"/>
                </a:cubicBezTo>
                <a:cubicBezTo>
                  <a:pt x="5719" y="2042"/>
                  <a:pt x="4076" y="3948"/>
                  <a:pt x="3457" y="6139"/>
                </a:cubicBezTo>
                <a:cubicBezTo>
                  <a:pt x="2742" y="5376"/>
                  <a:pt x="1956" y="4662"/>
                  <a:pt x="1170" y="3995"/>
                </a:cubicBezTo>
                <a:cubicBezTo>
                  <a:pt x="1059" y="3904"/>
                  <a:pt x="937" y="3866"/>
                  <a:pt x="820" y="3866"/>
                </a:cubicBezTo>
                <a:cubicBezTo>
                  <a:pt x="382" y="3866"/>
                  <a:pt x="1" y="4396"/>
                  <a:pt x="432" y="4733"/>
                </a:cubicBezTo>
                <a:cubicBezTo>
                  <a:pt x="1456" y="5615"/>
                  <a:pt x="2433" y="6567"/>
                  <a:pt x="3361" y="7544"/>
                </a:cubicBezTo>
                <a:cubicBezTo>
                  <a:pt x="3464" y="7646"/>
                  <a:pt x="3611" y="7698"/>
                  <a:pt x="3756" y="7698"/>
                </a:cubicBezTo>
                <a:cubicBezTo>
                  <a:pt x="3980" y="7698"/>
                  <a:pt x="4199" y="7575"/>
                  <a:pt x="4242" y="7329"/>
                </a:cubicBezTo>
                <a:cubicBezTo>
                  <a:pt x="4623" y="4829"/>
                  <a:pt x="6481" y="2733"/>
                  <a:pt x="7910" y="756"/>
                </a:cubicBezTo>
                <a:cubicBezTo>
                  <a:pt x="8193" y="373"/>
                  <a:pt x="7834" y="1"/>
                  <a:pt x="74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721;p111">
            <a:extLst>
              <a:ext uri="{FF2B5EF4-FFF2-40B4-BE49-F238E27FC236}">
                <a16:creationId xmlns:a16="http://schemas.microsoft.com/office/drawing/2014/main" id="{F1EBB7C7-3F3A-1B79-4664-B8F4FCCB65D8}"/>
              </a:ext>
            </a:extLst>
          </p:cNvPr>
          <p:cNvSpPr/>
          <p:nvPr/>
        </p:nvSpPr>
        <p:spPr>
          <a:xfrm>
            <a:off x="5726861" y="2433814"/>
            <a:ext cx="249897" cy="234770"/>
          </a:xfrm>
          <a:custGeom>
            <a:avLst/>
            <a:gdLst/>
            <a:ahLst/>
            <a:cxnLst/>
            <a:rect l="l" t="t" r="r" b="b"/>
            <a:pathLst>
              <a:path w="8194" h="7698" extrusionOk="0">
                <a:moveTo>
                  <a:pt x="7463" y="1"/>
                </a:moveTo>
                <a:cubicBezTo>
                  <a:pt x="7304" y="1"/>
                  <a:pt x="7143" y="69"/>
                  <a:pt x="7029" y="233"/>
                </a:cubicBezTo>
                <a:cubicBezTo>
                  <a:pt x="5719" y="2042"/>
                  <a:pt x="4076" y="3948"/>
                  <a:pt x="3457" y="6139"/>
                </a:cubicBezTo>
                <a:cubicBezTo>
                  <a:pt x="2742" y="5376"/>
                  <a:pt x="1956" y="4662"/>
                  <a:pt x="1170" y="3995"/>
                </a:cubicBezTo>
                <a:cubicBezTo>
                  <a:pt x="1059" y="3904"/>
                  <a:pt x="937" y="3866"/>
                  <a:pt x="820" y="3866"/>
                </a:cubicBezTo>
                <a:cubicBezTo>
                  <a:pt x="382" y="3866"/>
                  <a:pt x="1" y="4396"/>
                  <a:pt x="432" y="4733"/>
                </a:cubicBezTo>
                <a:cubicBezTo>
                  <a:pt x="1456" y="5615"/>
                  <a:pt x="2433" y="6567"/>
                  <a:pt x="3361" y="7544"/>
                </a:cubicBezTo>
                <a:cubicBezTo>
                  <a:pt x="3464" y="7646"/>
                  <a:pt x="3611" y="7698"/>
                  <a:pt x="3756" y="7698"/>
                </a:cubicBezTo>
                <a:cubicBezTo>
                  <a:pt x="3980" y="7698"/>
                  <a:pt x="4199" y="7575"/>
                  <a:pt x="4242" y="7329"/>
                </a:cubicBezTo>
                <a:cubicBezTo>
                  <a:pt x="4623" y="4829"/>
                  <a:pt x="6481" y="2733"/>
                  <a:pt x="7910" y="756"/>
                </a:cubicBezTo>
                <a:cubicBezTo>
                  <a:pt x="8193" y="373"/>
                  <a:pt x="7834" y="1"/>
                  <a:pt x="74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809;p110">
            <a:extLst>
              <a:ext uri="{FF2B5EF4-FFF2-40B4-BE49-F238E27FC236}">
                <a16:creationId xmlns:a16="http://schemas.microsoft.com/office/drawing/2014/main" id="{412AD3AC-744A-A37D-AF8C-7DC6E1C0C83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3353" y="2935665"/>
            <a:ext cx="3963001" cy="173374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32;p49">
            <a:extLst>
              <a:ext uri="{FF2B5EF4-FFF2-40B4-BE49-F238E27FC236}">
                <a16:creationId xmlns:a16="http://schemas.microsoft.com/office/drawing/2014/main" id="{4001ED6F-8C3B-B946-B317-A78D3AF81A3D}"/>
              </a:ext>
            </a:extLst>
          </p:cNvPr>
          <p:cNvSpPr txBox="1">
            <a:spLocks/>
          </p:cNvSpPr>
          <p:nvPr/>
        </p:nvSpPr>
        <p:spPr>
          <a:xfrm>
            <a:off x="4933367" y="3447959"/>
            <a:ext cx="3722972" cy="423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r>
              <a:rPr lang="en-US" sz="1200" b="1" dirty="0"/>
              <a:t>Effective teaching includes addressing both societal and biological processes, understanding that biological processes occur within larger ecosystems.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18684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826;p111">
            <a:extLst>
              <a:ext uri="{FF2B5EF4-FFF2-40B4-BE49-F238E27FC236}">
                <a16:creationId xmlns:a16="http://schemas.microsoft.com/office/drawing/2014/main" id="{BE401D62-D90D-EAE5-A5AB-744CBE99C20B}"/>
              </a:ext>
            </a:extLst>
          </p:cNvPr>
          <p:cNvPicPr preferRelativeResize="0"/>
          <p:nvPr/>
        </p:nvPicPr>
        <p:blipFill>
          <a:blip r:embed="rId3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98358" y="916181"/>
            <a:ext cx="1956692" cy="3565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826;p111">
            <a:extLst>
              <a:ext uri="{FF2B5EF4-FFF2-40B4-BE49-F238E27FC236}">
                <a16:creationId xmlns:a16="http://schemas.microsoft.com/office/drawing/2014/main" id="{B07415B4-70CA-9508-7E67-7184D607881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2258" y="916181"/>
            <a:ext cx="1956692" cy="3565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832;p111">
            <a:extLst>
              <a:ext uri="{FF2B5EF4-FFF2-40B4-BE49-F238E27FC236}">
                <a16:creationId xmlns:a16="http://schemas.microsoft.com/office/drawing/2014/main" id="{F598B362-CE97-3996-756A-DE616B79230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6158" y="929636"/>
            <a:ext cx="1956692" cy="35657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330;p49">
            <a:extLst>
              <a:ext uri="{FF2B5EF4-FFF2-40B4-BE49-F238E27FC236}">
                <a16:creationId xmlns:a16="http://schemas.microsoft.com/office/drawing/2014/main" id="{1BCC78DA-9387-EA86-726D-86C5BEFBC9E6}"/>
              </a:ext>
            </a:extLst>
          </p:cNvPr>
          <p:cNvSpPr txBox="1">
            <a:spLocks/>
          </p:cNvSpPr>
          <p:nvPr/>
        </p:nvSpPr>
        <p:spPr>
          <a:xfrm>
            <a:off x="2190058" y="1697717"/>
            <a:ext cx="1494157" cy="71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100" dirty="0"/>
              <a:t>Descriptive epidemiology, which involves monitoring and recording health data, is crucial for identifying and addressing health inequities.</a:t>
            </a:r>
          </a:p>
        </p:txBody>
      </p:sp>
      <p:sp>
        <p:nvSpPr>
          <p:cNvPr id="10" name="Google Shape;330;p49">
            <a:extLst>
              <a:ext uri="{FF2B5EF4-FFF2-40B4-BE49-F238E27FC236}">
                <a16:creationId xmlns:a16="http://schemas.microsoft.com/office/drawing/2014/main" id="{97BCA180-BAE7-CE9B-99C3-2ADEC20E10EC}"/>
              </a:ext>
            </a:extLst>
          </p:cNvPr>
          <p:cNvSpPr txBox="1">
            <a:spLocks/>
          </p:cNvSpPr>
          <p:nvPr/>
        </p:nvSpPr>
        <p:spPr>
          <a:xfrm>
            <a:off x="3811197" y="1473660"/>
            <a:ext cx="1550785" cy="71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COVID-19 data collection illustrates the importance of accurate and comprehensive data, including race and socioeconomic status, to understand and address health disparities</a:t>
            </a:r>
          </a:p>
        </p:txBody>
      </p:sp>
      <p:sp>
        <p:nvSpPr>
          <p:cNvPr id="11" name="Google Shape;330;p49">
            <a:extLst>
              <a:ext uri="{FF2B5EF4-FFF2-40B4-BE49-F238E27FC236}">
                <a16:creationId xmlns:a16="http://schemas.microsoft.com/office/drawing/2014/main" id="{6492CFBE-4422-1E97-2BAE-8139D36A5D4D}"/>
              </a:ext>
            </a:extLst>
          </p:cNvPr>
          <p:cNvSpPr txBox="1">
            <a:spLocks/>
          </p:cNvSpPr>
          <p:nvPr/>
        </p:nvSpPr>
        <p:spPr>
          <a:xfrm>
            <a:off x="5488964" y="1612822"/>
            <a:ext cx="1464978" cy="71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100" dirty="0"/>
              <a:t>Epidemiologists need to consider multiple levels of data, from individual to societal, to fully understand and address health issues.</a:t>
            </a:r>
          </a:p>
        </p:txBody>
      </p:sp>
    </p:spTree>
    <p:extLst>
      <p:ext uri="{BB962C8B-B14F-4D97-AF65-F5344CB8AC3E}">
        <p14:creationId xmlns:p14="http://schemas.microsoft.com/office/powerpoint/2010/main" val="91636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769;p113">
            <a:extLst>
              <a:ext uri="{FF2B5EF4-FFF2-40B4-BE49-F238E27FC236}">
                <a16:creationId xmlns:a16="http://schemas.microsoft.com/office/drawing/2014/main" id="{1CB4DDEF-CE1B-B506-0210-B40BB402663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5510" y="257090"/>
            <a:ext cx="4109664" cy="288680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59BB1EF-12CC-231C-0F90-9307454C3120}"/>
              </a:ext>
            </a:extLst>
          </p:cNvPr>
          <p:cNvSpPr txBox="1">
            <a:spLocks/>
          </p:cNvSpPr>
          <p:nvPr/>
        </p:nvSpPr>
        <p:spPr>
          <a:xfrm>
            <a:off x="2466092" y="1105770"/>
            <a:ext cx="2578520" cy="69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oncert One"/>
              <a:buNone/>
              <a:defRPr sz="24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Theories are fundamentally important for guiding research questions, defining what data to collect, and understanding health phenomena.</a:t>
            </a: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 </a:t>
            </a:r>
          </a:p>
        </p:txBody>
      </p:sp>
      <p:pic>
        <p:nvPicPr>
          <p:cNvPr id="3" name="Google Shape;1773;p113">
            <a:extLst>
              <a:ext uri="{FF2B5EF4-FFF2-40B4-BE49-F238E27FC236}">
                <a16:creationId xmlns:a16="http://schemas.microsoft.com/office/drawing/2014/main" id="{5FBDF9C0-1EB7-2257-482A-D4D01688950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4127352">
            <a:off x="1704820" y="3350682"/>
            <a:ext cx="1114697" cy="5056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D3E41-0E47-CF3D-357F-21465C544672}"/>
              </a:ext>
            </a:extLst>
          </p:cNvPr>
          <p:cNvSpPr txBox="1">
            <a:spLocks/>
          </p:cNvSpPr>
          <p:nvPr/>
        </p:nvSpPr>
        <p:spPr>
          <a:xfrm>
            <a:off x="2699512" y="3767890"/>
            <a:ext cx="5225838" cy="69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oncert One"/>
              <a:buNone/>
              <a:defRPr sz="24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Valid theories generate testable hypotheses, and their productivity and accuracy determine their longevity in scientific discourse</a:t>
            </a:r>
          </a:p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438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3"/>
          <p:cNvSpPr txBox="1">
            <a:spLocks noGrp="1"/>
          </p:cNvSpPr>
          <p:nvPr>
            <p:ph type="title"/>
          </p:nvPr>
        </p:nvSpPr>
        <p:spPr>
          <a:xfrm>
            <a:off x="1343479" y="806559"/>
            <a:ext cx="6910541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Krieger N. Epidemiology and The People’s Health: Theory and Context. Revised and updated 2nd edition. New York: Oxford University Press, 2024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Krieger N. </a:t>
            </a:r>
            <a:r>
              <a:rPr lang="en-US" sz="1100" dirty="0" err="1"/>
              <a:t>Ecosocial</a:t>
            </a:r>
            <a:r>
              <a:rPr lang="en-US" sz="1100" dirty="0"/>
              <a:t> Theory, Embodied Truths, and the People’s Health. New York: Oxford University Press, 2021.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Krieger N. Epidemiology and The People’s Health: Theory and Context. New York: Oxford University Press, 2011.  (new paperback edition: 2013).</a:t>
            </a:r>
          </a:p>
        </p:txBody>
      </p:sp>
      <p:sp>
        <p:nvSpPr>
          <p:cNvPr id="376" name="Google Shape;376;p53"/>
          <p:cNvSpPr txBox="1">
            <a:spLocks noGrp="1"/>
          </p:cNvSpPr>
          <p:nvPr>
            <p:ph type="subTitle" idx="1"/>
          </p:nvPr>
        </p:nvSpPr>
        <p:spPr>
          <a:xfrm>
            <a:off x="1343479" y="266120"/>
            <a:ext cx="636372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References discussed in this episode: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783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67"/>
          <p:cNvSpPr txBox="1">
            <a:spLocks noGrp="1"/>
          </p:cNvSpPr>
          <p:nvPr>
            <p:ph type="title"/>
          </p:nvPr>
        </p:nvSpPr>
        <p:spPr>
          <a:xfrm>
            <a:off x="2838275" y="1309134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Acknowledgements</a:t>
            </a:r>
            <a:endParaRPr sz="3600" dirty="0"/>
          </a:p>
        </p:txBody>
      </p:sp>
      <p:sp>
        <p:nvSpPr>
          <p:cNvPr id="656" name="Google Shape;656;p67"/>
          <p:cNvSpPr txBox="1">
            <a:spLocks noGrp="1"/>
          </p:cNvSpPr>
          <p:nvPr>
            <p:ph type="body" idx="1"/>
          </p:nvPr>
        </p:nvSpPr>
        <p:spPr>
          <a:xfrm>
            <a:off x="2864232" y="2571750"/>
            <a:ext cx="4275870" cy="15746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None/>
            </a:pPr>
            <a:r>
              <a:rPr lang="en" sz="1400" b="1" dirty="0"/>
              <a:t>Co-hosts: </a:t>
            </a:r>
            <a:r>
              <a:rPr lang="en" sz="1400" dirty="0"/>
              <a:t>Hailey Banack, Matt Fox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lang="en" sz="1400" dirty="0"/>
          </a:p>
          <a:p>
            <a:pPr marL="0" indent="0" algn="l">
              <a:buNone/>
            </a:pPr>
            <a:r>
              <a:rPr lang="en" sz="1400" b="1" dirty="0"/>
              <a:t>Special guest: </a:t>
            </a:r>
            <a:r>
              <a:rPr lang="en" sz="1400" dirty="0"/>
              <a:t>Nancy Krieger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lang="en" sz="1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" sz="1400" dirty="0" err="1"/>
              <a:t>Mahrukh</a:t>
            </a:r>
            <a:r>
              <a:rPr lang="en" sz="1400" dirty="0"/>
              <a:t> Abid (</a:t>
            </a:r>
            <a:r>
              <a:rPr lang="en" sz="1400" dirty="0" err="1"/>
              <a:t>UofT</a:t>
            </a:r>
            <a:r>
              <a:rPr lang="en" sz="1400" dirty="0"/>
              <a:t>)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" sz="1400" dirty="0"/>
              <a:t>Sue Bevan (SER)</a:t>
            </a:r>
          </a:p>
        </p:txBody>
      </p:sp>
      <p:pic>
        <p:nvPicPr>
          <p:cNvPr id="658" name="Google Shape;658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1574" y="2171336"/>
            <a:ext cx="2610150" cy="32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654;p70">
            <a:extLst>
              <a:ext uri="{FF2B5EF4-FFF2-40B4-BE49-F238E27FC236}">
                <a16:creationId xmlns:a16="http://schemas.microsoft.com/office/drawing/2014/main" id="{536029A9-A6D9-4677-4D5B-065146D9DF75}"/>
              </a:ext>
            </a:extLst>
          </p:cNvPr>
          <p:cNvPicPr preferRelativeResize="0"/>
          <p:nvPr/>
        </p:nvPicPr>
        <p:blipFill rotWithShape="1">
          <a:blip r:embed="rId4">
            <a:alphaModFix amt="78000"/>
          </a:blip>
          <a:srcRect l="19967"/>
          <a:stretch/>
        </p:blipFill>
        <p:spPr>
          <a:xfrm rot="3044709">
            <a:off x="2371808" y="689349"/>
            <a:ext cx="1470368" cy="758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3286"/>
      </a:lt1>
      <a:dk2>
        <a:srgbClr val="595959"/>
      </a:dk2>
      <a:lt2>
        <a:srgbClr val="8CB2D6"/>
      </a:lt2>
      <a:accent1>
        <a:srgbClr val="F13286"/>
      </a:accent1>
      <a:accent2>
        <a:srgbClr val="C76D03"/>
      </a:accent2>
      <a:accent3>
        <a:srgbClr val="F13286"/>
      </a:accent3>
      <a:accent4>
        <a:srgbClr val="F58435"/>
      </a:accent4>
      <a:accent5>
        <a:srgbClr val="64889E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8aac226-2f03-4b4d-9037-b46d56c55210}" enabled="0" method="" siteId="{78aac226-2f03-4b4d-9037-b46d56c5521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6520</TotalTime>
  <Words>529</Words>
  <Application>Microsoft Macintosh PowerPoint</Application>
  <PresentationFormat>On-screen Show (16:9)</PresentationFormat>
  <Paragraphs>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Concert One</vt:lpstr>
      <vt:lpstr>Coming Soon</vt:lpstr>
      <vt:lpstr>Roboto Mono</vt:lpstr>
      <vt:lpstr>Arial</vt:lpstr>
      <vt:lpstr>Roboto Mono Medium</vt:lpstr>
      <vt:lpstr>Anonymous Pro</vt:lpstr>
      <vt:lpstr>Notebook Lesson by Slidesgo</vt:lpstr>
      <vt:lpstr>SERious  Summaries</vt:lpstr>
      <vt:lpstr>The need for theory in epidemiology with Dr. Nancy Krieger     </vt:lpstr>
      <vt:lpstr>S1 E11</vt:lpstr>
      <vt:lpstr>What is the role of theory in epidemiology?</vt:lpstr>
      <vt:lpstr>Recognizing and addressing health inequities requires integrating social theories and considering the broader societal factors that shape health outcomes.</vt:lpstr>
      <vt:lpstr>PowerPoint Presentation</vt:lpstr>
      <vt:lpstr>PowerPoint Presentation</vt:lpstr>
      <vt:lpstr>Krieger N. Epidemiology and The People’s Health: Theory and Context. Revised and updated 2nd edition. New York: Oxford University Press, 2024  Krieger N. Ecosocial Theory, Embodied Truths, and the People’s Health. New York: Oxford University Press, 2021.  Krieger N. Epidemiology and The People’s Health: Theory and Context. New York: Oxford University Press, 2011.  (new paperback edition: 2013).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SERious  Summaries</dc:title>
  <cp:lastModifiedBy>Hailey Banack</cp:lastModifiedBy>
  <cp:revision>2</cp:revision>
  <dcterms:modified xsi:type="dcterms:W3CDTF">2024-12-12T20:58:46Z</dcterms:modified>
</cp:coreProperties>
</file>