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2"/>
  </p:notesMasterIdLst>
  <p:sldIdLst>
    <p:sldId id="256" r:id="rId2"/>
    <p:sldId id="261" r:id="rId3"/>
    <p:sldId id="259" r:id="rId4"/>
    <p:sldId id="328" r:id="rId5"/>
    <p:sldId id="320" r:id="rId6"/>
    <p:sldId id="323" r:id="rId7"/>
    <p:sldId id="329" r:id="rId8"/>
    <p:sldId id="325" r:id="rId9"/>
    <p:sldId id="327" r:id="rId10"/>
    <p:sldId id="276" r:id="rId11"/>
  </p:sldIdLst>
  <p:sldSz cx="9144000" cy="5143500" type="screen16x9"/>
  <p:notesSz cx="6858000" cy="9144000"/>
  <p:embeddedFontLst>
    <p:embeddedFont>
      <p:font typeface="Anonymous Pro" panose="02060609030202000504" pitchFamily="49" charset="0"/>
      <p:regular r:id="rId13"/>
      <p:bold r:id="rId14"/>
      <p:italic r:id="rId15"/>
      <p:boldItalic r:id="rId16"/>
    </p:embeddedFont>
    <p:embeddedFont>
      <p:font typeface="Coming Soon" panose="02000000000000000000" pitchFamily="2" charset="0"/>
      <p:regular r:id="rId17"/>
    </p:embeddedFont>
    <p:embeddedFont>
      <p:font typeface="Concert One" pitchFamily="2" charset="77"/>
      <p:regular r:id="rId18"/>
    </p:embeddedFont>
    <p:embeddedFont>
      <p:font typeface="Roboto Mono" pitchFamily="49" charset="0"/>
      <p:regular r:id="rId19"/>
      <p:bold r:id="rId20"/>
      <p:italic r:id="rId21"/>
      <p:boldItalic r:id="rId22"/>
    </p:embeddedFont>
    <p:embeddedFont>
      <p:font typeface="Roboto Mono Medium" panose="020F050202020403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7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E1F5E4-D6B2-1241-B5D1-35666AFA83FA}" v="1" dt="2024-12-12T20:58:51.089"/>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18"/>
    <p:restoredTop sz="94694"/>
  </p:normalViewPr>
  <p:slideViewPr>
    <p:cSldViewPr snapToGrid="0">
      <p:cViewPr varScale="1">
        <p:scale>
          <a:sx n="156" d="100"/>
          <a:sy n="156" d="100"/>
        </p:scale>
        <p:origin x="68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7.fntdata"/><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EC904B20-2F26-E34F-A3D5-8D8762D278EE}"/>
    <pc:docChg chg="undo custSel addSld delSld modSld sldOrd">
      <pc:chgData name="Hailey Banack" userId="df58c6bd-3e89-4835-b83d-a52c76bdafc9" providerId="ADAL" clId="{EC904B20-2F26-E34F-A3D5-8D8762D278EE}" dt="2024-10-28T16:59:45.500" v="565" actId="20577"/>
      <pc:docMkLst>
        <pc:docMk/>
      </pc:docMkLst>
      <pc:sldChg chg="modSp mod">
        <pc:chgData name="Hailey Banack" userId="df58c6bd-3e89-4835-b83d-a52c76bdafc9" providerId="ADAL" clId="{EC904B20-2F26-E34F-A3D5-8D8762D278EE}" dt="2024-10-25T13:58:56.561" v="46" actId="20577"/>
        <pc:sldMkLst>
          <pc:docMk/>
          <pc:sldMk cId="0" sldId="256"/>
        </pc:sldMkLst>
        <pc:spChg chg="mod">
          <ac:chgData name="Hailey Banack" userId="df58c6bd-3e89-4835-b83d-a52c76bdafc9" providerId="ADAL" clId="{EC904B20-2F26-E34F-A3D5-8D8762D278EE}" dt="2024-10-25T13:58:38.316" v="1" actId="20577"/>
          <ac:spMkLst>
            <pc:docMk/>
            <pc:sldMk cId="0" sldId="256"/>
            <ac:spMk id="5" creationId="{6E551378-DE19-955F-700C-755DD5B1BBDC}"/>
          </ac:spMkLst>
        </pc:spChg>
        <pc:spChg chg="mod">
          <ac:chgData name="Hailey Banack" userId="df58c6bd-3e89-4835-b83d-a52c76bdafc9" providerId="ADAL" clId="{EC904B20-2F26-E34F-A3D5-8D8762D278EE}" dt="2024-10-25T13:58:56.561" v="46" actId="20577"/>
          <ac:spMkLst>
            <pc:docMk/>
            <pc:sldMk cId="0" sldId="256"/>
            <ac:spMk id="309" creationId="{00000000-0000-0000-0000-000000000000}"/>
          </ac:spMkLst>
        </pc:spChg>
      </pc:sldChg>
      <pc:sldChg chg="modSp">
        <pc:chgData name="Hailey Banack" userId="df58c6bd-3e89-4835-b83d-a52c76bdafc9" providerId="ADAL" clId="{EC904B20-2F26-E34F-A3D5-8D8762D278EE}" dt="2024-10-28T15:05:12.840" v="66" actId="20577"/>
        <pc:sldMkLst>
          <pc:docMk/>
          <pc:sldMk cId="0" sldId="259"/>
        </pc:sldMkLst>
        <pc:spChg chg="mod">
          <ac:chgData name="Hailey Banack" userId="df58c6bd-3e89-4835-b83d-a52c76bdafc9" providerId="ADAL" clId="{EC904B20-2F26-E34F-A3D5-8D8762D278EE}" dt="2024-10-28T15:05:12.840" v="66" actId="20577"/>
          <ac:spMkLst>
            <pc:docMk/>
            <pc:sldMk cId="0" sldId="259"/>
            <ac:spMk id="343" creationId="{00000000-0000-0000-0000-000000000000}"/>
          </ac:spMkLst>
        </pc:spChg>
      </pc:sldChg>
      <pc:sldChg chg="modSp mod">
        <pc:chgData name="Hailey Banack" userId="df58c6bd-3e89-4835-b83d-a52c76bdafc9" providerId="ADAL" clId="{EC904B20-2F26-E34F-A3D5-8D8762D278EE}" dt="2024-10-25T13:59:59.653" v="64" actId="20577"/>
        <pc:sldMkLst>
          <pc:docMk/>
          <pc:sldMk cId="0" sldId="261"/>
        </pc:sldMkLst>
        <pc:spChg chg="mod">
          <ac:chgData name="Hailey Banack" userId="df58c6bd-3e89-4835-b83d-a52c76bdafc9" providerId="ADAL" clId="{EC904B20-2F26-E34F-A3D5-8D8762D278EE}" dt="2024-10-25T13:59:59.653" v="64" actId="20577"/>
          <ac:spMkLst>
            <pc:docMk/>
            <pc:sldMk cId="0" sldId="261"/>
            <ac:spMk id="4" creationId="{0CAB4224-E412-0571-ABD5-A39634102E3D}"/>
          </ac:spMkLst>
        </pc:spChg>
        <pc:spChg chg="mod">
          <ac:chgData name="Hailey Banack" userId="df58c6bd-3e89-4835-b83d-a52c76bdafc9" providerId="ADAL" clId="{EC904B20-2F26-E34F-A3D5-8D8762D278EE}" dt="2024-10-25T13:59:16.937" v="53" actId="20577"/>
          <ac:spMkLst>
            <pc:docMk/>
            <pc:sldMk cId="0" sldId="261"/>
            <ac:spMk id="366" creationId="{00000000-0000-0000-0000-000000000000}"/>
          </ac:spMkLst>
        </pc:spChg>
      </pc:sldChg>
      <pc:sldChg chg="modSp">
        <pc:chgData name="Hailey Banack" userId="df58c6bd-3e89-4835-b83d-a52c76bdafc9" providerId="ADAL" clId="{EC904B20-2F26-E34F-A3D5-8D8762D278EE}" dt="2024-10-28T16:58:40.559" v="562" actId="20577"/>
        <pc:sldMkLst>
          <pc:docMk/>
          <pc:sldMk cId="0" sldId="276"/>
        </pc:sldMkLst>
        <pc:spChg chg="mod">
          <ac:chgData name="Hailey Banack" userId="df58c6bd-3e89-4835-b83d-a52c76bdafc9" providerId="ADAL" clId="{EC904B20-2F26-E34F-A3D5-8D8762D278EE}" dt="2024-10-28T16:58:40.559" v="562" actId="20577"/>
          <ac:spMkLst>
            <pc:docMk/>
            <pc:sldMk cId="0" sldId="276"/>
            <ac:spMk id="656" creationId="{00000000-0000-0000-0000-000000000000}"/>
          </ac:spMkLst>
        </pc:spChg>
      </pc:sldChg>
      <pc:sldChg chg="addSp delSp modSp mod">
        <pc:chgData name="Hailey Banack" userId="df58c6bd-3e89-4835-b83d-a52c76bdafc9" providerId="ADAL" clId="{EC904B20-2F26-E34F-A3D5-8D8762D278EE}" dt="2024-10-28T16:31:31.582" v="431" actId="20577"/>
        <pc:sldMkLst>
          <pc:docMk/>
          <pc:sldMk cId="238759412" sldId="320"/>
        </pc:sldMkLst>
        <pc:spChg chg="add del">
          <ac:chgData name="Hailey Banack" userId="df58c6bd-3e89-4835-b83d-a52c76bdafc9" providerId="ADAL" clId="{EC904B20-2F26-E34F-A3D5-8D8762D278EE}" dt="2024-10-28T15:52:08.437" v="195" actId="22"/>
          <ac:spMkLst>
            <pc:docMk/>
            <pc:sldMk cId="238759412" sldId="320"/>
            <ac:spMk id="3" creationId="{B0D1BCF3-4577-1B8A-10A5-217103E8FB4F}"/>
          </ac:spMkLst>
        </pc:spChg>
        <pc:spChg chg="mod">
          <ac:chgData name="Hailey Banack" userId="df58c6bd-3e89-4835-b83d-a52c76bdafc9" providerId="ADAL" clId="{EC904B20-2F26-E34F-A3D5-8D8762D278EE}" dt="2024-10-28T15:52:32.073" v="202" actId="1076"/>
          <ac:spMkLst>
            <pc:docMk/>
            <pc:sldMk cId="238759412" sldId="320"/>
            <ac:spMk id="4" creationId="{20833D9C-BD73-6CDD-29CC-C4AA2D145A26}"/>
          </ac:spMkLst>
        </pc:spChg>
        <pc:spChg chg="add mod">
          <ac:chgData name="Hailey Banack" userId="df58c6bd-3e89-4835-b83d-a52c76bdafc9" providerId="ADAL" clId="{EC904B20-2F26-E34F-A3D5-8D8762D278EE}" dt="2024-10-28T15:53:36.738" v="245" actId="1076"/>
          <ac:spMkLst>
            <pc:docMk/>
            <pc:sldMk cId="238759412" sldId="320"/>
            <ac:spMk id="5" creationId="{8A7094F9-FFE5-4DBA-A7DD-7A005A3976C7}"/>
          </ac:spMkLst>
        </pc:spChg>
        <pc:spChg chg="mod">
          <ac:chgData name="Hailey Banack" userId="df58c6bd-3e89-4835-b83d-a52c76bdafc9" providerId="ADAL" clId="{EC904B20-2F26-E34F-A3D5-8D8762D278EE}" dt="2024-10-28T15:50:32.540" v="176" actId="1076"/>
          <ac:spMkLst>
            <pc:docMk/>
            <pc:sldMk cId="238759412" sldId="320"/>
            <ac:spMk id="6" creationId="{C7678CFB-2F14-9D9C-A206-BDA248417BB0}"/>
          </ac:spMkLst>
        </pc:spChg>
        <pc:spChg chg="mod">
          <ac:chgData name="Hailey Banack" userId="df58c6bd-3e89-4835-b83d-a52c76bdafc9" providerId="ADAL" clId="{EC904B20-2F26-E34F-A3D5-8D8762D278EE}" dt="2024-10-28T16:31:31.582" v="431" actId="20577"/>
          <ac:spMkLst>
            <pc:docMk/>
            <pc:sldMk cId="238759412" sldId="320"/>
            <ac:spMk id="8" creationId="{072DE1C7-32A0-3A3A-EB9B-3867276C091C}"/>
          </ac:spMkLst>
        </pc:spChg>
        <pc:spChg chg="del mod">
          <ac:chgData name="Hailey Banack" userId="df58c6bd-3e89-4835-b83d-a52c76bdafc9" providerId="ADAL" clId="{EC904B20-2F26-E34F-A3D5-8D8762D278EE}" dt="2024-10-28T15:51:36.196" v="191" actId="478"/>
          <ac:spMkLst>
            <pc:docMk/>
            <pc:sldMk cId="238759412" sldId="320"/>
            <ac:spMk id="11" creationId="{3C978515-96AB-E7D2-CE5D-52A0C5B774DB}"/>
          </ac:spMkLst>
        </pc:spChg>
        <pc:picChg chg="add del mod">
          <ac:chgData name="Hailey Banack" userId="df58c6bd-3e89-4835-b83d-a52c76bdafc9" providerId="ADAL" clId="{EC904B20-2F26-E34F-A3D5-8D8762D278EE}" dt="2024-10-28T15:53:39.744" v="246" actId="478"/>
          <ac:picMkLst>
            <pc:docMk/>
            <pc:sldMk cId="238759412" sldId="320"/>
            <ac:picMk id="7" creationId="{4A058C98-ABA7-F2A6-2D22-47A65DA1F977}"/>
          </ac:picMkLst>
        </pc:picChg>
        <pc:picChg chg="add mod">
          <ac:chgData name="Hailey Banack" userId="df58c6bd-3e89-4835-b83d-a52c76bdafc9" providerId="ADAL" clId="{EC904B20-2F26-E34F-A3D5-8D8762D278EE}" dt="2024-10-28T15:53:47.034" v="249" actId="1076"/>
          <ac:picMkLst>
            <pc:docMk/>
            <pc:sldMk cId="238759412" sldId="320"/>
            <ac:picMk id="9" creationId="{A4E86C17-8343-3E51-0F38-1C40F5D1829D}"/>
          </ac:picMkLst>
        </pc:picChg>
        <pc:picChg chg="del">
          <ac:chgData name="Hailey Banack" userId="df58c6bd-3e89-4835-b83d-a52c76bdafc9" providerId="ADAL" clId="{EC904B20-2F26-E34F-A3D5-8D8762D278EE}" dt="2024-10-28T15:51:38.007" v="192" actId="478"/>
          <ac:picMkLst>
            <pc:docMk/>
            <pc:sldMk cId="238759412" sldId="320"/>
            <ac:picMk id="10" creationId="{E4B42E19-9F8D-4783-22C8-2744283055AC}"/>
          </ac:picMkLst>
        </pc:picChg>
        <pc:picChg chg="add mod">
          <ac:chgData name="Hailey Banack" userId="df58c6bd-3e89-4835-b83d-a52c76bdafc9" providerId="ADAL" clId="{EC904B20-2F26-E34F-A3D5-8D8762D278EE}" dt="2024-10-28T15:53:44.167" v="248" actId="1076"/>
          <ac:picMkLst>
            <pc:docMk/>
            <pc:sldMk cId="238759412" sldId="320"/>
            <ac:picMk id="13" creationId="{0BA8FA11-AA4B-5C03-58AE-2C03F126D3F6}"/>
          </ac:picMkLst>
        </pc:picChg>
        <pc:picChg chg="del">
          <ac:chgData name="Hailey Banack" userId="df58c6bd-3e89-4835-b83d-a52c76bdafc9" providerId="ADAL" clId="{EC904B20-2F26-E34F-A3D5-8D8762D278EE}" dt="2024-10-28T15:48:31.842" v="104" actId="478"/>
          <ac:picMkLst>
            <pc:docMk/>
            <pc:sldMk cId="238759412" sldId="320"/>
            <ac:picMk id="18" creationId="{F3DAE69A-2B2F-A7C3-62AC-C6DF25B54548}"/>
          </ac:picMkLst>
        </pc:picChg>
      </pc:sldChg>
      <pc:sldChg chg="modSp del mod">
        <pc:chgData name="Hailey Banack" userId="df58c6bd-3e89-4835-b83d-a52c76bdafc9" providerId="ADAL" clId="{EC904B20-2F26-E34F-A3D5-8D8762D278EE}" dt="2024-10-28T16:58:32.220" v="543" actId="2696"/>
        <pc:sldMkLst>
          <pc:docMk/>
          <pc:sldMk cId="4111112523" sldId="322"/>
        </pc:sldMkLst>
        <pc:spChg chg="mod">
          <ac:chgData name="Hailey Banack" userId="df58c6bd-3e89-4835-b83d-a52c76bdafc9" providerId="ADAL" clId="{EC904B20-2F26-E34F-A3D5-8D8762D278EE}" dt="2024-10-28T16:58:31.105" v="542" actId="20577"/>
          <ac:spMkLst>
            <pc:docMk/>
            <pc:sldMk cId="4111112523" sldId="322"/>
            <ac:spMk id="375" creationId="{00000000-0000-0000-0000-000000000000}"/>
          </ac:spMkLst>
        </pc:spChg>
      </pc:sldChg>
      <pc:sldChg chg="addSp modSp add del mod">
        <pc:chgData name="Hailey Banack" userId="df58c6bd-3e89-4835-b83d-a52c76bdafc9" providerId="ADAL" clId="{EC904B20-2F26-E34F-A3D5-8D8762D278EE}" dt="2024-10-28T16:58:18.247" v="541" actId="1076"/>
        <pc:sldMkLst>
          <pc:docMk/>
          <pc:sldMk cId="1024386368" sldId="323"/>
        </pc:sldMkLst>
        <pc:spChg chg="add mod">
          <ac:chgData name="Hailey Banack" userId="df58c6bd-3e89-4835-b83d-a52c76bdafc9" providerId="ADAL" clId="{EC904B20-2F26-E34F-A3D5-8D8762D278EE}" dt="2024-10-28T16:58:18.247" v="541" actId="1076"/>
          <ac:spMkLst>
            <pc:docMk/>
            <pc:sldMk cId="1024386368" sldId="323"/>
            <ac:spMk id="4" creationId="{AE0D3E41-0E47-CF3D-357F-21465C544672}"/>
          </ac:spMkLst>
        </pc:spChg>
        <pc:spChg chg="mod">
          <ac:chgData name="Hailey Banack" userId="df58c6bd-3e89-4835-b83d-a52c76bdafc9" providerId="ADAL" clId="{EC904B20-2F26-E34F-A3D5-8D8762D278EE}" dt="2024-10-28T16:55:42.190" v="527" actId="14100"/>
          <ac:spMkLst>
            <pc:docMk/>
            <pc:sldMk cId="1024386368" sldId="323"/>
            <ac:spMk id="16" creationId="{959BB1EF-12CC-231C-0F90-9307454C3120}"/>
          </ac:spMkLst>
        </pc:spChg>
        <pc:picChg chg="add mod">
          <ac:chgData name="Hailey Banack" userId="df58c6bd-3e89-4835-b83d-a52c76bdafc9" providerId="ADAL" clId="{EC904B20-2F26-E34F-A3D5-8D8762D278EE}" dt="2024-10-28T16:55:47.364" v="528" actId="14100"/>
          <ac:picMkLst>
            <pc:docMk/>
            <pc:sldMk cId="1024386368" sldId="323"/>
            <ac:picMk id="2" creationId="{1CB4DDEF-CE1B-B506-0210-B40BB4026638}"/>
          </ac:picMkLst>
        </pc:picChg>
        <pc:picChg chg="add mod">
          <ac:chgData name="Hailey Banack" userId="df58c6bd-3e89-4835-b83d-a52c76bdafc9" providerId="ADAL" clId="{EC904B20-2F26-E34F-A3D5-8D8762D278EE}" dt="2024-10-28T16:56:00.130" v="531" actId="1076"/>
          <ac:picMkLst>
            <pc:docMk/>
            <pc:sldMk cId="1024386368" sldId="323"/>
            <ac:picMk id="3" creationId="{5FBDF9C0-1EB7-2257-482A-D4D016889508}"/>
          </ac:picMkLst>
        </pc:picChg>
      </pc:sldChg>
      <pc:sldChg chg="addSp delSp modSp mod addAnim delAnim modAnim">
        <pc:chgData name="Hailey Banack" userId="df58c6bd-3e89-4835-b83d-a52c76bdafc9" providerId="ADAL" clId="{EC904B20-2F26-E34F-A3D5-8D8762D278EE}" dt="2024-10-28T16:03:59.078" v="353" actId="1076"/>
        <pc:sldMkLst>
          <pc:docMk/>
          <pc:sldMk cId="2186848261" sldId="325"/>
        </pc:sldMkLst>
        <pc:spChg chg="add del mod">
          <ac:chgData name="Hailey Banack" userId="df58c6bd-3e89-4835-b83d-a52c76bdafc9" providerId="ADAL" clId="{EC904B20-2F26-E34F-A3D5-8D8762D278EE}" dt="2024-10-28T16:01:10.099" v="341" actId="1076"/>
          <ac:spMkLst>
            <pc:docMk/>
            <pc:sldMk cId="2186848261" sldId="325"/>
            <ac:spMk id="2" creationId="{4001ED6F-8C3B-B946-B317-A78D3AF81A3D}"/>
          </ac:spMkLst>
        </pc:spChg>
        <pc:spChg chg="add del">
          <ac:chgData name="Hailey Banack" userId="df58c6bd-3e89-4835-b83d-a52c76bdafc9" providerId="ADAL" clId="{EC904B20-2F26-E34F-A3D5-8D8762D278EE}" dt="2024-10-28T15:55:29.262" v="256" actId="22"/>
          <ac:spMkLst>
            <pc:docMk/>
            <pc:sldMk cId="2186848261" sldId="325"/>
            <ac:spMk id="4" creationId="{654C27C4-FE69-71EE-A806-F65B24CAB0E4}"/>
          </ac:spMkLst>
        </pc:spChg>
        <pc:spChg chg="add mod">
          <ac:chgData name="Hailey Banack" userId="df58c6bd-3e89-4835-b83d-a52c76bdafc9" providerId="ADAL" clId="{EC904B20-2F26-E34F-A3D5-8D8762D278EE}" dt="2024-10-28T16:03:48.500" v="350" actId="1076"/>
          <ac:spMkLst>
            <pc:docMk/>
            <pc:sldMk cId="2186848261" sldId="325"/>
            <ac:spMk id="5" creationId="{9F27C58C-C6AD-653C-6DC2-0EFA17BD353D}"/>
          </ac:spMkLst>
        </pc:spChg>
        <pc:spChg chg="mod">
          <ac:chgData name="Hailey Banack" userId="df58c6bd-3e89-4835-b83d-a52c76bdafc9" providerId="ADAL" clId="{EC904B20-2F26-E34F-A3D5-8D8762D278EE}" dt="2024-10-28T15:55:05.281" v="253" actId="20577"/>
          <ac:spMkLst>
            <pc:docMk/>
            <pc:sldMk cId="2186848261" sldId="325"/>
            <ac:spMk id="6" creationId="{C7678CFB-2F14-9D9C-A206-BDA248417BB0}"/>
          </ac:spMkLst>
        </pc:spChg>
        <pc:spChg chg="add del mod">
          <ac:chgData name="Hailey Banack" userId="df58c6bd-3e89-4835-b83d-a52c76bdafc9" providerId="ADAL" clId="{EC904B20-2F26-E34F-A3D5-8D8762D278EE}" dt="2024-10-28T15:58:39.498" v="317"/>
          <ac:spMkLst>
            <pc:docMk/>
            <pc:sldMk cId="2186848261" sldId="325"/>
            <ac:spMk id="7" creationId="{C217F042-9F26-8886-CB19-B2E494A7B2E6}"/>
          </ac:spMkLst>
        </pc:spChg>
        <pc:spChg chg="del">
          <ac:chgData name="Hailey Banack" userId="df58c6bd-3e89-4835-b83d-a52c76bdafc9" providerId="ADAL" clId="{EC904B20-2F26-E34F-A3D5-8D8762D278EE}" dt="2024-10-28T15:54:56.543" v="251" actId="478"/>
          <ac:spMkLst>
            <pc:docMk/>
            <pc:sldMk cId="2186848261" sldId="325"/>
            <ac:spMk id="8" creationId="{072DE1C7-32A0-3A3A-EB9B-3867276C091C}"/>
          </ac:spMkLst>
        </pc:spChg>
        <pc:spChg chg="add mod">
          <ac:chgData name="Hailey Banack" userId="df58c6bd-3e89-4835-b83d-a52c76bdafc9" providerId="ADAL" clId="{EC904B20-2F26-E34F-A3D5-8D8762D278EE}" dt="2024-10-28T16:03:53.758" v="351" actId="1076"/>
          <ac:spMkLst>
            <pc:docMk/>
            <pc:sldMk cId="2186848261" sldId="325"/>
            <ac:spMk id="9" creationId="{60B6E358-EFA5-0E4A-AB8F-50EB01B1234B}"/>
          </ac:spMkLst>
        </pc:spChg>
        <pc:spChg chg="add mod">
          <ac:chgData name="Hailey Banack" userId="df58c6bd-3e89-4835-b83d-a52c76bdafc9" providerId="ADAL" clId="{EC904B20-2F26-E34F-A3D5-8D8762D278EE}" dt="2024-10-28T16:03:56.758" v="352" actId="1076"/>
          <ac:spMkLst>
            <pc:docMk/>
            <pc:sldMk cId="2186848261" sldId="325"/>
            <ac:spMk id="10" creationId="{F609FE2C-9E0C-78CF-693B-A2219483B394}"/>
          </ac:spMkLst>
        </pc:spChg>
        <pc:spChg chg="add mod">
          <ac:chgData name="Hailey Banack" userId="df58c6bd-3e89-4835-b83d-a52c76bdafc9" providerId="ADAL" clId="{EC904B20-2F26-E34F-A3D5-8D8762D278EE}" dt="2024-10-28T16:03:59.078" v="353" actId="1076"/>
          <ac:spMkLst>
            <pc:docMk/>
            <pc:sldMk cId="2186848261" sldId="325"/>
            <ac:spMk id="11" creationId="{F1EBB7C7-3F3A-1B79-4664-B8F4FCCB65D8}"/>
          </ac:spMkLst>
        </pc:spChg>
        <pc:spChg chg="add mod">
          <ac:chgData name="Hailey Banack" userId="df58c6bd-3e89-4835-b83d-a52c76bdafc9" providerId="ADAL" clId="{EC904B20-2F26-E34F-A3D5-8D8762D278EE}" dt="2024-10-28T16:03:43.550" v="349" actId="167"/>
          <ac:spMkLst>
            <pc:docMk/>
            <pc:sldMk cId="2186848261" sldId="325"/>
            <ac:spMk id="13" creationId="{941FDD20-E064-6ACA-108F-7140857D09DF}"/>
          </ac:spMkLst>
        </pc:spChg>
        <pc:picChg chg="add mod">
          <ac:chgData name="Hailey Banack" userId="df58c6bd-3e89-4835-b83d-a52c76bdafc9" providerId="ADAL" clId="{EC904B20-2F26-E34F-A3D5-8D8762D278EE}" dt="2024-10-28T16:00:09.770" v="332" actId="1076"/>
          <ac:picMkLst>
            <pc:docMk/>
            <pc:sldMk cId="2186848261" sldId="325"/>
            <ac:picMk id="12" creationId="{412AD3AC-744A-A37D-AF8C-7DC6E1C0C830}"/>
          </ac:picMkLst>
        </pc:picChg>
      </pc:sldChg>
      <pc:sldChg chg="del">
        <pc:chgData name="Hailey Banack" userId="df58c6bd-3e89-4835-b83d-a52c76bdafc9" providerId="ADAL" clId="{EC904B20-2F26-E34F-A3D5-8D8762D278EE}" dt="2024-10-28T16:04:27.120" v="355" actId="2696"/>
        <pc:sldMkLst>
          <pc:docMk/>
          <pc:sldMk cId="1057129299" sldId="326"/>
        </pc:sldMkLst>
      </pc:sldChg>
      <pc:sldChg chg="modSp mod">
        <pc:chgData name="Hailey Banack" userId="df58c6bd-3e89-4835-b83d-a52c76bdafc9" providerId="ADAL" clId="{EC904B20-2F26-E34F-A3D5-8D8762D278EE}" dt="2024-10-28T16:59:45.500" v="565" actId="20577"/>
        <pc:sldMkLst>
          <pc:docMk/>
          <pc:sldMk cId="3287837277" sldId="327"/>
        </pc:sldMkLst>
        <pc:spChg chg="mod">
          <ac:chgData name="Hailey Banack" userId="df58c6bd-3e89-4835-b83d-a52c76bdafc9" providerId="ADAL" clId="{EC904B20-2F26-E34F-A3D5-8D8762D278EE}" dt="2024-10-28T16:59:45.500" v="565" actId="20577"/>
          <ac:spMkLst>
            <pc:docMk/>
            <pc:sldMk cId="3287837277" sldId="327"/>
            <ac:spMk id="375" creationId="{00000000-0000-0000-0000-000000000000}"/>
          </ac:spMkLst>
        </pc:spChg>
      </pc:sldChg>
      <pc:sldChg chg="addSp delSp modSp add mod ord addAnim delAnim modAnim">
        <pc:chgData name="Hailey Banack" userId="df58c6bd-3e89-4835-b83d-a52c76bdafc9" providerId="ADAL" clId="{EC904B20-2F26-E34F-A3D5-8D8762D278EE}" dt="2024-10-28T16:29:08.309" v="430" actId="20578"/>
        <pc:sldMkLst>
          <pc:docMk/>
          <pc:sldMk cId="916367827" sldId="328"/>
        </pc:sldMkLst>
        <pc:spChg chg="add del mod">
          <ac:chgData name="Hailey Banack" userId="df58c6bd-3e89-4835-b83d-a52c76bdafc9" providerId="ADAL" clId="{EC904B20-2F26-E34F-A3D5-8D8762D278EE}" dt="2024-10-28T16:04:30.597" v="357" actId="478"/>
          <ac:spMkLst>
            <pc:docMk/>
            <pc:sldMk cId="916367827" sldId="328"/>
            <ac:spMk id="4" creationId="{F1BF6271-6FFC-8E92-5C02-DA672D6CDB95}"/>
          </ac:spMkLst>
        </pc:spChg>
        <pc:spChg chg="mod">
          <ac:chgData name="Hailey Banack" userId="df58c6bd-3e89-4835-b83d-a52c76bdafc9" providerId="ADAL" clId="{EC904B20-2F26-E34F-A3D5-8D8762D278EE}" dt="2024-10-28T16:09:09.134" v="421" actId="1076"/>
          <ac:spMkLst>
            <pc:docMk/>
            <pc:sldMk cId="916367827" sldId="328"/>
            <ac:spMk id="5" creationId="{1BCC78DA-9387-EA86-726D-86C5BEFBC9E6}"/>
          </ac:spMkLst>
        </pc:spChg>
        <pc:spChg chg="add del mod">
          <ac:chgData name="Hailey Banack" userId="df58c6bd-3e89-4835-b83d-a52c76bdafc9" providerId="ADAL" clId="{EC904B20-2F26-E34F-A3D5-8D8762D278EE}" dt="2024-10-28T16:04:34.612" v="360" actId="478"/>
          <ac:spMkLst>
            <pc:docMk/>
            <pc:sldMk cId="916367827" sldId="328"/>
            <ac:spMk id="7" creationId="{4BFB7B5C-FCDD-44F1-54DF-033BCB457F3F}"/>
          </ac:spMkLst>
        </pc:spChg>
        <pc:spChg chg="add del">
          <ac:chgData name="Hailey Banack" userId="df58c6bd-3e89-4835-b83d-a52c76bdafc9" providerId="ADAL" clId="{EC904B20-2F26-E34F-A3D5-8D8762D278EE}" dt="2024-10-28T16:05:12.007" v="369" actId="22"/>
          <ac:spMkLst>
            <pc:docMk/>
            <pc:sldMk cId="916367827" sldId="328"/>
            <ac:spMk id="9" creationId="{DCED7E5B-53DA-3DB8-AC79-D566B20596E5}"/>
          </ac:spMkLst>
        </pc:spChg>
        <pc:spChg chg="add mod">
          <ac:chgData name="Hailey Banack" userId="df58c6bd-3e89-4835-b83d-a52c76bdafc9" providerId="ADAL" clId="{EC904B20-2F26-E34F-A3D5-8D8762D278EE}" dt="2024-10-28T16:09:13.512" v="422" actId="1076"/>
          <ac:spMkLst>
            <pc:docMk/>
            <pc:sldMk cId="916367827" sldId="328"/>
            <ac:spMk id="10" creationId="{97BCA180-BAE7-CE9B-99C3-2ADEC20E10EC}"/>
          </ac:spMkLst>
        </pc:spChg>
        <pc:spChg chg="add mod">
          <ac:chgData name="Hailey Banack" userId="df58c6bd-3e89-4835-b83d-a52c76bdafc9" providerId="ADAL" clId="{EC904B20-2F26-E34F-A3D5-8D8762D278EE}" dt="2024-10-28T16:09:37.865" v="427" actId="14100"/>
          <ac:spMkLst>
            <pc:docMk/>
            <pc:sldMk cId="916367827" sldId="328"/>
            <ac:spMk id="11" creationId="{6492CFBE-4422-1E97-2BAE-8139D36A5D4D}"/>
          </ac:spMkLst>
        </pc:spChg>
        <pc:spChg chg="del">
          <ac:chgData name="Hailey Banack" userId="df58c6bd-3e89-4835-b83d-a52c76bdafc9" providerId="ADAL" clId="{EC904B20-2F26-E34F-A3D5-8D8762D278EE}" dt="2024-10-28T16:04:30.059" v="356" actId="478"/>
          <ac:spMkLst>
            <pc:docMk/>
            <pc:sldMk cId="916367827" sldId="328"/>
            <ac:spMk id="343" creationId="{00000000-0000-0000-0000-000000000000}"/>
          </ac:spMkLst>
        </pc:spChg>
        <pc:spChg chg="del">
          <ac:chgData name="Hailey Banack" userId="df58c6bd-3e89-4835-b83d-a52c76bdafc9" providerId="ADAL" clId="{EC904B20-2F26-E34F-A3D5-8D8762D278EE}" dt="2024-10-28T16:04:32.758" v="359" actId="478"/>
          <ac:spMkLst>
            <pc:docMk/>
            <pc:sldMk cId="916367827" sldId="328"/>
            <ac:spMk id="346" creationId="{00000000-0000-0000-0000-000000000000}"/>
          </ac:spMkLst>
        </pc:spChg>
        <pc:picChg chg="del">
          <ac:chgData name="Hailey Banack" userId="df58c6bd-3e89-4835-b83d-a52c76bdafc9" providerId="ADAL" clId="{EC904B20-2F26-E34F-A3D5-8D8762D278EE}" dt="2024-10-28T16:04:37.073" v="361" actId="478"/>
          <ac:picMkLst>
            <pc:docMk/>
            <pc:sldMk cId="916367827" sldId="328"/>
            <ac:picMk id="2" creationId="{A00F8BA7-DBF1-6D65-430E-DBD03761209B}"/>
          </ac:picMkLst>
        </pc:picChg>
        <pc:picChg chg="add mod">
          <ac:chgData name="Hailey Banack" userId="df58c6bd-3e89-4835-b83d-a52c76bdafc9" providerId="ADAL" clId="{EC904B20-2F26-E34F-A3D5-8D8762D278EE}" dt="2024-10-28T16:09:06.335" v="420" actId="1076"/>
          <ac:picMkLst>
            <pc:docMk/>
            <pc:sldMk cId="916367827" sldId="328"/>
            <ac:picMk id="12" creationId="{F598B362-CE97-3996-756A-DE616B79230D}"/>
          </ac:picMkLst>
        </pc:picChg>
        <pc:picChg chg="add mod">
          <ac:chgData name="Hailey Banack" userId="df58c6bd-3e89-4835-b83d-a52c76bdafc9" providerId="ADAL" clId="{EC904B20-2F26-E34F-A3D5-8D8762D278EE}" dt="2024-10-28T16:09:25.080" v="426" actId="1076"/>
          <ac:picMkLst>
            <pc:docMk/>
            <pc:sldMk cId="916367827" sldId="328"/>
            <ac:picMk id="13" creationId="{BE401D62-D90D-EAE5-A5AB-744CBE99C20B}"/>
          </ac:picMkLst>
        </pc:picChg>
        <pc:picChg chg="add mod">
          <ac:chgData name="Hailey Banack" userId="df58c6bd-3e89-4835-b83d-a52c76bdafc9" providerId="ADAL" clId="{EC904B20-2F26-E34F-A3D5-8D8762D278EE}" dt="2024-10-28T16:09:03.773" v="419" actId="1076"/>
          <ac:picMkLst>
            <pc:docMk/>
            <pc:sldMk cId="916367827" sldId="328"/>
            <ac:picMk id="14" creationId="{B07415B4-70CA-9508-7E67-7184D6078818}"/>
          </ac:picMkLst>
        </pc:picChg>
        <pc:picChg chg="del">
          <ac:chgData name="Hailey Banack" userId="df58c6bd-3e89-4835-b83d-a52c76bdafc9" providerId="ADAL" clId="{EC904B20-2F26-E34F-A3D5-8D8762D278EE}" dt="2024-10-28T16:04:31.103" v="358" actId="478"/>
          <ac:picMkLst>
            <pc:docMk/>
            <pc:sldMk cId="916367827" sldId="328"/>
            <ac:picMk id="342" creationId="{00000000-0000-0000-0000-000000000000}"/>
          </ac:picMkLst>
        </pc:picChg>
      </pc:sldChg>
    </pc:docChg>
  </pc:docChgLst>
  <pc:docChgLst>
    <pc:chgData name="Hailey Banack" userId="df58c6bd-3e89-4835-b83d-a52c76bdafc9" providerId="ADAL" clId="{F6E1F5E4-D6B2-1241-B5D1-35666AFA83FA}"/>
    <pc:docChg chg="modSld">
      <pc:chgData name="Hailey Banack" userId="df58c6bd-3e89-4835-b83d-a52c76bdafc9" providerId="ADAL" clId="{F6E1F5E4-D6B2-1241-B5D1-35666AFA83FA}" dt="2024-12-12T20:58:51.089" v="0"/>
      <pc:docMkLst>
        <pc:docMk/>
      </pc:docMkLst>
      <pc:sldChg chg="addSp modSp">
        <pc:chgData name="Hailey Banack" userId="df58c6bd-3e89-4835-b83d-a52c76bdafc9" providerId="ADAL" clId="{F6E1F5E4-D6B2-1241-B5D1-35666AFA83FA}" dt="2024-12-12T20:58:51.089" v="0"/>
        <pc:sldMkLst>
          <pc:docMk/>
          <pc:sldMk cId="0" sldId="256"/>
        </pc:sldMkLst>
        <pc:spChg chg="add mod">
          <ac:chgData name="Hailey Banack" userId="df58c6bd-3e89-4835-b83d-a52c76bdafc9" providerId="ADAL" clId="{F6E1F5E4-D6B2-1241-B5D1-35666AFA83FA}" dt="2024-12-12T20:58:51.089" v="0"/>
          <ac:spMkLst>
            <pc:docMk/>
            <pc:sldMk cId="0" sldId="256"/>
            <ac:spMk id="6" creationId="{DDAF5072-8BE6-8070-4ADC-4C7F2F0E6E72}"/>
          </ac:spMkLst>
        </pc:spChg>
      </pc:sldChg>
    </pc:docChg>
  </pc:docChgLst>
  <pc:docChgLst>
    <pc:chgData name="Hailey Banack" userId="df58c6bd-3e89-4835-b83d-a52c76bdafc9" providerId="ADAL" clId="{310C6EEF-5864-714A-A104-F45CA74364D0}"/>
    <pc:docChg chg="undo custSel addSld delSld modSld">
      <pc:chgData name="Hailey Banack" userId="df58c6bd-3e89-4835-b83d-a52c76bdafc9" providerId="ADAL" clId="{310C6EEF-5864-714A-A104-F45CA74364D0}" dt="2024-10-24T18:02:53.175" v="718" actId="255"/>
      <pc:docMkLst>
        <pc:docMk/>
      </pc:docMkLst>
      <pc:sldChg chg="modSp mod">
        <pc:chgData name="Hailey Banack" userId="df58c6bd-3e89-4835-b83d-a52c76bdafc9" providerId="ADAL" clId="{310C6EEF-5864-714A-A104-F45CA74364D0}" dt="2024-10-24T15:15:07.325" v="22" actId="20577"/>
        <pc:sldMkLst>
          <pc:docMk/>
          <pc:sldMk cId="0" sldId="256"/>
        </pc:sldMkLst>
        <pc:spChg chg="mod">
          <ac:chgData name="Hailey Banack" userId="df58c6bd-3e89-4835-b83d-a52c76bdafc9" providerId="ADAL" clId="{310C6EEF-5864-714A-A104-F45CA74364D0}" dt="2024-10-24T15:14:27.092" v="1" actId="20577"/>
          <ac:spMkLst>
            <pc:docMk/>
            <pc:sldMk cId="0" sldId="256"/>
            <ac:spMk id="5" creationId="{6E551378-DE19-955F-700C-755DD5B1BBDC}"/>
          </ac:spMkLst>
        </pc:spChg>
        <pc:spChg chg="mod">
          <ac:chgData name="Hailey Banack" userId="df58c6bd-3e89-4835-b83d-a52c76bdafc9" providerId="ADAL" clId="{310C6EEF-5864-714A-A104-F45CA74364D0}" dt="2024-10-24T15:15:07.325" v="22" actId="20577"/>
          <ac:spMkLst>
            <pc:docMk/>
            <pc:sldMk cId="0" sldId="256"/>
            <ac:spMk id="309" creationId="{00000000-0000-0000-0000-000000000000}"/>
          </ac:spMkLst>
        </pc:spChg>
      </pc:sldChg>
      <pc:sldChg chg="addSp delSp modSp mod delAnim">
        <pc:chgData name="Hailey Banack" userId="df58c6bd-3e89-4835-b83d-a52c76bdafc9" providerId="ADAL" clId="{310C6EEF-5864-714A-A104-F45CA74364D0}" dt="2024-10-24T15:38:22.712" v="230" actId="20577"/>
        <pc:sldMkLst>
          <pc:docMk/>
          <pc:sldMk cId="0" sldId="258"/>
        </pc:sldMkLst>
        <pc:spChg chg="add mod">
          <ac:chgData name="Hailey Banack" userId="df58c6bd-3e89-4835-b83d-a52c76bdafc9" providerId="ADAL" clId="{310C6EEF-5864-714A-A104-F45CA74364D0}" dt="2024-10-24T15:26:42.303" v="106" actId="20577"/>
          <ac:spMkLst>
            <pc:docMk/>
            <pc:sldMk cId="0" sldId="258"/>
            <ac:spMk id="6" creationId="{C7678CFB-2F14-9D9C-A206-BDA248417BB0}"/>
          </ac:spMkLst>
        </pc:spChg>
        <pc:spChg chg="del">
          <ac:chgData name="Hailey Banack" userId="df58c6bd-3e89-4835-b83d-a52c76bdafc9" providerId="ADAL" clId="{310C6EEF-5864-714A-A104-F45CA74364D0}" dt="2024-10-24T15:25:25.228" v="90" actId="478"/>
          <ac:spMkLst>
            <pc:docMk/>
            <pc:sldMk cId="0" sldId="258"/>
            <ac:spMk id="7" creationId="{A90CA965-0EA5-79F4-87DA-79DAD3827EAF}"/>
          </ac:spMkLst>
        </pc:spChg>
        <pc:spChg chg="del">
          <ac:chgData name="Hailey Banack" userId="df58c6bd-3e89-4835-b83d-a52c76bdafc9" providerId="ADAL" clId="{310C6EEF-5864-714A-A104-F45CA74364D0}" dt="2024-10-24T15:25:30.597" v="94" actId="478"/>
          <ac:spMkLst>
            <pc:docMk/>
            <pc:sldMk cId="0" sldId="258"/>
            <ac:spMk id="10" creationId="{DF5E6799-7562-6E3C-2C79-D01B5069AE3E}"/>
          </ac:spMkLst>
        </pc:spChg>
        <pc:spChg chg="add del">
          <ac:chgData name="Hailey Banack" userId="df58c6bd-3e89-4835-b83d-a52c76bdafc9" providerId="ADAL" clId="{310C6EEF-5864-714A-A104-F45CA74364D0}" dt="2024-10-24T15:27:29.833" v="117" actId="22"/>
          <ac:spMkLst>
            <pc:docMk/>
            <pc:sldMk cId="0" sldId="258"/>
            <ac:spMk id="13" creationId="{4BFE9F13-CD1F-F07D-CE8B-E505AB141430}"/>
          </ac:spMkLst>
        </pc:spChg>
        <pc:spChg chg="add del mod">
          <ac:chgData name="Hailey Banack" userId="df58c6bd-3e89-4835-b83d-a52c76bdafc9" providerId="ADAL" clId="{310C6EEF-5864-714A-A104-F45CA74364D0}" dt="2024-10-24T15:28:15.240" v="121" actId="478"/>
          <ac:spMkLst>
            <pc:docMk/>
            <pc:sldMk cId="0" sldId="258"/>
            <ac:spMk id="15" creationId="{FF9258C4-9A74-714E-C040-06A1D5E80FE9}"/>
          </ac:spMkLst>
        </pc:spChg>
        <pc:spChg chg="add mod">
          <ac:chgData name="Hailey Banack" userId="df58c6bd-3e89-4835-b83d-a52c76bdafc9" providerId="ADAL" clId="{310C6EEF-5864-714A-A104-F45CA74364D0}" dt="2024-10-24T15:32:30.083" v="196" actId="113"/>
          <ac:spMkLst>
            <pc:docMk/>
            <pc:sldMk cId="0" sldId="258"/>
            <ac:spMk id="16" creationId="{4B6529D3-27B3-C374-2E0A-0CF078CC7682}"/>
          </ac:spMkLst>
        </pc:spChg>
        <pc:spChg chg="del">
          <ac:chgData name="Hailey Banack" userId="df58c6bd-3e89-4835-b83d-a52c76bdafc9" providerId="ADAL" clId="{310C6EEF-5864-714A-A104-F45CA74364D0}" dt="2024-10-24T15:25:26.939" v="91" actId="478"/>
          <ac:spMkLst>
            <pc:docMk/>
            <pc:sldMk cId="0" sldId="258"/>
            <ac:spMk id="19" creationId="{7CFFE5AE-207A-1684-6FEE-6F27B8D518BF}"/>
          </ac:spMkLst>
        </pc:spChg>
        <pc:spChg chg="add mod">
          <ac:chgData name="Hailey Banack" userId="df58c6bd-3e89-4835-b83d-a52c76bdafc9" providerId="ADAL" clId="{310C6EEF-5864-714A-A104-F45CA74364D0}" dt="2024-10-24T15:38:22.712" v="230" actId="20577"/>
          <ac:spMkLst>
            <pc:docMk/>
            <pc:sldMk cId="0" sldId="258"/>
            <ac:spMk id="21" creationId="{4EFF545A-12E0-991D-DF01-1B2037A4AF9A}"/>
          </ac:spMkLst>
        </pc:spChg>
        <pc:spChg chg="mod">
          <ac:chgData name="Hailey Banack" userId="df58c6bd-3e89-4835-b83d-a52c76bdafc9" providerId="ADAL" clId="{310C6EEF-5864-714A-A104-F45CA74364D0}" dt="2024-10-24T15:34:14.472" v="218" actId="14100"/>
          <ac:spMkLst>
            <pc:docMk/>
            <pc:sldMk cId="0" sldId="258"/>
            <ac:spMk id="332" creationId="{00000000-0000-0000-0000-000000000000}"/>
          </ac:spMkLst>
        </pc:spChg>
        <pc:picChg chg="del">
          <ac:chgData name="Hailey Banack" userId="df58c6bd-3e89-4835-b83d-a52c76bdafc9" providerId="ADAL" clId="{310C6EEF-5864-714A-A104-F45CA74364D0}" dt="2024-10-24T15:25:27.981" v="92" actId="478"/>
          <ac:picMkLst>
            <pc:docMk/>
            <pc:sldMk cId="0" sldId="258"/>
            <ac:picMk id="2" creationId="{E199C678-113E-1CAC-5D74-B8031EC00AD1}"/>
          </ac:picMkLst>
        </pc:picChg>
        <pc:picChg chg="del">
          <ac:chgData name="Hailey Banack" userId="df58c6bd-3e89-4835-b83d-a52c76bdafc9" providerId="ADAL" clId="{310C6EEF-5864-714A-A104-F45CA74364D0}" dt="2024-10-24T15:33:33.963" v="210" actId="478"/>
          <ac:picMkLst>
            <pc:docMk/>
            <pc:sldMk cId="0" sldId="258"/>
            <ac:picMk id="3" creationId="{A63D66A3-5C77-D659-AF04-46769D7042A6}"/>
          </ac:picMkLst>
        </pc:picChg>
        <pc:picChg chg="del">
          <ac:chgData name="Hailey Banack" userId="df58c6bd-3e89-4835-b83d-a52c76bdafc9" providerId="ADAL" clId="{310C6EEF-5864-714A-A104-F45CA74364D0}" dt="2024-10-24T15:25:31.619" v="95" actId="478"/>
          <ac:picMkLst>
            <pc:docMk/>
            <pc:sldMk cId="0" sldId="258"/>
            <ac:picMk id="4" creationId="{70E12F0A-7AAA-0F1D-0846-0C654239249D}"/>
          </ac:picMkLst>
        </pc:picChg>
        <pc:picChg chg="add mod">
          <ac:chgData name="Hailey Banack" userId="df58c6bd-3e89-4835-b83d-a52c76bdafc9" providerId="ADAL" clId="{310C6EEF-5864-714A-A104-F45CA74364D0}" dt="2024-10-24T15:27:19.828" v="115" actId="1076"/>
          <ac:picMkLst>
            <pc:docMk/>
            <pc:sldMk cId="0" sldId="258"/>
            <ac:picMk id="8" creationId="{77EE5B01-3005-2B01-983A-6619A45BF28B}"/>
          </ac:picMkLst>
        </pc:picChg>
        <pc:picChg chg="add mod">
          <ac:chgData name="Hailey Banack" userId="df58c6bd-3e89-4835-b83d-a52c76bdafc9" providerId="ADAL" clId="{310C6EEF-5864-714A-A104-F45CA74364D0}" dt="2024-10-24T15:33:15.997" v="206" actId="14100"/>
          <ac:picMkLst>
            <pc:docMk/>
            <pc:sldMk cId="0" sldId="258"/>
            <ac:picMk id="9" creationId="{D178B94F-460F-3AD7-ED82-51CEAADCBB87}"/>
          </ac:picMkLst>
        </pc:picChg>
        <pc:picChg chg="del">
          <ac:chgData name="Hailey Banack" userId="df58c6bd-3e89-4835-b83d-a52c76bdafc9" providerId="ADAL" clId="{310C6EEF-5864-714A-A104-F45CA74364D0}" dt="2024-10-24T15:25:28.911" v="93" actId="478"/>
          <ac:picMkLst>
            <pc:docMk/>
            <pc:sldMk cId="0" sldId="258"/>
            <ac:picMk id="11" creationId="{19907257-6AB6-4B2C-5ADF-B674BCB15484}"/>
          </ac:picMkLst>
        </pc:picChg>
        <pc:picChg chg="add del mod">
          <ac:chgData name="Hailey Banack" userId="df58c6bd-3e89-4835-b83d-a52c76bdafc9" providerId="ADAL" clId="{310C6EEF-5864-714A-A104-F45CA74364D0}" dt="2024-10-24T15:33:32.526" v="208" actId="478"/>
          <ac:picMkLst>
            <pc:docMk/>
            <pc:sldMk cId="0" sldId="258"/>
            <ac:picMk id="17" creationId="{B97DA231-C853-5222-C1AD-E155B2F0962A}"/>
          </ac:picMkLst>
        </pc:picChg>
        <pc:picChg chg="add del mod">
          <ac:chgData name="Hailey Banack" userId="df58c6bd-3e89-4835-b83d-a52c76bdafc9" providerId="ADAL" clId="{310C6EEF-5864-714A-A104-F45CA74364D0}" dt="2024-10-24T15:33:33.104" v="209" actId="478"/>
          <ac:picMkLst>
            <pc:docMk/>
            <pc:sldMk cId="0" sldId="258"/>
            <ac:picMk id="18" creationId="{4AF3769D-8FAD-8223-607E-C445ACB8E428}"/>
          </ac:picMkLst>
        </pc:picChg>
        <pc:picChg chg="add mod">
          <ac:chgData name="Hailey Banack" userId="df58c6bd-3e89-4835-b83d-a52c76bdafc9" providerId="ADAL" clId="{310C6EEF-5864-714A-A104-F45CA74364D0}" dt="2024-10-24T15:34:03.815" v="217" actId="1076"/>
          <ac:picMkLst>
            <pc:docMk/>
            <pc:sldMk cId="0" sldId="258"/>
            <ac:picMk id="20" creationId="{5C2F918A-6325-6484-6CB2-47FDA624AA2E}"/>
          </ac:picMkLst>
        </pc:picChg>
      </pc:sldChg>
      <pc:sldChg chg="modSp">
        <pc:chgData name="Hailey Banack" userId="df58c6bd-3e89-4835-b83d-a52c76bdafc9" providerId="ADAL" clId="{310C6EEF-5864-714A-A104-F45CA74364D0}" dt="2024-10-24T15:15:57.307" v="59" actId="20577"/>
        <pc:sldMkLst>
          <pc:docMk/>
          <pc:sldMk cId="0" sldId="259"/>
        </pc:sldMkLst>
        <pc:spChg chg="mod">
          <ac:chgData name="Hailey Banack" userId="df58c6bd-3e89-4835-b83d-a52c76bdafc9" providerId="ADAL" clId="{310C6EEF-5864-714A-A104-F45CA74364D0}" dt="2024-10-24T15:15:57.307" v="59" actId="20577"/>
          <ac:spMkLst>
            <pc:docMk/>
            <pc:sldMk cId="0" sldId="259"/>
            <ac:spMk id="343" creationId="{00000000-0000-0000-0000-000000000000}"/>
          </ac:spMkLst>
        </pc:spChg>
      </pc:sldChg>
      <pc:sldChg chg="modSp mod">
        <pc:chgData name="Hailey Banack" userId="df58c6bd-3e89-4835-b83d-a52c76bdafc9" providerId="ADAL" clId="{310C6EEF-5864-714A-A104-F45CA74364D0}" dt="2024-10-24T15:15:53.704" v="57"/>
        <pc:sldMkLst>
          <pc:docMk/>
          <pc:sldMk cId="0" sldId="261"/>
        </pc:sldMkLst>
        <pc:spChg chg="mod">
          <ac:chgData name="Hailey Banack" userId="df58c6bd-3e89-4835-b83d-a52c76bdafc9" providerId="ADAL" clId="{310C6EEF-5864-714A-A104-F45CA74364D0}" dt="2024-10-24T15:15:53.704" v="57"/>
          <ac:spMkLst>
            <pc:docMk/>
            <pc:sldMk cId="0" sldId="261"/>
            <ac:spMk id="4" creationId="{0CAB4224-E412-0571-ABD5-A39634102E3D}"/>
          </ac:spMkLst>
        </pc:spChg>
        <pc:spChg chg="mod">
          <ac:chgData name="Hailey Banack" userId="df58c6bd-3e89-4835-b83d-a52c76bdafc9" providerId="ADAL" clId="{310C6EEF-5864-714A-A104-F45CA74364D0}" dt="2024-10-24T15:15:43.484" v="55" actId="20577"/>
          <ac:spMkLst>
            <pc:docMk/>
            <pc:sldMk cId="0" sldId="261"/>
            <ac:spMk id="366" creationId="{00000000-0000-0000-0000-000000000000}"/>
          </ac:spMkLst>
        </pc:spChg>
      </pc:sldChg>
      <pc:sldChg chg="del">
        <pc:chgData name="Hailey Banack" userId="df58c6bd-3e89-4835-b83d-a52c76bdafc9" providerId="ADAL" clId="{310C6EEF-5864-714A-A104-F45CA74364D0}" dt="2024-10-24T18:00:36.711" v="647" actId="2696"/>
        <pc:sldMkLst>
          <pc:docMk/>
          <pc:sldMk cId="0" sldId="262"/>
        </pc:sldMkLst>
      </pc:sldChg>
      <pc:sldChg chg="modSp mod">
        <pc:chgData name="Hailey Banack" userId="df58c6bd-3e89-4835-b83d-a52c76bdafc9" providerId="ADAL" clId="{310C6EEF-5864-714A-A104-F45CA74364D0}" dt="2024-10-24T18:02:53.175" v="718" actId="255"/>
        <pc:sldMkLst>
          <pc:docMk/>
          <pc:sldMk cId="0" sldId="276"/>
        </pc:sldMkLst>
        <pc:spChg chg="mod">
          <ac:chgData name="Hailey Banack" userId="df58c6bd-3e89-4835-b83d-a52c76bdafc9" providerId="ADAL" clId="{310C6EEF-5864-714A-A104-F45CA74364D0}" dt="2024-10-24T18:02:53.175" v="718" actId="255"/>
          <ac:spMkLst>
            <pc:docMk/>
            <pc:sldMk cId="0" sldId="276"/>
            <ac:spMk id="656" creationId="{00000000-0000-0000-0000-000000000000}"/>
          </ac:spMkLst>
        </pc:spChg>
      </pc:sldChg>
      <pc:sldChg chg="addSp delSp modSp mod delAnim modAnim">
        <pc:chgData name="Hailey Banack" userId="df58c6bd-3e89-4835-b83d-a52c76bdafc9" providerId="ADAL" clId="{310C6EEF-5864-714A-A104-F45CA74364D0}" dt="2024-10-24T15:42:10.090" v="501" actId="20577"/>
        <pc:sldMkLst>
          <pc:docMk/>
          <pc:sldMk cId="4070054095" sldId="313"/>
        </pc:sldMkLst>
        <pc:spChg chg="add mod">
          <ac:chgData name="Hailey Banack" userId="df58c6bd-3e89-4835-b83d-a52c76bdafc9" providerId="ADAL" clId="{310C6EEF-5864-714A-A104-F45CA74364D0}" dt="2024-10-24T15:42:10.090" v="501" actId="20577"/>
          <ac:spMkLst>
            <pc:docMk/>
            <pc:sldMk cId="4070054095" sldId="313"/>
            <ac:spMk id="3" creationId="{4CB81581-4954-C0C1-E201-B4A150531D12}"/>
          </ac:spMkLst>
        </pc:spChg>
        <pc:spChg chg="del">
          <ac:chgData name="Hailey Banack" userId="df58c6bd-3e89-4835-b83d-a52c76bdafc9" providerId="ADAL" clId="{310C6EEF-5864-714A-A104-F45CA74364D0}" dt="2024-10-24T15:38:43.044" v="231" actId="478"/>
          <ac:spMkLst>
            <pc:docMk/>
            <pc:sldMk cId="4070054095" sldId="313"/>
            <ac:spMk id="5" creationId="{1BCC78DA-9387-EA86-726D-86C5BEFBC9E6}"/>
          </ac:spMkLst>
        </pc:spChg>
        <pc:spChg chg="add mod">
          <ac:chgData name="Hailey Banack" userId="df58c6bd-3e89-4835-b83d-a52c76bdafc9" providerId="ADAL" clId="{310C6EEF-5864-714A-A104-F45CA74364D0}" dt="2024-10-24T15:41:49.758" v="472"/>
          <ac:spMkLst>
            <pc:docMk/>
            <pc:sldMk cId="4070054095" sldId="313"/>
            <ac:spMk id="6" creationId="{FFB48E84-E96A-E158-841F-E6141A450387}"/>
          </ac:spMkLst>
        </pc:spChg>
        <pc:spChg chg="mod">
          <ac:chgData name="Hailey Banack" userId="df58c6bd-3e89-4835-b83d-a52c76bdafc9" providerId="ADAL" clId="{310C6EEF-5864-714A-A104-F45CA74364D0}" dt="2024-10-24T15:40:51.010" v="418" actId="120"/>
          <ac:spMkLst>
            <pc:docMk/>
            <pc:sldMk cId="4070054095" sldId="313"/>
            <ac:spMk id="12" creationId="{72D5A5DB-13A9-7BCF-55A5-3374F0648431}"/>
          </ac:spMkLst>
        </pc:spChg>
        <pc:spChg chg="mod">
          <ac:chgData name="Hailey Banack" userId="df58c6bd-3e89-4835-b83d-a52c76bdafc9" providerId="ADAL" clId="{310C6EEF-5864-714A-A104-F45CA74364D0}" dt="2024-10-24T15:39:21.214" v="249" actId="1076"/>
          <ac:spMkLst>
            <pc:docMk/>
            <pc:sldMk cId="4070054095" sldId="313"/>
            <ac:spMk id="346" creationId="{00000000-0000-0000-0000-000000000000}"/>
          </ac:spMkLst>
        </pc:spChg>
        <pc:picChg chg="del">
          <ac:chgData name="Hailey Banack" userId="df58c6bd-3e89-4835-b83d-a52c76bdafc9" providerId="ADAL" clId="{310C6EEF-5864-714A-A104-F45CA74364D0}" dt="2024-10-24T15:38:44.525" v="233" actId="478"/>
          <ac:picMkLst>
            <pc:docMk/>
            <pc:sldMk cId="4070054095" sldId="313"/>
            <ac:picMk id="2" creationId="{B113498C-B734-6DA4-D03B-0C5D02C42C5E}"/>
          </ac:picMkLst>
        </pc:picChg>
        <pc:picChg chg="del">
          <ac:chgData name="Hailey Banack" userId="df58c6bd-3e89-4835-b83d-a52c76bdafc9" providerId="ADAL" clId="{310C6EEF-5864-714A-A104-F45CA74364D0}" dt="2024-10-24T15:38:43.712" v="232" actId="478"/>
          <ac:picMkLst>
            <pc:docMk/>
            <pc:sldMk cId="4070054095" sldId="313"/>
            <ac:picMk id="4" creationId="{0747B96C-7484-46BB-CE41-DA936B65252D}"/>
          </ac:picMkLst>
        </pc:picChg>
        <pc:picChg chg="del">
          <ac:chgData name="Hailey Banack" userId="df58c6bd-3e89-4835-b83d-a52c76bdafc9" providerId="ADAL" clId="{310C6EEF-5864-714A-A104-F45CA74364D0}" dt="2024-10-24T15:38:46.101" v="234" actId="478"/>
          <ac:picMkLst>
            <pc:docMk/>
            <pc:sldMk cId="4070054095" sldId="313"/>
            <ac:picMk id="11" creationId="{2823C7B7-A4EB-DEC0-6E5F-2D6A6FE944C0}"/>
          </ac:picMkLst>
        </pc:picChg>
      </pc:sldChg>
      <pc:sldChg chg="addSp delSp modSp mod delAnim modAnim modNotesTx">
        <pc:chgData name="Hailey Banack" userId="df58c6bd-3e89-4835-b83d-a52c76bdafc9" providerId="ADAL" clId="{310C6EEF-5864-714A-A104-F45CA74364D0}" dt="2024-10-24T18:00:26.604" v="644" actId="122"/>
        <pc:sldMkLst>
          <pc:docMk/>
          <pc:sldMk cId="4041389303" sldId="315"/>
        </pc:sldMkLst>
        <pc:spChg chg="add del mod">
          <ac:chgData name="Hailey Banack" userId="df58c6bd-3e89-4835-b83d-a52c76bdafc9" providerId="ADAL" clId="{310C6EEF-5864-714A-A104-F45CA74364D0}" dt="2024-10-24T15:44:32.907" v="519"/>
          <ac:spMkLst>
            <pc:docMk/>
            <pc:sldMk cId="4041389303" sldId="315"/>
            <ac:spMk id="2" creationId="{E3F2DD74-16DA-3BF6-5C3D-F99B99B91493}"/>
          </ac:spMkLst>
        </pc:spChg>
        <pc:spChg chg="add mod">
          <ac:chgData name="Hailey Banack" userId="df58c6bd-3e89-4835-b83d-a52c76bdafc9" providerId="ADAL" clId="{310C6EEF-5864-714A-A104-F45CA74364D0}" dt="2024-10-24T15:46:28.717" v="544" actId="1076"/>
          <ac:spMkLst>
            <pc:docMk/>
            <pc:sldMk cId="4041389303" sldId="315"/>
            <ac:spMk id="3" creationId="{C89C58BF-FCEE-F456-7E12-A235DB555E4F}"/>
          </ac:spMkLst>
        </pc:spChg>
        <pc:spChg chg="add mod">
          <ac:chgData name="Hailey Banack" userId="df58c6bd-3e89-4835-b83d-a52c76bdafc9" providerId="ADAL" clId="{310C6EEF-5864-714A-A104-F45CA74364D0}" dt="2024-10-24T15:47:36.920" v="554" actId="14100"/>
          <ac:spMkLst>
            <pc:docMk/>
            <pc:sldMk cId="4041389303" sldId="315"/>
            <ac:spMk id="7" creationId="{C2B0FA74-70F8-9B4F-8D45-DD417AC37DF3}"/>
          </ac:spMkLst>
        </pc:spChg>
        <pc:spChg chg="mod">
          <ac:chgData name="Hailey Banack" userId="df58c6bd-3e89-4835-b83d-a52c76bdafc9" providerId="ADAL" clId="{310C6EEF-5864-714A-A104-F45CA74364D0}" dt="2024-10-24T15:46:25.434" v="543" actId="1076"/>
          <ac:spMkLst>
            <pc:docMk/>
            <pc:sldMk cId="4041389303" sldId="315"/>
            <ac:spMk id="9" creationId="{7E8EA870-90DE-2A6D-957A-647D094D532E}"/>
          </ac:spMkLst>
        </pc:spChg>
        <pc:spChg chg="del">
          <ac:chgData name="Hailey Banack" userId="df58c6bd-3e89-4835-b83d-a52c76bdafc9" providerId="ADAL" clId="{310C6EEF-5864-714A-A104-F45CA74364D0}" dt="2024-10-24T15:42:30.010" v="502" actId="478"/>
          <ac:spMkLst>
            <pc:docMk/>
            <pc:sldMk cId="4041389303" sldId="315"/>
            <ac:spMk id="10" creationId="{DF5E6799-7562-6E3C-2C79-D01B5069AE3E}"/>
          </ac:spMkLst>
        </pc:spChg>
        <pc:spChg chg="add mod">
          <ac:chgData name="Hailey Banack" userId="df58c6bd-3e89-4835-b83d-a52c76bdafc9" providerId="ADAL" clId="{310C6EEF-5864-714A-A104-F45CA74364D0}" dt="2024-10-24T15:49:51.363" v="584" actId="20577"/>
          <ac:spMkLst>
            <pc:docMk/>
            <pc:sldMk cId="4041389303" sldId="315"/>
            <ac:spMk id="11" creationId="{6A8FAD5F-8F6D-8D83-B72B-396DA0A73181}"/>
          </ac:spMkLst>
        </pc:spChg>
        <pc:spChg chg="add mod">
          <ac:chgData name="Hailey Banack" userId="df58c6bd-3e89-4835-b83d-a52c76bdafc9" providerId="ADAL" clId="{310C6EEF-5864-714A-A104-F45CA74364D0}" dt="2024-10-24T18:00:26.604" v="644" actId="122"/>
          <ac:spMkLst>
            <pc:docMk/>
            <pc:sldMk cId="4041389303" sldId="315"/>
            <ac:spMk id="15" creationId="{F0A3144A-69CA-5E2C-DE53-023B117073C6}"/>
          </ac:spMkLst>
        </pc:spChg>
        <pc:spChg chg="mod">
          <ac:chgData name="Hailey Banack" userId="df58c6bd-3e89-4835-b83d-a52c76bdafc9" providerId="ADAL" clId="{310C6EEF-5864-714A-A104-F45CA74364D0}" dt="2024-10-24T15:45:31.360" v="532" actId="21"/>
          <ac:spMkLst>
            <pc:docMk/>
            <pc:sldMk cId="4041389303" sldId="315"/>
            <ac:spMk id="332" creationId="{00000000-0000-0000-0000-000000000000}"/>
          </ac:spMkLst>
        </pc:spChg>
        <pc:picChg chg="add mod">
          <ac:chgData name="Hailey Banack" userId="df58c6bd-3e89-4835-b83d-a52c76bdafc9" providerId="ADAL" clId="{310C6EEF-5864-714A-A104-F45CA74364D0}" dt="2024-10-24T15:45:50.942" v="535" actId="1076"/>
          <ac:picMkLst>
            <pc:docMk/>
            <pc:sldMk cId="4041389303" sldId="315"/>
            <ac:picMk id="4" creationId="{93838465-0E00-FBD5-C0C9-6DF1F0A31FE9}"/>
          </ac:picMkLst>
        </pc:picChg>
        <pc:picChg chg="add mod">
          <ac:chgData name="Hailey Banack" userId="df58c6bd-3e89-4835-b83d-a52c76bdafc9" providerId="ADAL" clId="{310C6EEF-5864-714A-A104-F45CA74364D0}" dt="2024-10-24T15:47:18.309" v="552"/>
          <ac:picMkLst>
            <pc:docMk/>
            <pc:sldMk cId="4041389303" sldId="315"/>
            <ac:picMk id="5" creationId="{F63663BA-CEF9-D42D-AAEB-B98B67583263}"/>
          </ac:picMkLst>
        </pc:picChg>
        <pc:picChg chg="add mod">
          <ac:chgData name="Hailey Banack" userId="df58c6bd-3e89-4835-b83d-a52c76bdafc9" providerId="ADAL" clId="{310C6EEF-5864-714A-A104-F45CA74364D0}" dt="2024-10-24T15:47:13.695" v="551"/>
          <ac:picMkLst>
            <pc:docMk/>
            <pc:sldMk cId="4041389303" sldId="315"/>
            <ac:picMk id="6" creationId="{F0BAF549-9D2E-CD78-0169-0AE22526E96E}"/>
          </ac:picMkLst>
        </pc:picChg>
        <pc:picChg chg="del">
          <ac:chgData name="Hailey Banack" userId="df58c6bd-3e89-4835-b83d-a52c76bdafc9" providerId="ADAL" clId="{310C6EEF-5864-714A-A104-F45CA74364D0}" dt="2024-10-24T15:42:30.847" v="503" actId="478"/>
          <ac:picMkLst>
            <pc:docMk/>
            <pc:sldMk cId="4041389303" sldId="315"/>
            <ac:picMk id="8" creationId="{C3A20F85-474C-41A4-5A0F-332A9B1B9A5B}"/>
          </ac:picMkLst>
        </pc:picChg>
        <pc:picChg chg="add mod">
          <ac:chgData name="Hailey Banack" userId="df58c6bd-3e89-4835-b83d-a52c76bdafc9" providerId="ADAL" clId="{310C6EEF-5864-714A-A104-F45CA74364D0}" dt="2024-10-24T15:50:59.542" v="599" actId="1076"/>
          <ac:picMkLst>
            <pc:docMk/>
            <pc:sldMk cId="4041389303" sldId="315"/>
            <ac:picMk id="12" creationId="{254EB2A7-E3F8-E97B-E5D7-4635939E3DC0}"/>
          </ac:picMkLst>
        </pc:picChg>
        <pc:picChg chg="add mod">
          <ac:chgData name="Hailey Banack" userId="df58c6bd-3e89-4835-b83d-a52c76bdafc9" providerId="ADAL" clId="{310C6EEF-5864-714A-A104-F45CA74364D0}" dt="2024-10-24T15:50:56.113" v="598" actId="1076"/>
          <ac:picMkLst>
            <pc:docMk/>
            <pc:sldMk cId="4041389303" sldId="315"/>
            <ac:picMk id="13" creationId="{D7C6DE15-1416-C633-EB18-3B8C687D28C2}"/>
          </ac:picMkLst>
        </pc:picChg>
        <pc:picChg chg="add mod">
          <ac:chgData name="Hailey Banack" userId="df58c6bd-3e89-4835-b83d-a52c76bdafc9" providerId="ADAL" clId="{310C6EEF-5864-714A-A104-F45CA74364D0}" dt="2024-10-24T17:59:15.551" v="604" actId="1076"/>
          <ac:picMkLst>
            <pc:docMk/>
            <pc:sldMk cId="4041389303" sldId="315"/>
            <ac:picMk id="14" creationId="{ECDB820C-639A-DA73-82F8-5E71BCA32865}"/>
          </ac:picMkLst>
        </pc:picChg>
      </pc:sldChg>
      <pc:sldChg chg="del">
        <pc:chgData name="Hailey Banack" userId="df58c6bd-3e89-4835-b83d-a52c76bdafc9" providerId="ADAL" clId="{310C6EEF-5864-714A-A104-F45CA74364D0}" dt="2024-10-24T18:00:33.099" v="645" actId="2696"/>
        <pc:sldMkLst>
          <pc:docMk/>
          <pc:sldMk cId="984545772" sldId="316"/>
        </pc:sldMkLst>
      </pc:sldChg>
      <pc:sldChg chg="del">
        <pc:chgData name="Hailey Banack" userId="df58c6bd-3e89-4835-b83d-a52c76bdafc9" providerId="ADAL" clId="{310C6EEF-5864-714A-A104-F45CA74364D0}" dt="2024-10-24T18:00:35.143" v="646" actId="2696"/>
        <pc:sldMkLst>
          <pc:docMk/>
          <pc:sldMk cId="3083815969" sldId="317"/>
        </pc:sldMkLst>
      </pc:sldChg>
      <pc:sldChg chg="modSp mod">
        <pc:chgData name="Hailey Banack" userId="df58c6bd-3e89-4835-b83d-a52c76bdafc9" providerId="ADAL" clId="{310C6EEF-5864-714A-A104-F45CA74364D0}" dt="2024-10-24T18:01:18.101" v="660" actId="1076"/>
        <pc:sldMkLst>
          <pc:docMk/>
          <pc:sldMk cId="896762470" sldId="318"/>
        </pc:sldMkLst>
        <pc:spChg chg="mod">
          <ac:chgData name="Hailey Banack" userId="df58c6bd-3e89-4835-b83d-a52c76bdafc9" providerId="ADAL" clId="{310C6EEF-5864-714A-A104-F45CA74364D0}" dt="2024-10-24T18:01:18.101" v="660" actId="1076"/>
          <ac:spMkLst>
            <pc:docMk/>
            <pc:sldMk cId="896762470" sldId="318"/>
            <ac:spMk id="375" creationId="{00000000-0000-0000-0000-000000000000}"/>
          </ac:spMkLst>
        </pc:spChg>
        <pc:spChg chg="mod">
          <ac:chgData name="Hailey Banack" userId="df58c6bd-3e89-4835-b83d-a52c76bdafc9" providerId="ADAL" clId="{310C6EEF-5864-714A-A104-F45CA74364D0}" dt="2024-10-24T18:01:15.608" v="659" actId="1076"/>
          <ac:spMkLst>
            <pc:docMk/>
            <pc:sldMk cId="896762470" sldId="318"/>
            <ac:spMk id="376" creationId="{00000000-0000-0000-0000-000000000000}"/>
          </ac:spMkLst>
        </pc:spChg>
      </pc:sldChg>
      <pc:sldChg chg="addSp delSp modSp add mod delAnim">
        <pc:chgData name="Hailey Banack" userId="df58c6bd-3e89-4835-b83d-a52c76bdafc9" providerId="ADAL" clId="{310C6EEF-5864-714A-A104-F45CA74364D0}" dt="2024-10-24T15:25:19.024" v="89" actId="1076"/>
        <pc:sldMkLst>
          <pc:docMk/>
          <pc:sldMk cId="1718204518" sldId="319"/>
        </pc:sldMkLst>
        <pc:spChg chg="mod">
          <ac:chgData name="Hailey Banack" userId="df58c6bd-3e89-4835-b83d-a52c76bdafc9" providerId="ADAL" clId="{310C6EEF-5864-714A-A104-F45CA74364D0}" dt="2024-10-24T15:23:02.650" v="69"/>
          <ac:spMkLst>
            <pc:docMk/>
            <pc:sldMk cId="1718204518" sldId="319"/>
            <ac:spMk id="8" creationId="{606ACBF3-7F74-C581-22B0-04869AA7E0D0}"/>
          </ac:spMkLst>
        </pc:spChg>
        <pc:spChg chg="mod">
          <ac:chgData name="Hailey Banack" userId="df58c6bd-3e89-4835-b83d-a52c76bdafc9" providerId="ADAL" clId="{310C6EEF-5864-714A-A104-F45CA74364D0}" dt="2024-10-24T15:23:02.650" v="69"/>
          <ac:spMkLst>
            <pc:docMk/>
            <pc:sldMk cId="1718204518" sldId="319"/>
            <ac:spMk id="9" creationId="{7D28B4C5-E102-AC3A-B1E2-DCE799975EB6}"/>
          </ac:spMkLst>
        </pc:spChg>
        <pc:spChg chg="mod">
          <ac:chgData name="Hailey Banack" userId="df58c6bd-3e89-4835-b83d-a52c76bdafc9" providerId="ADAL" clId="{310C6EEF-5864-714A-A104-F45CA74364D0}" dt="2024-10-24T15:23:02.650" v="69"/>
          <ac:spMkLst>
            <pc:docMk/>
            <pc:sldMk cId="1718204518" sldId="319"/>
            <ac:spMk id="10" creationId="{009F7549-06AC-B3A6-FB8B-5CE2A2CF60E0}"/>
          </ac:spMkLst>
        </pc:spChg>
        <pc:spChg chg="mod">
          <ac:chgData name="Hailey Banack" userId="df58c6bd-3e89-4835-b83d-a52c76bdafc9" providerId="ADAL" clId="{310C6EEF-5864-714A-A104-F45CA74364D0}" dt="2024-10-24T15:25:16.635" v="88" actId="1076"/>
          <ac:spMkLst>
            <pc:docMk/>
            <pc:sldMk cId="1718204518" sldId="319"/>
            <ac:spMk id="375" creationId="{00000000-0000-0000-0000-000000000000}"/>
          </ac:spMkLst>
        </pc:spChg>
        <pc:spChg chg="del mod">
          <ac:chgData name="Hailey Banack" userId="df58c6bd-3e89-4835-b83d-a52c76bdafc9" providerId="ADAL" clId="{310C6EEF-5864-714A-A104-F45CA74364D0}" dt="2024-10-24T15:24:26.637" v="75" actId="478"/>
          <ac:spMkLst>
            <pc:docMk/>
            <pc:sldMk cId="1718204518" sldId="319"/>
            <ac:spMk id="376" creationId="{00000000-0000-0000-0000-000000000000}"/>
          </ac:spMkLst>
        </pc:spChg>
        <pc:grpChg chg="add mod">
          <ac:chgData name="Hailey Banack" userId="df58c6bd-3e89-4835-b83d-a52c76bdafc9" providerId="ADAL" clId="{310C6EEF-5864-714A-A104-F45CA74364D0}" dt="2024-10-24T15:25:19.024" v="89" actId="1076"/>
          <ac:grpSpMkLst>
            <pc:docMk/>
            <pc:sldMk cId="1718204518" sldId="319"/>
            <ac:grpSpMk id="7" creationId="{761F9A15-1390-DCE8-84D9-71EFEF801C82}"/>
          </ac:grpSpMkLst>
        </pc:grpChg>
        <pc:picChg chg="del">
          <ac:chgData name="Hailey Banack" userId="df58c6bd-3e89-4835-b83d-a52c76bdafc9" providerId="ADAL" clId="{310C6EEF-5864-714A-A104-F45CA74364D0}" dt="2024-10-24T15:22:59.028" v="64" actId="478"/>
          <ac:picMkLst>
            <pc:docMk/>
            <pc:sldMk cId="1718204518" sldId="319"/>
            <ac:picMk id="2" creationId="{5FD6FF37-682A-47E2-7309-AD46E415C397}"/>
          </ac:picMkLst>
        </pc:picChg>
        <pc:picChg chg="del">
          <ac:chgData name="Hailey Banack" userId="df58c6bd-3e89-4835-b83d-a52c76bdafc9" providerId="ADAL" clId="{310C6EEF-5864-714A-A104-F45CA74364D0}" dt="2024-10-24T15:22:59.633" v="65" actId="478"/>
          <ac:picMkLst>
            <pc:docMk/>
            <pc:sldMk cId="1718204518" sldId="319"/>
            <ac:picMk id="3" creationId="{2A006D99-217A-9F27-16FC-607D29BCF693}"/>
          </ac:picMkLst>
        </pc:picChg>
        <pc:picChg chg="del">
          <ac:chgData name="Hailey Banack" userId="df58c6bd-3e89-4835-b83d-a52c76bdafc9" providerId="ADAL" clId="{310C6EEF-5864-714A-A104-F45CA74364D0}" dt="2024-10-24T15:23:00.353" v="66" actId="478"/>
          <ac:picMkLst>
            <pc:docMk/>
            <pc:sldMk cId="1718204518" sldId="319"/>
            <ac:picMk id="4" creationId="{38BBBAC9-1A51-9BE8-F3A8-968826D65F4A}"/>
          </ac:picMkLst>
        </pc:picChg>
        <pc:picChg chg="del">
          <ac:chgData name="Hailey Banack" userId="df58c6bd-3e89-4835-b83d-a52c76bdafc9" providerId="ADAL" clId="{310C6EEF-5864-714A-A104-F45CA74364D0}" dt="2024-10-24T15:23:00.977" v="67" actId="478"/>
          <ac:picMkLst>
            <pc:docMk/>
            <pc:sldMk cId="1718204518" sldId="319"/>
            <ac:picMk id="5" creationId="{C475991E-7A47-402C-9D62-A83FFEB26D49}"/>
          </ac:picMkLst>
        </pc:picChg>
        <pc:picChg chg="del">
          <ac:chgData name="Hailey Banack" userId="df58c6bd-3e89-4835-b83d-a52c76bdafc9" providerId="ADAL" clId="{310C6EEF-5864-714A-A104-F45CA74364D0}" dt="2024-10-24T15:23:01.552" v="68" actId="478"/>
          <ac:picMkLst>
            <pc:docMk/>
            <pc:sldMk cId="1718204518" sldId="319"/>
            <ac:picMk id="6" creationId="{0A260F75-D949-52B1-4057-D698DCE248E0}"/>
          </ac:picMkLst>
        </pc:picChg>
      </pc:sldChg>
      <pc:sldChg chg="new del">
        <pc:chgData name="Hailey Banack" userId="df58c6bd-3e89-4835-b83d-a52c76bdafc9" providerId="ADAL" clId="{310C6EEF-5864-714A-A104-F45CA74364D0}" dt="2024-10-24T15:20:31.282" v="61" actId="2696"/>
        <pc:sldMkLst>
          <pc:docMk/>
          <pc:sldMk cId="2364591005" sldId="319"/>
        </pc:sldMkLst>
      </pc:sldChg>
    </pc:docChg>
  </pc:docChgLst>
  <pc:docChgLst>
    <pc:chgData name="Hailey Banack" userId="df58c6bd-3e89-4835-b83d-a52c76bdafc9" providerId="ADAL" clId="{2CEFE058-9E57-D94B-B57B-6A2A9602BB66}"/>
    <pc:docChg chg="undo custSel addSld delSld modSld">
      <pc:chgData name="Hailey Banack" userId="df58c6bd-3e89-4835-b83d-a52c76bdafc9" providerId="ADAL" clId="{2CEFE058-9E57-D94B-B57B-6A2A9602BB66}" dt="2024-10-25T13:57:59.533" v="1862" actId="20577"/>
      <pc:docMkLst>
        <pc:docMk/>
      </pc:docMkLst>
      <pc:sldChg chg="modSp mod">
        <pc:chgData name="Hailey Banack" userId="df58c6bd-3e89-4835-b83d-a52c76bdafc9" providerId="ADAL" clId="{2CEFE058-9E57-D94B-B57B-6A2A9602BB66}" dt="2024-10-24T20:47:56.109" v="42" actId="20577"/>
        <pc:sldMkLst>
          <pc:docMk/>
          <pc:sldMk cId="0" sldId="256"/>
        </pc:sldMkLst>
        <pc:spChg chg="mod">
          <ac:chgData name="Hailey Banack" userId="df58c6bd-3e89-4835-b83d-a52c76bdafc9" providerId="ADAL" clId="{2CEFE058-9E57-D94B-B57B-6A2A9602BB66}" dt="2024-10-24T20:47:33.504" v="2" actId="20577"/>
          <ac:spMkLst>
            <pc:docMk/>
            <pc:sldMk cId="0" sldId="256"/>
            <ac:spMk id="5" creationId="{6E551378-DE19-955F-700C-755DD5B1BBDC}"/>
          </ac:spMkLst>
        </pc:spChg>
        <pc:spChg chg="mod">
          <ac:chgData name="Hailey Banack" userId="df58c6bd-3e89-4835-b83d-a52c76bdafc9" providerId="ADAL" clId="{2CEFE058-9E57-D94B-B57B-6A2A9602BB66}" dt="2024-10-24T20:47:56.109" v="42" actId="20577"/>
          <ac:spMkLst>
            <pc:docMk/>
            <pc:sldMk cId="0" sldId="256"/>
            <ac:spMk id="309" creationId="{00000000-0000-0000-0000-000000000000}"/>
          </ac:spMkLst>
        </pc:spChg>
      </pc:sldChg>
      <pc:sldChg chg="modSp">
        <pc:chgData name="Hailey Banack" userId="df58c6bd-3e89-4835-b83d-a52c76bdafc9" providerId="ADAL" clId="{2CEFE058-9E57-D94B-B57B-6A2A9602BB66}" dt="2024-10-25T13:07:04.667" v="54" actId="20577"/>
        <pc:sldMkLst>
          <pc:docMk/>
          <pc:sldMk cId="0" sldId="259"/>
        </pc:sldMkLst>
        <pc:spChg chg="mod">
          <ac:chgData name="Hailey Banack" userId="df58c6bd-3e89-4835-b83d-a52c76bdafc9" providerId="ADAL" clId="{2CEFE058-9E57-D94B-B57B-6A2A9602BB66}" dt="2024-10-25T13:07:04.667" v="54" actId="20577"/>
          <ac:spMkLst>
            <pc:docMk/>
            <pc:sldMk cId="0" sldId="259"/>
            <ac:spMk id="343" creationId="{00000000-0000-0000-0000-000000000000}"/>
          </ac:spMkLst>
        </pc:spChg>
      </pc:sldChg>
      <pc:sldChg chg="modSp mod">
        <pc:chgData name="Hailey Banack" userId="df58c6bd-3e89-4835-b83d-a52c76bdafc9" providerId="ADAL" clId="{2CEFE058-9E57-D94B-B57B-6A2A9602BB66}" dt="2024-10-24T20:48:31.910" v="51"/>
        <pc:sldMkLst>
          <pc:docMk/>
          <pc:sldMk cId="0" sldId="261"/>
        </pc:sldMkLst>
        <pc:spChg chg="mod">
          <ac:chgData name="Hailey Banack" userId="df58c6bd-3e89-4835-b83d-a52c76bdafc9" providerId="ADAL" clId="{2CEFE058-9E57-D94B-B57B-6A2A9602BB66}" dt="2024-10-24T20:48:31.910" v="51"/>
          <ac:spMkLst>
            <pc:docMk/>
            <pc:sldMk cId="0" sldId="261"/>
            <ac:spMk id="4" creationId="{0CAB4224-E412-0571-ABD5-A39634102E3D}"/>
          </ac:spMkLst>
        </pc:spChg>
        <pc:spChg chg="mod">
          <ac:chgData name="Hailey Banack" userId="df58c6bd-3e89-4835-b83d-a52c76bdafc9" providerId="ADAL" clId="{2CEFE058-9E57-D94B-B57B-6A2A9602BB66}" dt="2024-10-24T20:48:16.032" v="49" actId="20577"/>
          <ac:spMkLst>
            <pc:docMk/>
            <pc:sldMk cId="0" sldId="261"/>
            <ac:spMk id="366" creationId="{00000000-0000-0000-0000-000000000000}"/>
          </ac:spMkLst>
        </pc:spChg>
      </pc:sldChg>
      <pc:sldChg chg="modSp">
        <pc:chgData name="Hailey Banack" userId="df58c6bd-3e89-4835-b83d-a52c76bdafc9" providerId="ADAL" clId="{2CEFE058-9E57-D94B-B57B-6A2A9602BB66}" dt="2024-10-25T13:57:59.533" v="1862" actId="20577"/>
        <pc:sldMkLst>
          <pc:docMk/>
          <pc:sldMk cId="0" sldId="276"/>
        </pc:sldMkLst>
        <pc:spChg chg="mod">
          <ac:chgData name="Hailey Banack" userId="df58c6bd-3e89-4835-b83d-a52c76bdafc9" providerId="ADAL" clId="{2CEFE058-9E57-D94B-B57B-6A2A9602BB66}" dt="2024-10-25T13:57:59.533" v="1862" actId="20577"/>
          <ac:spMkLst>
            <pc:docMk/>
            <pc:sldMk cId="0" sldId="276"/>
            <ac:spMk id="656" creationId="{00000000-0000-0000-0000-000000000000}"/>
          </ac:spMkLst>
        </pc:spChg>
      </pc:sldChg>
      <pc:sldChg chg="addSp delSp modSp mod addAnim delAnim">
        <pc:chgData name="Hailey Banack" userId="df58c6bd-3e89-4835-b83d-a52c76bdafc9" providerId="ADAL" clId="{2CEFE058-9E57-D94B-B57B-6A2A9602BB66}" dt="2024-10-25T13:29:55.412" v="861" actId="1076"/>
        <pc:sldMkLst>
          <pc:docMk/>
          <pc:sldMk cId="238759412" sldId="320"/>
        </pc:sldMkLst>
        <pc:spChg chg="add mod">
          <ac:chgData name="Hailey Banack" userId="df58c6bd-3e89-4835-b83d-a52c76bdafc9" providerId="ADAL" clId="{2CEFE058-9E57-D94B-B57B-6A2A9602BB66}" dt="2024-10-25T13:29:55.412" v="861" actId="1076"/>
          <ac:spMkLst>
            <pc:docMk/>
            <pc:sldMk cId="238759412" sldId="320"/>
            <ac:spMk id="4" creationId="{20833D9C-BD73-6CDD-29CC-C4AA2D145A26}"/>
          </ac:spMkLst>
        </pc:spChg>
        <pc:spChg chg="del">
          <ac:chgData name="Hailey Banack" userId="df58c6bd-3e89-4835-b83d-a52c76bdafc9" providerId="ADAL" clId="{2CEFE058-9E57-D94B-B57B-6A2A9602BB66}" dt="2024-10-25T13:08:55.902" v="104" actId="478"/>
          <ac:spMkLst>
            <pc:docMk/>
            <pc:sldMk cId="238759412" sldId="320"/>
            <ac:spMk id="5" creationId="{DAFBA4EB-BAE2-C24A-3ADE-BD8AA25862F0}"/>
          </ac:spMkLst>
        </pc:spChg>
        <pc:spChg chg="mod">
          <ac:chgData name="Hailey Banack" userId="df58c6bd-3e89-4835-b83d-a52c76bdafc9" providerId="ADAL" clId="{2CEFE058-9E57-D94B-B57B-6A2A9602BB66}" dt="2024-10-25T13:08:49.549" v="101" actId="20577"/>
          <ac:spMkLst>
            <pc:docMk/>
            <pc:sldMk cId="238759412" sldId="320"/>
            <ac:spMk id="6" creationId="{C7678CFB-2F14-9D9C-A206-BDA248417BB0}"/>
          </ac:spMkLst>
        </pc:spChg>
        <pc:spChg chg="mod">
          <ac:chgData name="Hailey Banack" userId="df58c6bd-3e89-4835-b83d-a52c76bdafc9" providerId="ADAL" clId="{2CEFE058-9E57-D94B-B57B-6A2A9602BB66}" dt="2024-10-25T13:23:49.826" v="473" actId="1076"/>
          <ac:spMkLst>
            <pc:docMk/>
            <pc:sldMk cId="238759412" sldId="320"/>
            <ac:spMk id="8" creationId="{072DE1C7-32A0-3A3A-EB9B-3867276C091C}"/>
          </ac:spMkLst>
        </pc:spChg>
        <pc:spChg chg="add mod">
          <ac:chgData name="Hailey Banack" userId="df58c6bd-3e89-4835-b83d-a52c76bdafc9" providerId="ADAL" clId="{2CEFE058-9E57-D94B-B57B-6A2A9602BB66}" dt="2024-10-25T13:29:52.218" v="860" actId="122"/>
          <ac:spMkLst>
            <pc:docMk/>
            <pc:sldMk cId="238759412" sldId="320"/>
            <ac:spMk id="11" creationId="{3C978515-96AB-E7D2-CE5D-52A0C5B774DB}"/>
          </ac:spMkLst>
        </pc:spChg>
        <pc:spChg chg="del">
          <ac:chgData name="Hailey Banack" userId="df58c6bd-3e89-4835-b83d-a52c76bdafc9" providerId="ADAL" clId="{2CEFE058-9E57-D94B-B57B-6A2A9602BB66}" dt="2024-10-25T13:08:53.744" v="102" actId="478"/>
          <ac:spMkLst>
            <pc:docMk/>
            <pc:sldMk cId="238759412" sldId="320"/>
            <ac:spMk id="15" creationId="{316DD5D9-3807-17AC-B07D-E530F2CC1488}"/>
          </ac:spMkLst>
        </pc:spChg>
        <pc:spChg chg="add del mod">
          <ac:chgData name="Hailey Banack" userId="df58c6bd-3e89-4835-b83d-a52c76bdafc9" providerId="ADAL" clId="{2CEFE058-9E57-D94B-B57B-6A2A9602BB66}" dt="2024-10-25T13:24:12.812" v="477" actId="20577"/>
          <ac:spMkLst>
            <pc:docMk/>
            <pc:sldMk cId="238759412" sldId="320"/>
            <ac:spMk id="17" creationId="{C807A5C1-B396-FAF5-7815-73B4CBB24F63}"/>
          </ac:spMkLst>
        </pc:spChg>
        <pc:grpChg chg="del">
          <ac:chgData name="Hailey Banack" userId="df58c6bd-3e89-4835-b83d-a52c76bdafc9" providerId="ADAL" clId="{2CEFE058-9E57-D94B-B57B-6A2A9602BB66}" dt="2024-10-25T13:08:54.477" v="103" actId="478"/>
          <ac:grpSpMkLst>
            <pc:docMk/>
            <pc:sldMk cId="238759412" sldId="320"/>
            <ac:grpSpMk id="2" creationId="{E07E7D44-8B03-F2F8-A93D-62A5A942630E}"/>
          </ac:grpSpMkLst>
        </pc:grpChg>
        <pc:picChg chg="add mod">
          <ac:chgData name="Hailey Banack" userId="df58c6bd-3e89-4835-b83d-a52c76bdafc9" providerId="ADAL" clId="{2CEFE058-9E57-D94B-B57B-6A2A9602BB66}" dt="2024-10-25T13:29:40.246" v="856" actId="1076"/>
          <ac:picMkLst>
            <pc:docMk/>
            <pc:sldMk cId="238759412" sldId="320"/>
            <ac:picMk id="10" creationId="{E4B42E19-9F8D-4783-22C8-2744283055AC}"/>
          </ac:picMkLst>
        </pc:picChg>
        <pc:picChg chg="add del mod">
          <ac:chgData name="Hailey Banack" userId="df58c6bd-3e89-4835-b83d-a52c76bdafc9" providerId="ADAL" clId="{2CEFE058-9E57-D94B-B57B-6A2A9602BB66}" dt="2024-10-25T13:23:54.470" v="475" actId="14100"/>
          <ac:picMkLst>
            <pc:docMk/>
            <pc:sldMk cId="238759412" sldId="320"/>
            <ac:picMk id="18" creationId="{F3DAE69A-2B2F-A7C3-62AC-C6DF25B54548}"/>
          </ac:picMkLst>
        </pc:picChg>
      </pc:sldChg>
      <pc:sldChg chg="modSp mod">
        <pc:chgData name="Hailey Banack" userId="df58c6bd-3e89-4835-b83d-a52c76bdafc9" providerId="ADAL" clId="{2CEFE058-9E57-D94B-B57B-6A2A9602BB66}" dt="2024-10-25T13:57:29.892" v="1836" actId="20577"/>
        <pc:sldMkLst>
          <pc:docMk/>
          <pc:sldMk cId="4111112523" sldId="322"/>
        </pc:sldMkLst>
        <pc:spChg chg="mod">
          <ac:chgData name="Hailey Banack" userId="df58c6bd-3e89-4835-b83d-a52c76bdafc9" providerId="ADAL" clId="{2CEFE058-9E57-D94B-B57B-6A2A9602BB66}" dt="2024-10-25T13:57:29.892" v="1836" actId="20577"/>
          <ac:spMkLst>
            <pc:docMk/>
            <pc:sldMk cId="4111112523" sldId="322"/>
            <ac:spMk id="375" creationId="{00000000-0000-0000-0000-000000000000}"/>
          </ac:spMkLst>
        </pc:spChg>
      </pc:sldChg>
      <pc:sldChg chg="delSp modSp mod">
        <pc:chgData name="Hailey Banack" userId="df58c6bd-3e89-4835-b83d-a52c76bdafc9" providerId="ADAL" clId="{2CEFE058-9E57-D94B-B57B-6A2A9602BB66}" dt="2024-10-25T13:53:24.173" v="1628" actId="20577"/>
        <pc:sldMkLst>
          <pc:docMk/>
          <pc:sldMk cId="1024386368" sldId="323"/>
        </pc:sldMkLst>
        <pc:spChg chg="del">
          <ac:chgData name="Hailey Banack" userId="df58c6bd-3e89-4835-b83d-a52c76bdafc9" providerId="ADAL" clId="{2CEFE058-9E57-D94B-B57B-6A2A9602BB66}" dt="2024-10-25T13:46:13.826" v="1373" actId="478"/>
          <ac:spMkLst>
            <pc:docMk/>
            <pc:sldMk cId="1024386368" sldId="323"/>
            <ac:spMk id="12" creationId="{3FF2FFBA-7EF0-EAFF-C432-EE436D105289}"/>
          </ac:spMkLst>
        </pc:spChg>
        <pc:spChg chg="mod">
          <ac:chgData name="Hailey Banack" userId="df58c6bd-3e89-4835-b83d-a52c76bdafc9" providerId="ADAL" clId="{2CEFE058-9E57-D94B-B57B-6A2A9602BB66}" dt="2024-10-25T13:53:24.173" v="1628" actId="20577"/>
          <ac:spMkLst>
            <pc:docMk/>
            <pc:sldMk cId="1024386368" sldId="323"/>
            <ac:spMk id="16" creationId="{959BB1EF-12CC-231C-0F90-9307454C3120}"/>
          </ac:spMkLst>
        </pc:spChg>
        <pc:picChg chg="del">
          <ac:chgData name="Hailey Banack" userId="df58c6bd-3e89-4835-b83d-a52c76bdafc9" providerId="ADAL" clId="{2CEFE058-9E57-D94B-B57B-6A2A9602BB66}" dt="2024-10-25T13:46:12.385" v="1372" actId="478"/>
          <ac:picMkLst>
            <pc:docMk/>
            <pc:sldMk cId="1024386368" sldId="323"/>
            <ac:picMk id="2" creationId="{B18DF866-9307-13DD-6EB3-B8A159175D31}"/>
          </ac:picMkLst>
        </pc:picChg>
      </pc:sldChg>
      <pc:sldChg chg="addSp delSp modSp mod addAnim delAnim modAnim">
        <pc:chgData name="Hailey Banack" userId="df58c6bd-3e89-4835-b83d-a52c76bdafc9" providerId="ADAL" clId="{2CEFE058-9E57-D94B-B57B-6A2A9602BB66}" dt="2024-10-25T13:52:33.311" v="1612" actId="1076"/>
        <pc:sldMkLst>
          <pc:docMk/>
          <pc:sldMk cId="2186848261" sldId="325"/>
        </pc:sldMkLst>
        <pc:spChg chg="add mod">
          <ac:chgData name="Hailey Banack" userId="df58c6bd-3e89-4835-b83d-a52c76bdafc9" providerId="ADAL" clId="{2CEFE058-9E57-D94B-B57B-6A2A9602BB66}" dt="2024-10-25T13:52:33.311" v="1612" actId="1076"/>
          <ac:spMkLst>
            <pc:docMk/>
            <pc:sldMk cId="2186848261" sldId="325"/>
            <ac:spMk id="2" creationId="{4001ED6F-8C3B-B946-B317-A78D3AF81A3D}"/>
          </ac:spMkLst>
        </pc:spChg>
        <pc:spChg chg="mod">
          <ac:chgData name="Hailey Banack" userId="df58c6bd-3e89-4835-b83d-a52c76bdafc9" providerId="ADAL" clId="{2CEFE058-9E57-D94B-B57B-6A2A9602BB66}" dt="2024-10-25T13:51:43.625" v="1600" actId="1076"/>
          <ac:spMkLst>
            <pc:docMk/>
            <pc:sldMk cId="2186848261" sldId="325"/>
            <ac:spMk id="6" creationId="{C7678CFB-2F14-9D9C-A206-BDA248417BB0}"/>
          </ac:spMkLst>
        </pc:spChg>
        <pc:spChg chg="mod">
          <ac:chgData name="Hailey Banack" userId="df58c6bd-3e89-4835-b83d-a52c76bdafc9" providerId="ADAL" clId="{2CEFE058-9E57-D94B-B57B-6A2A9602BB66}" dt="2024-10-25T13:52:30.642" v="1611" actId="1076"/>
          <ac:spMkLst>
            <pc:docMk/>
            <pc:sldMk cId="2186848261" sldId="325"/>
            <ac:spMk id="8" creationId="{072DE1C7-32A0-3A3A-EB9B-3867276C091C}"/>
          </ac:spMkLst>
        </pc:spChg>
        <pc:spChg chg="del">
          <ac:chgData name="Hailey Banack" userId="df58c6bd-3e89-4835-b83d-a52c76bdafc9" providerId="ADAL" clId="{2CEFE058-9E57-D94B-B57B-6A2A9602BB66}" dt="2024-10-25T13:34:52.947" v="1035" actId="478"/>
          <ac:spMkLst>
            <pc:docMk/>
            <pc:sldMk cId="2186848261" sldId="325"/>
            <ac:spMk id="10" creationId="{F821C72A-88B4-0023-0969-A0874C683E68}"/>
          </ac:spMkLst>
        </pc:spChg>
        <pc:spChg chg="del">
          <ac:chgData name="Hailey Banack" userId="df58c6bd-3e89-4835-b83d-a52c76bdafc9" providerId="ADAL" clId="{2CEFE058-9E57-D94B-B57B-6A2A9602BB66}" dt="2024-10-25T13:36:02.908" v="1111" actId="478"/>
          <ac:spMkLst>
            <pc:docMk/>
            <pc:sldMk cId="2186848261" sldId="325"/>
            <ac:spMk id="16" creationId="{333A6D7C-C73D-1C3E-8D94-6BC128E12D78}"/>
          </ac:spMkLst>
        </pc:spChg>
        <pc:spChg chg="del">
          <ac:chgData name="Hailey Banack" userId="df58c6bd-3e89-4835-b83d-a52c76bdafc9" providerId="ADAL" clId="{2CEFE058-9E57-D94B-B57B-6A2A9602BB66}" dt="2024-10-25T13:34:51.656" v="1034" actId="478"/>
          <ac:spMkLst>
            <pc:docMk/>
            <pc:sldMk cId="2186848261" sldId="325"/>
            <ac:spMk id="17" creationId="{C807A5C1-B396-FAF5-7815-73B4CBB24F63}"/>
          </ac:spMkLst>
        </pc:spChg>
        <pc:spChg chg="del">
          <ac:chgData name="Hailey Banack" userId="df58c6bd-3e89-4835-b83d-a52c76bdafc9" providerId="ADAL" clId="{2CEFE058-9E57-D94B-B57B-6A2A9602BB66}" dt="2024-10-25T13:36:07.061" v="1113" actId="478"/>
          <ac:spMkLst>
            <pc:docMk/>
            <pc:sldMk cId="2186848261" sldId="325"/>
            <ac:spMk id="19" creationId="{AF8028CC-2138-E7A0-B80C-0197C9A97919}"/>
          </ac:spMkLst>
        </pc:spChg>
        <pc:spChg chg="del">
          <ac:chgData name="Hailey Banack" userId="df58c6bd-3e89-4835-b83d-a52c76bdafc9" providerId="ADAL" clId="{2CEFE058-9E57-D94B-B57B-6A2A9602BB66}" dt="2024-10-25T13:36:05.221" v="1112" actId="478"/>
          <ac:spMkLst>
            <pc:docMk/>
            <pc:sldMk cId="2186848261" sldId="325"/>
            <ac:spMk id="20" creationId="{3845CE0A-92A3-60CB-6E1A-D82B89DE67EA}"/>
          </ac:spMkLst>
        </pc:spChg>
        <pc:picChg chg="del">
          <ac:chgData name="Hailey Banack" userId="df58c6bd-3e89-4835-b83d-a52c76bdafc9" providerId="ADAL" clId="{2CEFE058-9E57-D94B-B57B-6A2A9602BB66}" dt="2024-10-25T13:34:50.367" v="1033" actId="478"/>
          <ac:picMkLst>
            <pc:docMk/>
            <pc:sldMk cId="2186848261" sldId="325"/>
            <ac:picMk id="4" creationId="{7FA2F998-B2AD-8A81-AB6B-62B49C2BD14D}"/>
          </ac:picMkLst>
        </pc:picChg>
      </pc:sldChg>
      <pc:sldChg chg="addSp delSp modSp mod delAnim modAnim">
        <pc:chgData name="Hailey Banack" userId="df58c6bd-3e89-4835-b83d-a52c76bdafc9" providerId="ADAL" clId="{2CEFE058-9E57-D94B-B57B-6A2A9602BB66}" dt="2024-10-25T13:56:25.862" v="1823" actId="1076"/>
        <pc:sldMkLst>
          <pc:docMk/>
          <pc:sldMk cId="1057129299" sldId="326"/>
        </pc:sldMkLst>
        <pc:spChg chg="add del mod">
          <ac:chgData name="Hailey Banack" userId="df58c6bd-3e89-4835-b83d-a52c76bdafc9" providerId="ADAL" clId="{2CEFE058-9E57-D94B-B57B-6A2A9602BB66}" dt="2024-10-25T13:53:41.008" v="1630" actId="478"/>
          <ac:spMkLst>
            <pc:docMk/>
            <pc:sldMk cId="1057129299" sldId="326"/>
            <ac:spMk id="3" creationId="{DB29B3EE-064D-0D93-5B84-0579E2296DEC}"/>
          </ac:spMkLst>
        </pc:spChg>
        <pc:spChg chg="mod">
          <ac:chgData name="Hailey Banack" userId="df58c6bd-3e89-4835-b83d-a52c76bdafc9" providerId="ADAL" clId="{2CEFE058-9E57-D94B-B57B-6A2A9602BB66}" dt="2024-10-25T13:54:03" v="1635" actId="207"/>
          <ac:spMkLst>
            <pc:docMk/>
            <pc:sldMk cId="1057129299" sldId="326"/>
            <ac:spMk id="5" creationId="{01176134-8C5A-2D28-067D-BAD5F4AB0C4D}"/>
          </ac:spMkLst>
        </pc:spChg>
        <pc:spChg chg="mod">
          <ac:chgData name="Hailey Banack" userId="df58c6bd-3e89-4835-b83d-a52c76bdafc9" providerId="ADAL" clId="{2CEFE058-9E57-D94B-B57B-6A2A9602BB66}" dt="2024-10-25T13:55:35.100" v="1726" actId="14100"/>
          <ac:spMkLst>
            <pc:docMk/>
            <pc:sldMk cId="1057129299" sldId="326"/>
            <ac:spMk id="6" creationId="{4F56B67B-264D-923A-C7A9-52AD77454891}"/>
          </ac:spMkLst>
        </pc:spChg>
        <pc:spChg chg="mod">
          <ac:chgData name="Hailey Banack" userId="df58c6bd-3e89-4835-b83d-a52c76bdafc9" providerId="ADAL" clId="{2CEFE058-9E57-D94B-B57B-6A2A9602BB66}" dt="2024-10-25T13:54:03" v="1635" actId="207"/>
          <ac:spMkLst>
            <pc:docMk/>
            <pc:sldMk cId="1057129299" sldId="326"/>
            <ac:spMk id="7" creationId="{80FD2FA3-EC41-6213-5591-A1DE08A674CD}"/>
          </ac:spMkLst>
        </pc:spChg>
        <pc:spChg chg="mod">
          <ac:chgData name="Hailey Banack" userId="df58c6bd-3e89-4835-b83d-a52c76bdafc9" providerId="ADAL" clId="{2CEFE058-9E57-D94B-B57B-6A2A9602BB66}" dt="2024-10-25T13:55:49.242" v="1733"/>
          <ac:spMkLst>
            <pc:docMk/>
            <pc:sldMk cId="1057129299" sldId="326"/>
            <ac:spMk id="9" creationId="{58D66392-ED27-14E7-1AF3-A4692215EA54}"/>
          </ac:spMkLst>
        </pc:spChg>
        <pc:spChg chg="mod">
          <ac:chgData name="Hailey Banack" userId="df58c6bd-3e89-4835-b83d-a52c76bdafc9" providerId="ADAL" clId="{2CEFE058-9E57-D94B-B57B-6A2A9602BB66}" dt="2024-10-25T13:55:49.242" v="1733"/>
          <ac:spMkLst>
            <pc:docMk/>
            <pc:sldMk cId="1057129299" sldId="326"/>
            <ac:spMk id="10" creationId="{C662942C-9546-3AD0-D1F8-82DC7C42D1B2}"/>
          </ac:spMkLst>
        </pc:spChg>
        <pc:spChg chg="mod">
          <ac:chgData name="Hailey Banack" userId="df58c6bd-3e89-4835-b83d-a52c76bdafc9" providerId="ADAL" clId="{2CEFE058-9E57-D94B-B57B-6A2A9602BB66}" dt="2024-10-25T13:55:49.242" v="1733"/>
          <ac:spMkLst>
            <pc:docMk/>
            <pc:sldMk cId="1057129299" sldId="326"/>
            <ac:spMk id="11" creationId="{83A31C71-AB0C-1C5C-4D4F-1248E88EB660}"/>
          </ac:spMkLst>
        </pc:spChg>
        <pc:spChg chg="add mod">
          <ac:chgData name="Hailey Banack" userId="df58c6bd-3e89-4835-b83d-a52c76bdafc9" providerId="ADAL" clId="{2CEFE058-9E57-D94B-B57B-6A2A9602BB66}" dt="2024-10-25T13:56:25.862" v="1823" actId="1076"/>
          <ac:spMkLst>
            <pc:docMk/>
            <pc:sldMk cId="1057129299" sldId="326"/>
            <ac:spMk id="12" creationId="{E72251A6-630E-47C0-354A-E929CAFCBE7F}"/>
          </ac:spMkLst>
        </pc:spChg>
        <pc:spChg chg="mod">
          <ac:chgData name="Hailey Banack" userId="df58c6bd-3e89-4835-b83d-a52c76bdafc9" providerId="ADAL" clId="{2CEFE058-9E57-D94B-B57B-6A2A9602BB66}" dt="2024-10-25T13:55:46.687" v="1732" actId="1076"/>
          <ac:spMkLst>
            <pc:docMk/>
            <pc:sldMk cId="1057129299" sldId="326"/>
            <ac:spMk id="655" creationId="{00000000-0000-0000-0000-000000000000}"/>
          </ac:spMkLst>
        </pc:spChg>
        <pc:spChg chg="del">
          <ac:chgData name="Hailey Banack" userId="df58c6bd-3e89-4835-b83d-a52c76bdafc9" providerId="ADAL" clId="{2CEFE058-9E57-D94B-B57B-6A2A9602BB66}" dt="2024-10-25T13:53:40.046" v="1629" actId="478"/>
          <ac:spMkLst>
            <pc:docMk/>
            <pc:sldMk cId="1057129299" sldId="326"/>
            <ac:spMk id="656" creationId="{00000000-0000-0000-0000-000000000000}"/>
          </ac:spMkLst>
        </pc:spChg>
        <pc:grpChg chg="add mod">
          <ac:chgData name="Hailey Banack" userId="df58c6bd-3e89-4835-b83d-a52c76bdafc9" providerId="ADAL" clId="{2CEFE058-9E57-D94B-B57B-6A2A9602BB66}" dt="2024-10-25T13:55:37.712" v="1727" actId="14100"/>
          <ac:grpSpMkLst>
            <pc:docMk/>
            <pc:sldMk cId="1057129299" sldId="326"/>
            <ac:grpSpMk id="4" creationId="{54A8CF4F-42C8-8069-1EF0-461DE832531F}"/>
          </ac:grpSpMkLst>
        </pc:grpChg>
        <pc:grpChg chg="add mod">
          <ac:chgData name="Hailey Banack" userId="df58c6bd-3e89-4835-b83d-a52c76bdafc9" providerId="ADAL" clId="{2CEFE058-9E57-D94B-B57B-6A2A9602BB66}" dt="2024-10-25T13:55:55.236" v="1734" actId="1076"/>
          <ac:grpSpMkLst>
            <pc:docMk/>
            <pc:sldMk cId="1057129299" sldId="326"/>
            <ac:grpSpMk id="8" creationId="{3588274A-37DF-0518-F589-8F96CE4C3815}"/>
          </ac:grpSpMkLst>
        </pc:grpChg>
      </pc:sldChg>
      <pc:sldChg chg="del">
        <pc:chgData name="Hailey Banack" userId="df58c6bd-3e89-4835-b83d-a52c76bdafc9" providerId="ADAL" clId="{2CEFE058-9E57-D94B-B57B-6A2A9602BB66}" dt="2024-10-25T13:56:55.967" v="1824" actId="2696"/>
        <pc:sldMkLst>
          <pc:docMk/>
          <pc:sldMk cId="2697973815" sldId="327"/>
        </pc:sldMkLst>
      </pc:sldChg>
      <pc:sldChg chg="modSp add mod">
        <pc:chgData name="Hailey Banack" userId="df58c6bd-3e89-4835-b83d-a52c76bdafc9" providerId="ADAL" clId="{2CEFE058-9E57-D94B-B57B-6A2A9602BB66}" dt="2024-10-25T13:57:51.010" v="1846" actId="1076"/>
        <pc:sldMkLst>
          <pc:docMk/>
          <pc:sldMk cId="3287837277" sldId="327"/>
        </pc:sldMkLst>
        <pc:spChg chg="mod">
          <ac:chgData name="Hailey Banack" userId="df58c6bd-3e89-4835-b83d-a52c76bdafc9" providerId="ADAL" clId="{2CEFE058-9E57-D94B-B57B-6A2A9602BB66}" dt="2024-10-25T13:57:51.010" v="1846" actId="1076"/>
          <ac:spMkLst>
            <pc:docMk/>
            <pc:sldMk cId="3287837277" sldId="327"/>
            <ac:spMk id="375" creationId="{00000000-0000-0000-0000-000000000000}"/>
          </ac:spMkLst>
        </pc:spChg>
      </pc:sldChg>
    </pc:docChg>
  </pc:docChgLst>
  <pc:docChgLst>
    <pc:chgData name="Hailey Banack" userId="df58c6bd-3e89-4835-b83d-a52c76bdafc9" providerId="ADAL" clId="{540747CF-EB31-BE4F-A57A-6836ACFB081D}"/>
    <pc:docChg chg="undo custSel addSld delSld modSld sldOrd">
      <pc:chgData name="Hailey Banack" userId="df58c6bd-3e89-4835-b83d-a52c76bdafc9" providerId="ADAL" clId="{540747CF-EB31-BE4F-A57A-6836ACFB081D}" dt="2024-10-24T20:47:03.578" v="1405" actId="1076"/>
      <pc:docMkLst>
        <pc:docMk/>
      </pc:docMkLst>
      <pc:sldChg chg="modSp mod">
        <pc:chgData name="Hailey Banack" userId="df58c6bd-3e89-4835-b83d-a52c76bdafc9" providerId="ADAL" clId="{540747CF-EB31-BE4F-A57A-6836ACFB081D}" dt="2024-10-24T20:10:17.215" v="29" actId="20577"/>
        <pc:sldMkLst>
          <pc:docMk/>
          <pc:sldMk cId="0" sldId="256"/>
        </pc:sldMkLst>
        <pc:spChg chg="mod">
          <ac:chgData name="Hailey Banack" userId="df58c6bd-3e89-4835-b83d-a52c76bdafc9" providerId="ADAL" clId="{540747CF-EB31-BE4F-A57A-6836ACFB081D}" dt="2024-10-24T20:10:11.165" v="1" actId="20577"/>
          <ac:spMkLst>
            <pc:docMk/>
            <pc:sldMk cId="0" sldId="256"/>
            <ac:spMk id="5" creationId="{6E551378-DE19-955F-700C-755DD5B1BBDC}"/>
          </ac:spMkLst>
        </pc:spChg>
        <pc:spChg chg="mod">
          <ac:chgData name="Hailey Banack" userId="df58c6bd-3e89-4835-b83d-a52c76bdafc9" providerId="ADAL" clId="{540747CF-EB31-BE4F-A57A-6836ACFB081D}" dt="2024-10-24T20:10:17.215" v="29" actId="20577"/>
          <ac:spMkLst>
            <pc:docMk/>
            <pc:sldMk cId="0" sldId="256"/>
            <ac:spMk id="309" creationId="{00000000-0000-0000-0000-000000000000}"/>
          </ac:spMkLst>
        </pc:spChg>
      </pc:sldChg>
      <pc:sldChg chg="modSp">
        <pc:chgData name="Hailey Banack" userId="df58c6bd-3e89-4835-b83d-a52c76bdafc9" providerId="ADAL" clId="{540747CF-EB31-BE4F-A57A-6836ACFB081D}" dt="2024-10-24T20:11:29.648" v="40" actId="20577"/>
        <pc:sldMkLst>
          <pc:docMk/>
          <pc:sldMk cId="0" sldId="259"/>
        </pc:sldMkLst>
        <pc:spChg chg="mod">
          <ac:chgData name="Hailey Banack" userId="df58c6bd-3e89-4835-b83d-a52c76bdafc9" providerId="ADAL" clId="{540747CF-EB31-BE4F-A57A-6836ACFB081D}" dt="2024-10-24T20:11:29.648" v="40" actId="20577"/>
          <ac:spMkLst>
            <pc:docMk/>
            <pc:sldMk cId="0" sldId="259"/>
            <ac:spMk id="343" creationId="{00000000-0000-0000-0000-000000000000}"/>
          </ac:spMkLst>
        </pc:spChg>
      </pc:sldChg>
      <pc:sldChg chg="modSp mod">
        <pc:chgData name="Hailey Banack" userId="df58c6bd-3e89-4835-b83d-a52c76bdafc9" providerId="ADAL" clId="{540747CF-EB31-BE4F-A57A-6836ACFB081D}" dt="2024-10-24T20:10:51.424" v="38" actId="20577"/>
        <pc:sldMkLst>
          <pc:docMk/>
          <pc:sldMk cId="0" sldId="261"/>
        </pc:sldMkLst>
        <pc:spChg chg="mod">
          <ac:chgData name="Hailey Banack" userId="df58c6bd-3e89-4835-b83d-a52c76bdafc9" providerId="ADAL" clId="{540747CF-EB31-BE4F-A57A-6836ACFB081D}" dt="2024-10-24T20:10:34.131" v="31" actId="1076"/>
          <ac:spMkLst>
            <pc:docMk/>
            <pc:sldMk cId="0" sldId="261"/>
            <ac:spMk id="4" creationId="{0CAB4224-E412-0571-ABD5-A39634102E3D}"/>
          </ac:spMkLst>
        </pc:spChg>
        <pc:spChg chg="mod">
          <ac:chgData name="Hailey Banack" userId="df58c6bd-3e89-4835-b83d-a52c76bdafc9" providerId="ADAL" clId="{540747CF-EB31-BE4F-A57A-6836ACFB081D}" dt="2024-10-24T20:10:51.424" v="38" actId="20577"/>
          <ac:spMkLst>
            <pc:docMk/>
            <pc:sldMk cId="0" sldId="261"/>
            <ac:spMk id="366" creationId="{00000000-0000-0000-0000-000000000000}"/>
          </ac:spMkLst>
        </pc:spChg>
      </pc:sldChg>
      <pc:sldChg chg="addSp delSp modSp mod ord addAnim delAnim modAnim">
        <pc:chgData name="Hailey Banack" userId="df58c6bd-3e89-4835-b83d-a52c76bdafc9" providerId="ADAL" clId="{540747CF-EB31-BE4F-A57A-6836ACFB081D}" dt="2024-10-24T20:19:13.201" v="178" actId="1367"/>
        <pc:sldMkLst>
          <pc:docMk/>
          <pc:sldMk cId="238759412" sldId="320"/>
        </pc:sldMkLst>
        <pc:spChg chg="mod">
          <ac:chgData name="Hailey Banack" userId="df58c6bd-3e89-4835-b83d-a52c76bdafc9" providerId="ADAL" clId="{540747CF-EB31-BE4F-A57A-6836ACFB081D}" dt="2024-10-24T20:12:26.437" v="95"/>
          <ac:spMkLst>
            <pc:docMk/>
            <pc:sldMk cId="238759412" sldId="320"/>
            <ac:spMk id="3" creationId="{8A0E50A9-3CA7-040B-FFBE-8E15D5C81680}"/>
          </ac:spMkLst>
        </pc:spChg>
        <pc:spChg chg="mod">
          <ac:chgData name="Hailey Banack" userId="df58c6bd-3e89-4835-b83d-a52c76bdafc9" providerId="ADAL" clId="{540747CF-EB31-BE4F-A57A-6836ACFB081D}" dt="2024-10-24T20:16:37.211" v="152" actId="1076"/>
          <ac:spMkLst>
            <pc:docMk/>
            <pc:sldMk cId="238759412" sldId="320"/>
            <ac:spMk id="5" creationId="{DAFBA4EB-BAE2-C24A-3ADE-BD8AA25862F0}"/>
          </ac:spMkLst>
        </pc:spChg>
        <pc:spChg chg="mod">
          <ac:chgData name="Hailey Banack" userId="df58c6bd-3e89-4835-b83d-a52c76bdafc9" providerId="ADAL" clId="{540747CF-EB31-BE4F-A57A-6836ACFB081D}" dt="2024-10-24T20:11:43.204" v="87" actId="20577"/>
          <ac:spMkLst>
            <pc:docMk/>
            <pc:sldMk cId="238759412" sldId="320"/>
            <ac:spMk id="6" creationId="{C7678CFB-2F14-9D9C-A206-BDA248417BB0}"/>
          </ac:spMkLst>
        </pc:spChg>
        <pc:spChg chg="mod">
          <ac:chgData name="Hailey Banack" userId="df58c6bd-3e89-4835-b83d-a52c76bdafc9" providerId="ADAL" clId="{540747CF-EB31-BE4F-A57A-6836ACFB081D}" dt="2024-10-24T20:12:26.437" v="95"/>
          <ac:spMkLst>
            <pc:docMk/>
            <pc:sldMk cId="238759412" sldId="320"/>
            <ac:spMk id="7" creationId="{15762904-E14F-7F58-815D-38D864C410D6}"/>
          </ac:spMkLst>
        </pc:spChg>
        <pc:spChg chg="mod">
          <ac:chgData name="Hailey Banack" userId="df58c6bd-3e89-4835-b83d-a52c76bdafc9" providerId="ADAL" clId="{540747CF-EB31-BE4F-A57A-6836ACFB081D}" dt="2024-10-24T20:12:07.731" v="90" actId="21"/>
          <ac:spMkLst>
            <pc:docMk/>
            <pc:sldMk cId="238759412" sldId="320"/>
            <ac:spMk id="8" creationId="{072DE1C7-32A0-3A3A-EB9B-3867276C091C}"/>
          </ac:spMkLst>
        </pc:spChg>
        <pc:spChg chg="mod">
          <ac:chgData name="Hailey Banack" userId="df58c6bd-3e89-4835-b83d-a52c76bdafc9" providerId="ADAL" clId="{540747CF-EB31-BE4F-A57A-6836ACFB081D}" dt="2024-10-24T20:12:26.437" v="95"/>
          <ac:spMkLst>
            <pc:docMk/>
            <pc:sldMk cId="238759412" sldId="320"/>
            <ac:spMk id="9" creationId="{22FA40ED-7E51-6FCE-9A2B-EA2B5757B3BB}"/>
          </ac:spMkLst>
        </pc:spChg>
        <pc:spChg chg="add del mod">
          <ac:chgData name="Hailey Banack" userId="df58c6bd-3e89-4835-b83d-a52c76bdafc9" providerId="ADAL" clId="{540747CF-EB31-BE4F-A57A-6836ACFB081D}" dt="2024-10-24T20:15:45.552" v="127" actId="478"/>
          <ac:spMkLst>
            <pc:docMk/>
            <pc:sldMk cId="238759412" sldId="320"/>
            <ac:spMk id="10" creationId="{68FD693C-9CD1-F19C-32AF-C699FA76FD16}"/>
          </ac:spMkLst>
        </pc:spChg>
        <pc:spChg chg="add del mod">
          <ac:chgData name="Hailey Banack" userId="df58c6bd-3e89-4835-b83d-a52c76bdafc9" providerId="ADAL" clId="{540747CF-EB31-BE4F-A57A-6836ACFB081D}" dt="2024-10-24T20:12:28.215" v="96" actId="1076"/>
          <ac:spMkLst>
            <pc:docMk/>
            <pc:sldMk cId="238759412" sldId="320"/>
            <ac:spMk id="12" creationId="{E9CA67F8-2405-6D33-6DED-98AEFCD5409E}"/>
          </ac:spMkLst>
        </pc:spChg>
        <pc:spChg chg="add mod">
          <ac:chgData name="Hailey Banack" userId="df58c6bd-3e89-4835-b83d-a52c76bdafc9" providerId="ADAL" clId="{540747CF-EB31-BE4F-A57A-6836ACFB081D}" dt="2024-10-24T20:16:33.075" v="151" actId="1076"/>
          <ac:spMkLst>
            <pc:docMk/>
            <pc:sldMk cId="238759412" sldId="320"/>
            <ac:spMk id="15" creationId="{316DD5D9-3807-17AC-B07D-E530F2CC1488}"/>
          </ac:spMkLst>
        </pc:spChg>
        <pc:spChg chg="add mod">
          <ac:chgData name="Hailey Banack" userId="df58c6bd-3e89-4835-b83d-a52c76bdafc9" providerId="ADAL" clId="{540747CF-EB31-BE4F-A57A-6836ACFB081D}" dt="2024-10-24T20:18:58.249" v="177" actId="1076"/>
          <ac:spMkLst>
            <pc:docMk/>
            <pc:sldMk cId="238759412" sldId="320"/>
            <ac:spMk id="17" creationId="{C807A5C1-B396-FAF5-7815-73B4CBB24F63}"/>
          </ac:spMkLst>
        </pc:spChg>
        <pc:grpChg chg="add mod">
          <ac:chgData name="Hailey Banack" userId="df58c6bd-3e89-4835-b83d-a52c76bdafc9" providerId="ADAL" clId="{540747CF-EB31-BE4F-A57A-6836ACFB081D}" dt="2024-10-24T20:15:39.777" v="124" actId="1076"/>
          <ac:grpSpMkLst>
            <pc:docMk/>
            <pc:sldMk cId="238759412" sldId="320"/>
            <ac:grpSpMk id="2" creationId="{E07E7D44-8B03-F2F8-A93D-62A5A942630E}"/>
          </ac:grpSpMkLst>
        </pc:grpChg>
        <pc:picChg chg="del">
          <ac:chgData name="Hailey Banack" userId="df58c6bd-3e89-4835-b83d-a52c76bdafc9" providerId="ADAL" clId="{540747CF-EB31-BE4F-A57A-6836ACFB081D}" dt="2024-10-24T20:12:11.798" v="91" actId="478"/>
          <ac:picMkLst>
            <pc:docMk/>
            <pc:sldMk cId="238759412" sldId="320"/>
            <ac:picMk id="4" creationId="{730BD52F-E5F0-7906-AA53-0C93572B9A10}"/>
          </ac:picMkLst>
        </pc:picChg>
        <pc:picChg chg="add del mod">
          <ac:chgData name="Hailey Banack" userId="df58c6bd-3e89-4835-b83d-a52c76bdafc9" providerId="ADAL" clId="{540747CF-EB31-BE4F-A57A-6836ACFB081D}" dt="2024-10-24T20:14:57.004" v="122" actId="478"/>
          <ac:picMkLst>
            <pc:docMk/>
            <pc:sldMk cId="238759412" sldId="320"/>
            <ac:picMk id="11" creationId="{AE578DDC-977B-3A7F-732A-FFFE64422A2F}"/>
          </ac:picMkLst>
        </pc:picChg>
        <pc:picChg chg="add del mod">
          <ac:chgData name="Hailey Banack" userId="df58c6bd-3e89-4835-b83d-a52c76bdafc9" providerId="ADAL" clId="{540747CF-EB31-BE4F-A57A-6836ACFB081D}" dt="2024-10-24T20:14:55.927" v="120" actId="478"/>
          <ac:picMkLst>
            <pc:docMk/>
            <pc:sldMk cId="238759412" sldId="320"/>
            <ac:picMk id="13" creationId="{D5C22710-0804-32CA-DB5E-04EB913664B7}"/>
          </ac:picMkLst>
        </pc:picChg>
        <pc:picChg chg="add del mod">
          <ac:chgData name="Hailey Banack" userId="df58c6bd-3e89-4835-b83d-a52c76bdafc9" providerId="ADAL" clId="{540747CF-EB31-BE4F-A57A-6836ACFB081D}" dt="2024-10-24T20:14:56.468" v="121" actId="478"/>
          <ac:picMkLst>
            <pc:docMk/>
            <pc:sldMk cId="238759412" sldId="320"/>
            <ac:picMk id="14" creationId="{78613865-F45B-7B78-3D87-85588AB43705}"/>
          </ac:picMkLst>
        </pc:picChg>
        <pc:picChg chg="add del mod">
          <ac:chgData name="Hailey Banack" userId="df58c6bd-3e89-4835-b83d-a52c76bdafc9" providerId="ADAL" clId="{540747CF-EB31-BE4F-A57A-6836ACFB081D}" dt="2024-10-24T20:18:27.040" v="172" actId="478"/>
          <ac:picMkLst>
            <pc:docMk/>
            <pc:sldMk cId="238759412" sldId="320"/>
            <ac:picMk id="16" creationId="{87B47C18-92E5-FC9F-36ED-7D77434065E2}"/>
          </ac:picMkLst>
        </pc:picChg>
        <pc:picChg chg="add mod">
          <ac:chgData name="Hailey Banack" userId="df58c6bd-3e89-4835-b83d-a52c76bdafc9" providerId="ADAL" clId="{540747CF-EB31-BE4F-A57A-6836ACFB081D}" dt="2024-10-24T20:19:13.201" v="178" actId="1367"/>
          <ac:picMkLst>
            <pc:docMk/>
            <pc:sldMk cId="238759412" sldId="320"/>
            <ac:picMk id="18" creationId="{F3DAE69A-2B2F-A7C3-62AC-C6DF25B54548}"/>
          </ac:picMkLst>
        </pc:picChg>
      </pc:sldChg>
      <pc:sldChg chg="del">
        <pc:chgData name="Hailey Banack" userId="df58c6bd-3e89-4835-b83d-a52c76bdafc9" providerId="ADAL" clId="{540747CF-EB31-BE4F-A57A-6836ACFB081D}" dt="2024-10-24T20:35:59.476" v="781" actId="2696"/>
        <pc:sldMkLst>
          <pc:docMk/>
          <pc:sldMk cId="3943646181" sldId="321"/>
        </pc:sldMkLst>
      </pc:sldChg>
      <pc:sldChg chg="modSp mod">
        <pc:chgData name="Hailey Banack" userId="df58c6bd-3e89-4835-b83d-a52c76bdafc9" providerId="ADAL" clId="{540747CF-EB31-BE4F-A57A-6836ACFB081D}" dt="2024-10-24T20:45:13.191" v="1233" actId="1076"/>
        <pc:sldMkLst>
          <pc:docMk/>
          <pc:sldMk cId="4111112523" sldId="322"/>
        </pc:sldMkLst>
        <pc:spChg chg="mod">
          <ac:chgData name="Hailey Banack" userId="df58c6bd-3e89-4835-b83d-a52c76bdafc9" providerId="ADAL" clId="{540747CF-EB31-BE4F-A57A-6836ACFB081D}" dt="2024-10-24T20:45:13.191" v="1233" actId="1076"/>
          <ac:spMkLst>
            <pc:docMk/>
            <pc:sldMk cId="4111112523" sldId="322"/>
            <ac:spMk id="375" creationId="{00000000-0000-0000-0000-000000000000}"/>
          </ac:spMkLst>
        </pc:spChg>
      </pc:sldChg>
      <pc:sldChg chg="addSp delSp modSp mod delAnim">
        <pc:chgData name="Hailey Banack" userId="df58c6bd-3e89-4835-b83d-a52c76bdafc9" providerId="ADAL" clId="{540747CF-EB31-BE4F-A57A-6836ACFB081D}" dt="2024-10-24T20:35:55.131" v="779" actId="1076"/>
        <pc:sldMkLst>
          <pc:docMk/>
          <pc:sldMk cId="1024386368" sldId="323"/>
        </pc:sldMkLst>
        <pc:spChg chg="del mod">
          <ac:chgData name="Hailey Banack" userId="df58c6bd-3e89-4835-b83d-a52c76bdafc9" providerId="ADAL" clId="{540747CF-EB31-BE4F-A57A-6836ACFB081D}" dt="2024-10-24T20:29:42.029" v="636" actId="478"/>
          <ac:spMkLst>
            <pc:docMk/>
            <pc:sldMk cId="1024386368" sldId="323"/>
            <ac:spMk id="11" creationId="{33F1BDA6-ECCE-E820-EE86-981247800C8A}"/>
          </ac:spMkLst>
        </pc:spChg>
        <pc:spChg chg="mod">
          <ac:chgData name="Hailey Banack" userId="df58c6bd-3e89-4835-b83d-a52c76bdafc9" providerId="ADAL" clId="{540747CF-EB31-BE4F-A57A-6836ACFB081D}" dt="2024-10-24T20:34:35.421" v="731" actId="1076"/>
          <ac:spMkLst>
            <pc:docMk/>
            <pc:sldMk cId="1024386368" sldId="323"/>
            <ac:spMk id="12" creationId="{3FF2FFBA-7EF0-EAFF-C432-EE436D105289}"/>
          </ac:spMkLst>
        </pc:spChg>
        <pc:spChg chg="mod">
          <ac:chgData name="Hailey Banack" userId="df58c6bd-3e89-4835-b83d-a52c76bdafc9" providerId="ADAL" clId="{540747CF-EB31-BE4F-A57A-6836ACFB081D}" dt="2024-10-24T20:35:55.131" v="779" actId="1076"/>
          <ac:spMkLst>
            <pc:docMk/>
            <pc:sldMk cId="1024386368" sldId="323"/>
            <ac:spMk id="16" creationId="{959BB1EF-12CC-231C-0F90-9307454C3120}"/>
          </ac:spMkLst>
        </pc:spChg>
        <pc:picChg chg="add mod">
          <ac:chgData name="Hailey Banack" userId="df58c6bd-3e89-4835-b83d-a52c76bdafc9" providerId="ADAL" clId="{540747CF-EB31-BE4F-A57A-6836ACFB081D}" dt="2024-10-24T20:34:43.477" v="732" actId="14100"/>
          <ac:picMkLst>
            <pc:docMk/>
            <pc:sldMk cId="1024386368" sldId="323"/>
            <ac:picMk id="2" creationId="{B18DF866-9307-13DD-6EB3-B8A159175D31}"/>
          </ac:picMkLst>
        </pc:picChg>
        <pc:picChg chg="del">
          <ac:chgData name="Hailey Banack" userId="df58c6bd-3e89-4835-b83d-a52c76bdafc9" providerId="ADAL" clId="{540747CF-EB31-BE4F-A57A-6836ACFB081D}" dt="2024-10-24T20:28:53.128" v="600" actId="478"/>
          <ac:picMkLst>
            <pc:docMk/>
            <pc:sldMk cId="1024386368" sldId="323"/>
            <ac:picMk id="13" creationId="{F8848742-F3C3-6517-3C45-C73C3D8CE806}"/>
          </ac:picMkLst>
        </pc:picChg>
      </pc:sldChg>
      <pc:sldChg chg="del">
        <pc:chgData name="Hailey Banack" userId="df58c6bd-3e89-4835-b83d-a52c76bdafc9" providerId="ADAL" clId="{540747CF-EB31-BE4F-A57A-6836ACFB081D}" dt="2024-10-24T20:35:57.203" v="780" actId="2696"/>
        <pc:sldMkLst>
          <pc:docMk/>
          <pc:sldMk cId="3709928973" sldId="324"/>
        </pc:sldMkLst>
      </pc:sldChg>
      <pc:sldChg chg="addSp delSp modSp add mod delAnim modAnim">
        <pc:chgData name="Hailey Banack" userId="df58c6bd-3e89-4835-b83d-a52c76bdafc9" providerId="ADAL" clId="{540747CF-EB31-BE4F-A57A-6836ACFB081D}" dt="2024-10-24T20:47:03.578" v="1405" actId="1076"/>
        <pc:sldMkLst>
          <pc:docMk/>
          <pc:sldMk cId="2186848261" sldId="325"/>
        </pc:sldMkLst>
        <pc:spChg chg="del">
          <ac:chgData name="Hailey Banack" userId="df58c6bd-3e89-4835-b83d-a52c76bdafc9" providerId="ADAL" clId="{540747CF-EB31-BE4F-A57A-6836ACFB081D}" dt="2024-10-24T20:22:29.570" v="305" actId="478"/>
          <ac:spMkLst>
            <pc:docMk/>
            <pc:sldMk cId="2186848261" sldId="325"/>
            <ac:spMk id="5" creationId="{DAFBA4EB-BAE2-C24A-3ADE-BD8AA25862F0}"/>
          </ac:spMkLst>
        </pc:spChg>
        <pc:spChg chg="mod">
          <ac:chgData name="Hailey Banack" userId="df58c6bd-3e89-4835-b83d-a52c76bdafc9" providerId="ADAL" clId="{540747CF-EB31-BE4F-A57A-6836ACFB081D}" dt="2024-10-24T20:21:24.143" v="189" actId="20577"/>
          <ac:spMkLst>
            <pc:docMk/>
            <pc:sldMk cId="2186848261" sldId="325"/>
            <ac:spMk id="6" creationId="{C7678CFB-2F14-9D9C-A206-BDA248417BB0}"/>
          </ac:spMkLst>
        </pc:spChg>
        <pc:spChg chg="mod">
          <ac:chgData name="Hailey Banack" userId="df58c6bd-3e89-4835-b83d-a52c76bdafc9" providerId="ADAL" clId="{540747CF-EB31-BE4F-A57A-6836ACFB081D}" dt="2024-10-24T20:22:12.165" v="301"/>
          <ac:spMkLst>
            <pc:docMk/>
            <pc:sldMk cId="2186848261" sldId="325"/>
            <ac:spMk id="8" creationId="{072DE1C7-32A0-3A3A-EB9B-3867276C091C}"/>
          </ac:spMkLst>
        </pc:spChg>
        <pc:spChg chg="add mod">
          <ac:chgData name="Hailey Banack" userId="df58c6bd-3e89-4835-b83d-a52c76bdafc9" providerId="ADAL" clId="{540747CF-EB31-BE4F-A57A-6836ACFB081D}" dt="2024-10-24T20:47:03.578" v="1405" actId="1076"/>
          <ac:spMkLst>
            <pc:docMk/>
            <pc:sldMk cId="2186848261" sldId="325"/>
            <ac:spMk id="10" creationId="{F821C72A-88B4-0023-0969-A0874C683E68}"/>
          </ac:spMkLst>
        </pc:spChg>
        <pc:spChg chg="del">
          <ac:chgData name="Hailey Banack" userId="df58c6bd-3e89-4835-b83d-a52c76bdafc9" providerId="ADAL" clId="{540747CF-EB31-BE4F-A57A-6836ACFB081D}" dt="2024-10-24T20:22:27.197" v="304" actId="478"/>
          <ac:spMkLst>
            <pc:docMk/>
            <pc:sldMk cId="2186848261" sldId="325"/>
            <ac:spMk id="12" creationId="{E9CA67F8-2405-6D33-6DED-98AEFCD5409E}"/>
          </ac:spMkLst>
        </pc:spChg>
        <pc:spChg chg="add del">
          <ac:chgData name="Hailey Banack" userId="df58c6bd-3e89-4835-b83d-a52c76bdafc9" providerId="ADAL" clId="{540747CF-EB31-BE4F-A57A-6836ACFB081D}" dt="2024-10-24T20:25:42.963" v="506" actId="22"/>
          <ac:spMkLst>
            <pc:docMk/>
            <pc:sldMk cId="2186848261" sldId="325"/>
            <ac:spMk id="13" creationId="{65C133F1-75EB-771A-5D04-9CF165211B8E}"/>
          </ac:spMkLst>
        </pc:spChg>
        <pc:spChg chg="del">
          <ac:chgData name="Hailey Banack" userId="df58c6bd-3e89-4835-b83d-a52c76bdafc9" providerId="ADAL" clId="{540747CF-EB31-BE4F-A57A-6836ACFB081D}" dt="2024-10-24T20:22:24.977" v="302" actId="478"/>
          <ac:spMkLst>
            <pc:docMk/>
            <pc:sldMk cId="2186848261" sldId="325"/>
            <ac:spMk id="15" creationId="{316DD5D9-3807-17AC-B07D-E530F2CC1488}"/>
          </ac:spMkLst>
        </pc:spChg>
        <pc:spChg chg="add mod">
          <ac:chgData name="Hailey Banack" userId="df58c6bd-3e89-4835-b83d-a52c76bdafc9" providerId="ADAL" clId="{540747CF-EB31-BE4F-A57A-6836ACFB081D}" dt="2024-10-24T20:26:43.057" v="566" actId="1076"/>
          <ac:spMkLst>
            <pc:docMk/>
            <pc:sldMk cId="2186848261" sldId="325"/>
            <ac:spMk id="16" creationId="{333A6D7C-C73D-1C3E-8D94-6BC128E12D78}"/>
          </ac:spMkLst>
        </pc:spChg>
        <pc:spChg chg="mod">
          <ac:chgData name="Hailey Banack" userId="df58c6bd-3e89-4835-b83d-a52c76bdafc9" providerId="ADAL" clId="{540747CF-EB31-BE4F-A57A-6836ACFB081D}" dt="2024-10-24T20:27:27.170" v="575" actId="1076"/>
          <ac:spMkLst>
            <pc:docMk/>
            <pc:sldMk cId="2186848261" sldId="325"/>
            <ac:spMk id="17" creationId="{C807A5C1-B396-FAF5-7815-73B4CBB24F63}"/>
          </ac:spMkLst>
        </pc:spChg>
        <pc:spChg chg="add mod">
          <ac:chgData name="Hailey Banack" userId="df58c6bd-3e89-4835-b83d-a52c76bdafc9" providerId="ADAL" clId="{540747CF-EB31-BE4F-A57A-6836ACFB081D}" dt="2024-10-24T20:27:13.874" v="572" actId="1076"/>
          <ac:spMkLst>
            <pc:docMk/>
            <pc:sldMk cId="2186848261" sldId="325"/>
            <ac:spMk id="19" creationId="{AF8028CC-2138-E7A0-B80C-0197C9A97919}"/>
          </ac:spMkLst>
        </pc:spChg>
        <pc:spChg chg="add mod">
          <ac:chgData name="Hailey Banack" userId="df58c6bd-3e89-4835-b83d-a52c76bdafc9" providerId="ADAL" clId="{540747CF-EB31-BE4F-A57A-6836ACFB081D}" dt="2024-10-24T20:27:24.252" v="574" actId="1076"/>
          <ac:spMkLst>
            <pc:docMk/>
            <pc:sldMk cId="2186848261" sldId="325"/>
            <ac:spMk id="20" creationId="{3845CE0A-92A3-60CB-6E1A-D82B89DE67EA}"/>
          </ac:spMkLst>
        </pc:spChg>
        <pc:grpChg chg="del">
          <ac:chgData name="Hailey Banack" userId="df58c6bd-3e89-4835-b83d-a52c76bdafc9" providerId="ADAL" clId="{540747CF-EB31-BE4F-A57A-6836ACFB081D}" dt="2024-10-24T20:22:25.622" v="303" actId="478"/>
          <ac:grpSpMkLst>
            <pc:docMk/>
            <pc:sldMk cId="2186848261" sldId="325"/>
            <ac:grpSpMk id="2" creationId="{E07E7D44-8B03-F2F8-A93D-62A5A942630E}"/>
          </ac:grpSpMkLst>
        </pc:grpChg>
        <pc:picChg chg="add mod">
          <ac:chgData name="Hailey Banack" userId="df58c6bd-3e89-4835-b83d-a52c76bdafc9" providerId="ADAL" clId="{540747CF-EB31-BE4F-A57A-6836ACFB081D}" dt="2024-10-24T20:27:30.998" v="576" actId="1076"/>
          <ac:picMkLst>
            <pc:docMk/>
            <pc:sldMk cId="2186848261" sldId="325"/>
            <ac:picMk id="4" creationId="{7FA2F998-B2AD-8A81-AB6B-62B49C2BD14D}"/>
          </ac:picMkLst>
        </pc:picChg>
        <pc:picChg chg="del">
          <ac:chgData name="Hailey Banack" userId="df58c6bd-3e89-4835-b83d-a52c76bdafc9" providerId="ADAL" clId="{540747CF-EB31-BE4F-A57A-6836ACFB081D}" dt="2024-10-24T20:22:30.139" v="306" actId="478"/>
          <ac:picMkLst>
            <pc:docMk/>
            <pc:sldMk cId="2186848261" sldId="325"/>
            <ac:picMk id="18" creationId="{F3DAE69A-2B2F-A7C3-62AC-C6DF25B54548}"/>
          </ac:picMkLst>
        </pc:picChg>
      </pc:sldChg>
      <pc:sldChg chg="addSp delSp modSp add mod delAnim">
        <pc:chgData name="Hailey Banack" userId="df58c6bd-3e89-4835-b83d-a52c76bdafc9" providerId="ADAL" clId="{540747CF-EB31-BE4F-A57A-6836ACFB081D}" dt="2024-10-24T20:38:41.616" v="853" actId="20577"/>
        <pc:sldMkLst>
          <pc:docMk/>
          <pc:sldMk cId="1057129299" sldId="326"/>
        </pc:sldMkLst>
        <pc:spChg chg="mod">
          <ac:chgData name="Hailey Banack" userId="df58c6bd-3e89-4835-b83d-a52c76bdafc9" providerId="ADAL" clId="{540747CF-EB31-BE4F-A57A-6836ACFB081D}" dt="2024-10-24T20:36:37.077" v="812" actId="1076"/>
          <ac:spMkLst>
            <pc:docMk/>
            <pc:sldMk cId="1057129299" sldId="326"/>
            <ac:spMk id="655" creationId="{00000000-0000-0000-0000-000000000000}"/>
          </ac:spMkLst>
        </pc:spChg>
        <pc:spChg chg="mod">
          <ac:chgData name="Hailey Banack" userId="df58c6bd-3e89-4835-b83d-a52c76bdafc9" providerId="ADAL" clId="{540747CF-EB31-BE4F-A57A-6836ACFB081D}" dt="2024-10-24T20:38:41.616" v="853" actId="20577"/>
          <ac:spMkLst>
            <pc:docMk/>
            <pc:sldMk cId="1057129299" sldId="326"/>
            <ac:spMk id="656" creationId="{00000000-0000-0000-0000-000000000000}"/>
          </ac:spMkLst>
        </pc:spChg>
        <pc:picChg chg="del mod">
          <ac:chgData name="Hailey Banack" userId="df58c6bd-3e89-4835-b83d-a52c76bdafc9" providerId="ADAL" clId="{540747CF-EB31-BE4F-A57A-6836ACFB081D}" dt="2024-10-24T20:36:53.221" v="815" actId="478"/>
          <ac:picMkLst>
            <pc:docMk/>
            <pc:sldMk cId="1057129299" sldId="326"/>
            <ac:picMk id="2" creationId="{536029A9-A6D9-4677-4D5B-065146D9DF75}"/>
          </ac:picMkLst>
        </pc:picChg>
        <pc:picChg chg="add del mod">
          <ac:chgData name="Hailey Banack" userId="df58c6bd-3e89-4835-b83d-a52c76bdafc9" providerId="ADAL" clId="{540747CF-EB31-BE4F-A57A-6836ACFB081D}" dt="2024-10-24T20:37:03.075" v="818" actId="478"/>
          <ac:picMkLst>
            <pc:docMk/>
            <pc:sldMk cId="1057129299" sldId="326"/>
            <ac:picMk id="3" creationId="{973ACA28-6338-04FA-F4B1-65AADDC9B68E}"/>
          </ac:picMkLst>
        </pc:picChg>
        <pc:picChg chg="del mod">
          <ac:chgData name="Hailey Banack" userId="df58c6bd-3e89-4835-b83d-a52c76bdafc9" providerId="ADAL" clId="{540747CF-EB31-BE4F-A57A-6836ACFB081D}" dt="2024-10-24T20:36:42.078" v="814" actId="478"/>
          <ac:picMkLst>
            <pc:docMk/>
            <pc:sldMk cId="1057129299" sldId="326"/>
            <ac:picMk id="658" creationId="{00000000-0000-0000-0000-000000000000}"/>
          </ac:picMkLst>
        </pc:picChg>
      </pc:sldChg>
      <pc:sldChg chg="addSp delSp modSp add mod delAnim">
        <pc:chgData name="Hailey Banack" userId="df58c6bd-3e89-4835-b83d-a52c76bdafc9" providerId="ADAL" clId="{540747CF-EB31-BE4F-A57A-6836ACFB081D}" dt="2024-10-24T20:46:41.276" v="1402" actId="1076"/>
        <pc:sldMkLst>
          <pc:docMk/>
          <pc:sldMk cId="2697973815" sldId="327"/>
        </pc:sldMkLst>
        <pc:spChg chg="mod">
          <ac:chgData name="Hailey Banack" userId="df58c6bd-3e89-4835-b83d-a52c76bdafc9" providerId="ADAL" clId="{540747CF-EB31-BE4F-A57A-6836ACFB081D}" dt="2024-10-24T20:40:45.150" v="1020" actId="1076"/>
          <ac:spMkLst>
            <pc:docMk/>
            <pc:sldMk cId="2697973815" sldId="327"/>
            <ac:spMk id="6" creationId="{C7678CFB-2F14-9D9C-A206-BDA248417BB0}"/>
          </ac:spMkLst>
        </pc:spChg>
        <pc:spChg chg="del mod">
          <ac:chgData name="Hailey Banack" userId="df58c6bd-3e89-4835-b83d-a52c76bdafc9" providerId="ADAL" clId="{540747CF-EB31-BE4F-A57A-6836ACFB081D}" dt="2024-10-24T20:40:36.650" v="1019" actId="478"/>
          <ac:spMkLst>
            <pc:docMk/>
            <pc:sldMk cId="2697973815" sldId="327"/>
            <ac:spMk id="8" creationId="{072DE1C7-32A0-3A3A-EB9B-3867276C091C}"/>
          </ac:spMkLst>
        </pc:spChg>
        <pc:spChg chg="del">
          <ac:chgData name="Hailey Banack" userId="df58c6bd-3e89-4835-b83d-a52c76bdafc9" providerId="ADAL" clId="{540747CF-EB31-BE4F-A57A-6836ACFB081D}" dt="2024-10-24T20:40:53.783" v="1024" actId="478"/>
          <ac:spMkLst>
            <pc:docMk/>
            <pc:sldMk cId="2697973815" sldId="327"/>
            <ac:spMk id="10" creationId="{F821C72A-88B4-0023-0969-A0874C683E68}"/>
          </ac:spMkLst>
        </pc:spChg>
        <pc:spChg chg="mod">
          <ac:chgData name="Hailey Banack" userId="df58c6bd-3e89-4835-b83d-a52c76bdafc9" providerId="ADAL" clId="{540747CF-EB31-BE4F-A57A-6836ACFB081D}" dt="2024-10-24T20:46:40.075" v="1401" actId="1076"/>
          <ac:spMkLst>
            <pc:docMk/>
            <pc:sldMk cId="2697973815" sldId="327"/>
            <ac:spMk id="16" creationId="{333A6D7C-C73D-1C3E-8D94-6BC128E12D78}"/>
          </ac:spMkLst>
        </pc:spChg>
        <pc:spChg chg="del mod">
          <ac:chgData name="Hailey Banack" userId="df58c6bd-3e89-4835-b83d-a52c76bdafc9" providerId="ADAL" clId="{540747CF-EB31-BE4F-A57A-6836ACFB081D}" dt="2024-10-24T20:40:51.981" v="1023" actId="478"/>
          <ac:spMkLst>
            <pc:docMk/>
            <pc:sldMk cId="2697973815" sldId="327"/>
            <ac:spMk id="17" creationId="{C807A5C1-B396-FAF5-7815-73B4CBB24F63}"/>
          </ac:spMkLst>
        </pc:spChg>
        <pc:spChg chg="del">
          <ac:chgData name="Hailey Banack" userId="df58c6bd-3e89-4835-b83d-a52c76bdafc9" providerId="ADAL" clId="{540747CF-EB31-BE4F-A57A-6836ACFB081D}" dt="2024-10-24T20:41:44.932" v="1097" actId="478"/>
          <ac:spMkLst>
            <pc:docMk/>
            <pc:sldMk cId="2697973815" sldId="327"/>
            <ac:spMk id="19" creationId="{AF8028CC-2138-E7A0-B80C-0197C9A97919}"/>
          </ac:spMkLst>
        </pc:spChg>
        <pc:spChg chg="del">
          <ac:chgData name="Hailey Banack" userId="df58c6bd-3e89-4835-b83d-a52c76bdafc9" providerId="ADAL" clId="{540747CF-EB31-BE4F-A57A-6836ACFB081D}" dt="2024-10-24T20:41:46.466" v="1098" actId="478"/>
          <ac:spMkLst>
            <pc:docMk/>
            <pc:sldMk cId="2697973815" sldId="327"/>
            <ac:spMk id="20" creationId="{3845CE0A-92A3-60CB-6E1A-D82B89DE67EA}"/>
          </ac:spMkLst>
        </pc:spChg>
        <pc:picChg chg="add mod">
          <ac:chgData name="Hailey Banack" userId="df58c6bd-3e89-4835-b83d-a52c76bdafc9" providerId="ADAL" clId="{540747CF-EB31-BE4F-A57A-6836ACFB081D}" dt="2024-10-24T20:46:41.276" v="1402" actId="1076"/>
          <ac:picMkLst>
            <pc:docMk/>
            <pc:sldMk cId="2697973815" sldId="327"/>
            <ac:picMk id="2" creationId="{4D49B6BF-B5C6-4CA5-E9C5-70E1E167E669}"/>
          </ac:picMkLst>
        </pc:picChg>
        <pc:picChg chg="del">
          <ac:chgData name="Hailey Banack" userId="df58c6bd-3e89-4835-b83d-a52c76bdafc9" providerId="ADAL" clId="{540747CF-EB31-BE4F-A57A-6836ACFB081D}" dt="2024-10-24T20:40:49.011" v="1022" actId="478"/>
          <ac:picMkLst>
            <pc:docMk/>
            <pc:sldMk cId="2697973815" sldId="327"/>
            <ac:picMk id="4" creationId="{7FA2F998-B2AD-8A81-AB6B-62B49C2BD14D}"/>
          </ac:picMkLst>
        </pc:picChg>
      </pc:sldChg>
    </pc:docChg>
  </pc:docChgLst>
  <pc:docChgLst>
    <pc:chgData name="Hailey Banack" userId="df58c6bd-3e89-4835-b83d-a52c76bdafc9" providerId="ADAL" clId="{D977A145-9998-4443-9865-461E40453E1D}"/>
    <pc:docChg chg="undo custSel addSld delSld modSld sldOrd">
      <pc:chgData name="Hailey Banack" userId="df58c6bd-3e89-4835-b83d-a52c76bdafc9" providerId="ADAL" clId="{D977A145-9998-4443-9865-461E40453E1D}" dt="2024-10-24T19:10:23.149" v="1159" actId="20577"/>
      <pc:docMkLst>
        <pc:docMk/>
      </pc:docMkLst>
      <pc:sldChg chg="modSp mod">
        <pc:chgData name="Hailey Banack" userId="df58c6bd-3e89-4835-b83d-a52c76bdafc9" providerId="ADAL" clId="{D977A145-9998-4443-9865-461E40453E1D}" dt="2024-10-24T18:17:56.806" v="18" actId="20577"/>
        <pc:sldMkLst>
          <pc:docMk/>
          <pc:sldMk cId="0" sldId="256"/>
        </pc:sldMkLst>
        <pc:spChg chg="mod">
          <ac:chgData name="Hailey Banack" userId="df58c6bd-3e89-4835-b83d-a52c76bdafc9" providerId="ADAL" clId="{D977A145-9998-4443-9865-461E40453E1D}" dt="2024-10-24T18:17:51.646" v="1" actId="20577"/>
          <ac:spMkLst>
            <pc:docMk/>
            <pc:sldMk cId="0" sldId="256"/>
            <ac:spMk id="5" creationId="{6E551378-DE19-955F-700C-755DD5B1BBDC}"/>
          </ac:spMkLst>
        </pc:spChg>
        <pc:spChg chg="mod">
          <ac:chgData name="Hailey Banack" userId="df58c6bd-3e89-4835-b83d-a52c76bdafc9" providerId="ADAL" clId="{D977A145-9998-4443-9865-461E40453E1D}" dt="2024-10-24T18:17:56.806" v="18" actId="20577"/>
          <ac:spMkLst>
            <pc:docMk/>
            <pc:sldMk cId="0" sldId="256"/>
            <ac:spMk id="309" creationId="{00000000-0000-0000-0000-000000000000}"/>
          </ac:spMkLst>
        </pc:spChg>
      </pc:sldChg>
      <pc:sldChg chg="addSp delSp modSp mod ord modAnim">
        <pc:chgData name="Hailey Banack" userId="df58c6bd-3e89-4835-b83d-a52c76bdafc9" providerId="ADAL" clId="{D977A145-9998-4443-9865-461E40453E1D}" dt="2024-10-24T19:02:51.199" v="1057" actId="404"/>
        <pc:sldMkLst>
          <pc:docMk/>
          <pc:sldMk cId="0" sldId="258"/>
        </pc:sldMkLst>
        <pc:spChg chg="add del mod">
          <ac:chgData name="Hailey Banack" userId="df58c6bd-3e89-4835-b83d-a52c76bdafc9" providerId="ADAL" clId="{D977A145-9998-4443-9865-461E40453E1D}" dt="2024-10-24T18:54:12.878" v="796" actId="478"/>
          <ac:spMkLst>
            <pc:docMk/>
            <pc:sldMk cId="0" sldId="258"/>
            <ac:spMk id="3" creationId="{FA2C2906-050D-33F0-1D4F-F19240355365}"/>
          </ac:spMkLst>
        </pc:spChg>
        <pc:spChg chg="add mod">
          <ac:chgData name="Hailey Banack" userId="df58c6bd-3e89-4835-b83d-a52c76bdafc9" providerId="ADAL" clId="{D977A145-9998-4443-9865-461E40453E1D}" dt="2024-10-24T18:58:46.807" v="912" actId="20577"/>
          <ac:spMkLst>
            <pc:docMk/>
            <pc:sldMk cId="0" sldId="258"/>
            <ac:spMk id="5" creationId="{8F002980-B79B-39E1-D37B-F0C0DD60978C}"/>
          </ac:spMkLst>
        </pc:spChg>
        <pc:spChg chg="mod">
          <ac:chgData name="Hailey Banack" userId="df58c6bd-3e89-4835-b83d-a52c76bdafc9" providerId="ADAL" clId="{D977A145-9998-4443-9865-461E40453E1D}" dt="2024-10-24T18:54:02.629" v="791" actId="20577"/>
          <ac:spMkLst>
            <pc:docMk/>
            <pc:sldMk cId="0" sldId="258"/>
            <ac:spMk id="6" creationId="{C7678CFB-2F14-9D9C-A206-BDA248417BB0}"/>
          </ac:spMkLst>
        </pc:spChg>
        <pc:spChg chg="add mod">
          <ac:chgData name="Hailey Banack" userId="df58c6bd-3e89-4835-b83d-a52c76bdafc9" providerId="ADAL" clId="{D977A145-9998-4443-9865-461E40453E1D}" dt="2024-10-24T19:00:21.612" v="979" actId="404"/>
          <ac:spMkLst>
            <pc:docMk/>
            <pc:sldMk cId="0" sldId="258"/>
            <ac:spMk id="13" creationId="{C4768CEB-95AE-80A9-780E-C9537AB14985}"/>
          </ac:spMkLst>
        </pc:spChg>
        <pc:spChg chg="add mod">
          <ac:chgData name="Hailey Banack" userId="df58c6bd-3e89-4835-b83d-a52c76bdafc9" providerId="ADAL" clId="{D977A145-9998-4443-9865-461E40453E1D}" dt="2024-10-24T19:01:33.833" v="1014" actId="1076"/>
          <ac:spMkLst>
            <pc:docMk/>
            <pc:sldMk cId="0" sldId="258"/>
            <ac:spMk id="14" creationId="{51EC8D95-BEF8-C067-846D-4CE0308EE4E0}"/>
          </ac:spMkLst>
        </pc:spChg>
        <pc:spChg chg="add mod">
          <ac:chgData name="Hailey Banack" userId="df58c6bd-3e89-4835-b83d-a52c76bdafc9" providerId="ADAL" clId="{D977A145-9998-4443-9865-461E40453E1D}" dt="2024-10-24T19:01:45.027" v="1023" actId="1076"/>
          <ac:spMkLst>
            <pc:docMk/>
            <pc:sldMk cId="0" sldId="258"/>
            <ac:spMk id="15" creationId="{2DA4F2A1-F63E-F750-E8AB-66ADADB2CE3A}"/>
          </ac:spMkLst>
        </pc:spChg>
        <pc:spChg chg="del">
          <ac:chgData name="Hailey Banack" userId="df58c6bd-3e89-4835-b83d-a52c76bdafc9" providerId="ADAL" clId="{D977A145-9998-4443-9865-461E40453E1D}" dt="2024-10-24T18:54:10.778" v="794" actId="478"/>
          <ac:spMkLst>
            <pc:docMk/>
            <pc:sldMk cId="0" sldId="258"/>
            <ac:spMk id="16" creationId="{4B6529D3-27B3-C374-2E0A-0CF078CC7682}"/>
          </ac:spMkLst>
        </pc:spChg>
        <pc:spChg chg="add mod">
          <ac:chgData name="Hailey Banack" userId="df58c6bd-3e89-4835-b83d-a52c76bdafc9" providerId="ADAL" clId="{D977A145-9998-4443-9865-461E40453E1D}" dt="2024-10-24T19:02:51.199" v="1057" actId="404"/>
          <ac:spMkLst>
            <pc:docMk/>
            <pc:sldMk cId="0" sldId="258"/>
            <ac:spMk id="17" creationId="{6EFCFE39-F808-33F4-2027-AA76D7DE0F68}"/>
          </ac:spMkLst>
        </pc:spChg>
        <pc:spChg chg="mod">
          <ac:chgData name="Hailey Banack" userId="df58c6bd-3e89-4835-b83d-a52c76bdafc9" providerId="ADAL" clId="{D977A145-9998-4443-9865-461E40453E1D}" dt="2024-10-24T19:01:27.476" v="1013" actId="1076"/>
          <ac:spMkLst>
            <pc:docMk/>
            <pc:sldMk cId="0" sldId="258"/>
            <ac:spMk id="21" creationId="{4EFF545A-12E0-991D-DF01-1B2037A4AF9A}"/>
          </ac:spMkLst>
        </pc:spChg>
        <pc:spChg chg="mod">
          <ac:chgData name="Hailey Banack" userId="df58c6bd-3e89-4835-b83d-a52c76bdafc9" providerId="ADAL" clId="{D977A145-9998-4443-9865-461E40453E1D}" dt="2024-10-24T18:57:07.856" v="817" actId="1076"/>
          <ac:spMkLst>
            <pc:docMk/>
            <pc:sldMk cId="0" sldId="258"/>
            <ac:spMk id="332" creationId="{00000000-0000-0000-0000-000000000000}"/>
          </ac:spMkLst>
        </pc:spChg>
        <pc:picChg chg="add mod">
          <ac:chgData name="Hailey Banack" userId="df58c6bd-3e89-4835-b83d-a52c76bdafc9" providerId="ADAL" clId="{D977A145-9998-4443-9865-461E40453E1D}" dt="2024-10-24T18:57:09.790" v="818" actId="1076"/>
          <ac:picMkLst>
            <pc:docMk/>
            <pc:sldMk cId="0" sldId="258"/>
            <ac:picMk id="4" creationId="{74978426-1387-2019-83ED-6F4B69B00826}"/>
          </ac:picMkLst>
        </pc:picChg>
        <pc:picChg chg="add mod">
          <ac:chgData name="Hailey Banack" userId="df58c6bd-3e89-4835-b83d-a52c76bdafc9" providerId="ADAL" clId="{D977A145-9998-4443-9865-461E40453E1D}" dt="2024-10-24T18:59:12.664" v="923" actId="1076"/>
          <ac:picMkLst>
            <pc:docMk/>
            <pc:sldMk cId="0" sldId="258"/>
            <ac:picMk id="7" creationId="{16CF9824-28EA-8B60-769E-F47E841931E6}"/>
          </ac:picMkLst>
        </pc:picChg>
        <pc:picChg chg="del mod">
          <ac:chgData name="Hailey Banack" userId="df58c6bd-3e89-4835-b83d-a52c76bdafc9" providerId="ADAL" clId="{D977A145-9998-4443-9865-461E40453E1D}" dt="2024-10-24T18:54:09.429" v="793" actId="478"/>
          <ac:picMkLst>
            <pc:docMk/>
            <pc:sldMk cId="0" sldId="258"/>
            <ac:picMk id="8" creationId="{77EE5B01-3005-2B01-983A-6619A45BF28B}"/>
          </ac:picMkLst>
        </pc:picChg>
        <pc:picChg chg="del">
          <ac:chgData name="Hailey Banack" userId="df58c6bd-3e89-4835-b83d-a52c76bdafc9" providerId="ADAL" clId="{D977A145-9998-4443-9865-461E40453E1D}" dt="2024-10-24T18:54:11.947" v="795" actId="478"/>
          <ac:picMkLst>
            <pc:docMk/>
            <pc:sldMk cId="0" sldId="258"/>
            <ac:picMk id="9" creationId="{D178B94F-460F-3AD7-ED82-51CEAADCBB87}"/>
          </ac:picMkLst>
        </pc:picChg>
        <pc:picChg chg="add mod">
          <ac:chgData name="Hailey Banack" userId="df58c6bd-3e89-4835-b83d-a52c76bdafc9" providerId="ADAL" clId="{D977A145-9998-4443-9865-461E40453E1D}" dt="2024-10-24T18:59:33.203" v="930" actId="1076"/>
          <ac:picMkLst>
            <pc:docMk/>
            <pc:sldMk cId="0" sldId="258"/>
            <ac:picMk id="10" creationId="{EA8FA78D-A583-AFA1-6208-D1EFC618F431}"/>
          </ac:picMkLst>
        </pc:picChg>
        <pc:picChg chg="add mod">
          <ac:chgData name="Hailey Banack" userId="df58c6bd-3e89-4835-b83d-a52c76bdafc9" providerId="ADAL" clId="{D977A145-9998-4443-9865-461E40453E1D}" dt="2024-10-24T18:59:24.677" v="927"/>
          <ac:picMkLst>
            <pc:docMk/>
            <pc:sldMk cId="0" sldId="258"/>
            <ac:picMk id="11" creationId="{B1993E55-BC47-F945-21AC-B0E069927B30}"/>
          </ac:picMkLst>
        </pc:picChg>
        <pc:picChg chg="add mod">
          <ac:chgData name="Hailey Banack" userId="df58c6bd-3e89-4835-b83d-a52c76bdafc9" providerId="ADAL" clId="{D977A145-9998-4443-9865-461E40453E1D}" dt="2024-10-24T18:59:42.957" v="933" actId="1076"/>
          <ac:picMkLst>
            <pc:docMk/>
            <pc:sldMk cId="0" sldId="258"/>
            <ac:picMk id="12" creationId="{644FC397-D102-2D87-38BD-B49322D91273}"/>
          </ac:picMkLst>
        </pc:picChg>
        <pc:picChg chg="del">
          <ac:chgData name="Hailey Banack" userId="df58c6bd-3e89-4835-b83d-a52c76bdafc9" providerId="ADAL" clId="{D977A145-9998-4443-9865-461E40453E1D}" dt="2024-10-24T18:57:20.855" v="819" actId="478"/>
          <ac:picMkLst>
            <pc:docMk/>
            <pc:sldMk cId="0" sldId="258"/>
            <ac:picMk id="20" creationId="{5C2F918A-6325-6484-6CB2-47FDA624AA2E}"/>
          </ac:picMkLst>
        </pc:picChg>
      </pc:sldChg>
      <pc:sldChg chg="modSp">
        <pc:chgData name="Hailey Banack" userId="df58c6bd-3e89-4835-b83d-a52c76bdafc9" providerId="ADAL" clId="{D977A145-9998-4443-9865-461E40453E1D}" dt="2024-10-24T18:19:11.150" v="111" actId="20577"/>
        <pc:sldMkLst>
          <pc:docMk/>
          <pc:sldMk cId="0" sldId="259"/>
        </pc:sldMkLst>
        <pc:spChg chg="mod">
          <ac:chgData name="Hailey Banack" userId="df58c6bd-3e89-4835-b83d-a52c76bdafc9" providerId="ADAL" clId="{D977A145-9998-4443-9865-461E40453E1D}" dt="2024-10-24T18:19:11.150" v="111" actId="20577"/>
          <ac:spMkLst>
            <pc:docMk/>
            <pc:sldMk cId="0" sldId="259"/>
            <ac:spMk id="343" creationId="{00000000-0000-0000-0000-000000000000}"/>
          </ac:spMkLst>
        </pc:spChg>
      </pc:sldChg>
      <pc:sldChg chg="modSp mod">
        <pc:chgData name="Hailey Banack" userId="df58c6bd-3e89-4835-b83d-a52c76bdafc9" providerId="ADAL" clId="{D977A145-9998-4443-9865-461E40453E1D}" dt="2024-10-24T18:19:00.654" v="109" actId="14100"/>
        <pc:sldMkLst>
          <pc:docMk/>
          <pc:sldMk cId="0" sldId="261"/>
        </pc:sldMkLst>
        <pc:spChg chg="mod">
          <ac:chgData name="Hailey Banack" userId="df58c6bd-3e89-4835-b83d-a52c76bdafc9" providerId="ADAL" clId="{D977A145-9998-4443-9865-461E40453E1D}" dt="2024-10-24T18:19:00.654" v="109" actId="14100"/>
          <ac:spMkLst>
            <pc:docMk/>
            <pc:sldMk cId="0" sldId="261"/>
            <ac:spMk id="4" creationId="{0CAB4224-E412-0571-ABD5-A39634102E3D}"/>
          </ac:spMkLst>
        </pc:spChg>
        <pc:spChg chg="mod">
          <ac:chgData name="Hailey Banack" userId="df58c6bd-3e89-4835-b83d-a52c76bdafc9" providerId="ADAL" clId="{D977A145-9998-4443-9865-461E40453E1D}" dt="2024-10-24T18:18:34.071" v="103" actId="20577"/>
          <ac:spMkLst>
            <pc:docMk/>
            <pc:sldMk cId="0" sldId="261"/>
            <ac:spMk id="366" creationId="{00000000-0000-0000-0000-000000000000}"/>
          </ac:spMkLst>
        </pc:spChg>
      </pc:sldChg>
      <pc:sldChg chg="modSp">
        <pc:chgData name="Hailey Banack" userId="df58c6bd-3e89-4835-b83d-a52c76bdafc9" providerId="ADAL" clId="{D977A145-9998-4443-9865-461E40453E1D}" dt="2024-10-24T19:10:23.149" v="1159" actId="20577"/>
        <pc:sldMkLst>
          <pc:docMk/>
          <pc:sldMk cId="0" sldId="276"/>
        </pc:sldMkLst>
        <pc:spChg chg="mod">
          <ac:chgData name="Hailey Banack" userId="df58c6bd-3e89-4835-b83d-a52c76bdafc9" providerId="ADAL" clId="{D977A145-9998-4443-9865-461E40453E1D}" dt="2024-10-24T19:10:23.149" v="1159" actId="20577"/>
          <ac:spMkLst>
            <pc:docMk/>
            <pc:sldMk cId="0" sldId="276"/>
            <ac:spMk id="656" creationId="{00000000-0000-0000-0000-000000000000}"/>
          </ac:spMkLst>
        </pc:spChg>
      </pc:sldChg>
      <pc:sldChg chg="addSp delSp modSp mod ord addAnim delAnim modAnim">
        <pc:chgData name="Hailey Banack" userId="df58c6bd-3e89-4835-b83d-a52c76bdafc9" providerId="ADAL" clId="{D977A145-9998-4443-9865-461E40453E1D}" dt="2024-10-24T18:52:36.290" v="746" actId="1076"/>
        <pc:sldMkLst>
          <pc:docMk/>
          <pc:sldMk cId="4070054095" sldId="313"/>
        </pc:sldMkLst>
        <pc:spChg chg="del">
          <ac:chgData name="Hailey Banack" userId="df58c6bd-3e89-4835-b83d-a52c76bdafc9" providerId="ADAL" clId="{D977A145-9998-4443-9865-461E40453E1D}" dt="2024-10-24T18:47:14.800" v="698" actId="478"/>
          <ac:spMkLst>
            <pc:docMk/>
            <pc:sldMk cId="4070054095" sldId="313"/>
            <ac:spMk id="3" creationId="{4CB81581-4954-C0C1-E201-B4A150531D12}"/>
          </ac:spMkLst>
        </pc:spChg>
        <pc:spChg chg="add del mod">
          <ac:chgData name="Hailey Banack" userId="df58c6bd-3e89-4835-b83d-a52c76bdafc9" providerId="ADAL" clId="{D977A145-9998-4443-9865-461E40453E1D}" dt="2024-10-24T18:41:17.642" v="676" actId="478"/>
          <ac:spMkLst>
            <pc:docMk/>
            <pc:sldMk cId="4070054095" sldId="313"/>
            <ac:spMk id="4" creationId="{F76C58C1-E81A-1418-70B5-3DE6E6E0C227}"/>
          </ac:spMkLst>
        </pc:spChg>
        <pc:spChg chg="del">
          <ac:chgData name="Hailey Banack" userId="df58c6bd-3e89-4835-b83d-a52c76bdafc9" providerId="ADAL" clId="{D977A145-9998-4443-9865-461E40453E1D}" dt="2024-10-24T18:47:16.779" v="699" actId="478"/>
          <ac:spMkLst>
            <pc:docMk/>
            <pc:sldMk cId="4070054095" sldId="313"/>
            <ac:spMk id="6" creationId="{FFB48E84-E96A-E158-841F-E6141A450387}"/>
          </ac:spMkLst>
        </pc:spChg>
        <pc:spChg chg="add mod">
          <ac:chgData name="Hailey Banack" userId="df58c6bd-3e89-4835-b83d-a52c76bdafc9" providerId="ADAL" clId="{D977A145-9998-4443-9865-461E40453E1D}" dt="2024-10-24T18:51:12.488" v="732" actId="20577"/>
          <ac:spMkLst>
            <pc:docMk/>
            <pc:sldMk cId="4070054095" sldId="313"/>
            <ac:spMk id="9" creationId="{F92B4F58-25EB-C77F-7F34-7EFD3054C1C0}"/>
          </ac:spMkLst>
        </pc:spChg>
        <pc:spChg chg="add mod">
          <ac:chgData name="Hailey Banack" userId="df58c6bd-3e89-4835-b83d-a52c76bdafc9" providerId="ADAL" clId="{D977A145-9998-4443-9865-461E40453E1D}" dt="2024-10-24T18:51:45.007" v="735" actId="1076"/>
          <ac:spMkLst>
            <pc:docMk/>
            <pc:sldMk cId="4070054095" sldId="313"/>
            <ac:spMk id="11" creationId="{18C8599B-3E21-BD35-3B75-DB4F11196DD3}"/>
          </ac:spMkLst>
        </pc:spChg>
        <pc:spChg chg="add del mod">
          <ac:chgData name="Hailey Banack" userId="df58c6bd-3e89-4835-b83d-a52c76bdafc9" providerId="ADAL" clId="{D977A145-9998-4443-9865-461E40453E1D}" dt="2024-10-24T18:50:53.658" v="730" actId="1076"/>
          <ac:spMkLst>
            <pc:docMk/>
            <pc:sldMk cId="4070054095" sldId="313"/>
            <ac:spMk id="12" creationId="{72D5A5DB-13A9-7BCF-55A5-3374F0648431}"/>
          </ac:spMkLst>
        </pc:spChg>
        <pc:spChg chg="del">
          <ac:chgData name="Hailey Banack" userId="df58c6bd-3e89-4835-b83d-a52c76bdafc9" providerId="ADAL" clId="{D977A145-9998-4443-9865-461E40453E1D}" dt="2024-10-24T18:41:14.261" v="675" actId="478"/>
          <ac:spMkLst>
            <pc:docMk/>
            <pc:sldMk cId="4070054095" sldId="313"/>
            <ac:spMk id="346" creationId="{00000000-0000-0000-0000-000000000000}"/>
          </ac:spMkLst>
        </pc:spChg>
        <pc:picChg chg="add mod">
          <ac:chgData name="Hailey Banack" userId="df58c6bd-3e89-4835-b83d-a52c76bdafc9" providerId="ADAL" clId="{D977A145-9998-4443-9865-461E40453E1D}" dt="2024-10-24T18:48:30.496" v="714" actId="1076"/>
          <ac:picMkLst>
            <pc:docMk/>
            <pc:sldMk cId="4070054095" sldId="313"/>
            <ac:picMk id="5" creationId="{FA79DE84-A84F-E7E9-DE4E-D8853828688F}"/>
          </ac:picMkLst>
        </pc:picChg>
        <pc:picChg chg="add mod">
          <ac:chgData name="Hailey Banack" userId="df58c6bd-3e89-4835-b83d-a52c76bdafc9" providerId="ADAL" clId="{D977A145-9998-4443-9865-461E40453E1D}" dt="2024-10-24T18:47:56.844" v="705" actId="1076"/>
          <ac:picMkLst>
            <pc:docMk/>
            <pc:sldMk cId="4070054095" sldId="313"/>
            <ac:picMk id="7" creationId="{CD1888F3-8DEE-9B0F-67FE-2F559A07E0ED}"/>
          </ac:picMkLst>
        </pc:picChg>
        <pc:picChg chg="add mod">
          <ac:chgData name="Hailey Banack" userId="df58c6bd-3e89-4835-b83d-a52c76bdafc9" providerId="ADAL" clId="{D977A145-9998-4443-9865-461E40453E1D}" dt="2024-10-24T18:48:28.429" v="713" actId="1076"/>
          <ac:picMkLst>
            <pc:docMk/>
            <pc:sldMk cId="4070054095" sldId="313"/>
            <ac:picMk id="8" creationId="{C271F040-11EA-9B09-FE1C-29A230CA08FB}"/>
          </ac:picMkLst>
        </pc:picChg>
        <pc:picChg chg="add mod">
          <ac:chgData name="Hailey Banack" userId="df58c6bd-3e89-4835-b83d-a52c76bdafc9" providerId="ADAL" clId="{D977A145-9998-4443-9865-461E40453E1D}" dt="2024-10-24T18:52:23.445" v="742" actId="1076"/>
          <ac:picMkLst>
            <pc:docMk/>
            <pc:sldMk cId="4070054095" sldId="313"/>
            <ac:picMk id="13" creationId="{EA0794BB-E58D-53EF-9446-8A1D2A36DE72}"/>
          </ac:picMkLst>
        </pc:picChg>
        <pc:picChg chg="add mod">
          <ac:chgData name="Hailey Banack" userId="df58c6bd-3e89-4835-b83d-a52c76bdafc9" providerId="ADAL" clId="{D977A145-9998-4443-9865-461E40453E1D}" dt="2024-10-24T18:52:36.290" v="746" actId="1076"/>
          <ac:picMkLst>
            <pc:docMk/>
            <pc:sldMk cId="4070054095" sldId="313"/>
            <ac:picMk id="14" creationId="{26039AD2-D94C-9FB8-4D2B-C7020F5B6D33}"/>
          </ac:picMkLst>
        </pc:picChg>
        <pc:picChg chg="add mod">
          <ac:chgData name="Hailey Banack" userId="df58c6bd-3e89-4835-b83d-a52c76bdafc9" providerId="ADAL" clId="{D977A145-9998-4443-9865-461E40453E1D}" dt="2024-10-24T18:52:31.745" v="745" actId="1076"/>
          <ac:picMkLst>
            <pc:docMk/>
            <pc:sldMk cId="4070054095" sldId="313"/>
            <ac:picMk id="15" creationId="{B9688849-3035-0662-F561-F8414057928A}"/>
          </ac:picMkLst>
        </pc:picChg>
      </pc:sldChg>
      <pc:sldChg chg="del">
        <pc:chgData name="Hailey Banack" userId="df58c6bd-3e89-4835-b83d-a52c76bdafc9" providerId="ADAL" clId="{D977A145-9998-4443-9865-461E40453E1D}" dt="2024-10-24T19:03:08.971" v="1058" actId="2696"/>
        <pc:sldMkLst>
          <pc:docMk/>
          <pc:sldMk cId="4041389303" sldId="315"/>
        </pc:sldMkLst>
      </pc:sldChg>
      <pc:sldChg chg="modSp mod">
        <pc:chgData name="Hailey Banack" userId="df58c6bd-3e89-4835-b83d-a52c76bdafc9" providerId="ADAL" clId="{D977A145-9998-4443-9865-461E40453E1D}" dt="2024-10-24T19:10:15.282" v="1142" actId="20577"/>
        <pc:sldMkLst>
          <pc:docMk/>
          <pc:sldMk cId="896762470" sldId="318"/>
        </pc:sldMkLst>
        <pc:spChg chg="mod">
          <ac:chgData name="Hailey Banack" userId="df58c6bd-3e89-4835-b83d-a52c76bdafc9" providerId="ADAL" clId="{D977A145-9998-4443-9865-461E40453E1D}" dt="2024-10-24T19:10:15.282" v="1142" actId="20577"/>
          <ac:spMkLst>
            <pc:docMk/>
            <pc:sldMk cId="896762470" sldId="318"/>
            <ac:spMk id="375" creationId="{00000000-0000-0000-0000-000000000000}"/>
          </ac:spMkLst>
        </pc:spChg>
      </pc:sldChg>
      <pc:sldChg chg="addSp delSp modSp del mod ord">
        <pc:chgData name="Hailey Banack" userId="df58c6bd-3e89-4835-b83d-a52c76bdafc9" providerId="ADAL" clId="{D977A145-9998-4443-9865-461E40453E1D}" dt="2024-10-24T18:53:38.103" v="754" actId="2696"/>
        <pc:sldMkLst>
          <pc:docMk/>
          <pc:sldMk cId="1718204518" sldId="319"/>
        </pc:sldMkLst>
        <pc:spChg chg="add del mod">
          <ac:chgData name="Hailey Banack" userId="df58c6bd-3e89-4835-b83d-a52c76bdafc9" providerId="ADAL" clId="{D977A145-9998-4443-9865-461E40453E1D}" dt="2024-10-24T18:53:09.717" v="750"/>
          <ac:spMkLst>
            <pc:docMk/>
            <pc:sldMk cId="1718204518" sldId="319"/>
            <ac:spMk id="2" creationId="{4B828710-6BFF-DE09-B1A7-114E18085CA6}"/>
          </ac:spMkLst>
        </pc:spChg>
        <pc:spChg chg="add del mod">
          <ac:chgData name="Hailey Banack" userId="df58c6bd-3e89-4835-b83d-a52c76bdafc9" providerId="ADAL" clId="{D977A145-9998-4443-9865-461E40453E1D}" dt="2024-10-24T18:53:24.440" v="752"/>
          <ac:spMkLst>
            <pc:docMk/>
            <pc:sldMk cId="1718204518" sldId="319"/>
            <ac:spMk id="3" creationId="{8D434E9D-83A9-15F5-F6CB-2EB749119972}"/>
          </ac:spMkLst>
        </pc:spChg>
        <pc:grpChg chg="mod">
          <ac:chgData name="Hailey Banack" userId="df58c6bd-3e89-4835-b83d-a52c76bdafc9" providerId="ADAL" clId="{D977A145-9998-4443-9865-461E40453E1D}" dt="2024-10-24T18:53:07.434" v="748" actId="1076"/>
          <ac:grpSpMkLst>
            <pc:docMk/>
            <pc:sldMk cId="1718204518" sldId="319"/>
            <ac:grpSpMk id="7" creationId="{761F9A15-1390-DCE8-84D9-71EFEF801C82}"/>
          </ac:grpSpMkLst>
        </pc:grpChg>
      </pc:sldChg>
      <pc:sldChg chg="addSp delSp modSp add mod addAnim delAnim modAnim">
        <pc:chgData name="Hailey Banack" userId="df58c6bd-3e89-4835-b83d-a52c76bdafc9" providerId="ADAL" clId="{D977A145-9998-4443-9865-461E40453E1D}" dt="2024-10-24T18:40:33.658" v="673" actId="1076"/>
        <pc:sldMkLst>
          <pc:docMk/>
          <pc:sldMk cId="238759412" sldId="320"/>
        </pc:sldMkLst>
        <pc:spChg chg="add del mod">
          <ac:chgData name="Hailey Banack" userId="df58c6bd-3e89-4835-b83d-a52c76bdafc9" providerId="ADAL" clId="{D977A145-9998-4443-9865-461E40453E1D}" dt="2024-10-24T18:24:15.494" v="138" actId="478"/>
          <ac:spMkLst>
            <pc:docMk/>
            <pc:sldMk cId="238759412" sldId="320"/>
            <ac:spMk id="3" creationId="{E193FB7E-7965-66B4-C342-1F97A170BF02}"/>
          </ac:spMkLst>
        </pc:spChg>
        <pc:spChg chg="add del">
          <ac:chgData name="Hailey Banack" userId="df58c6bd-3e89-4835-b83d-a52c76bdafc9" providerId="ADAL" clId="{D977A145-9998-4443-9865-461E40453E1D}" dt="2024-10-24T18:31:09.671" v="301" actId="22"/>
          <ac:spMkLst>
            <pc:docMk/>
            <pc:sldMk cId="238759412" sldId="320"/>
            <ac:spMk id="5" creationId="{7363619C-FF1A-B8B0-5CCE-22525A9619E5}"/>
          </ac:spMkLst>
        </pc:spChg>
        <pc:spChg chg="mod">
          <ac:chgData name="Hailey Banack" userId="df58c6bd-3e89-4835-b83d-a52c76bdafc9" providerId="ADAL" clId="{D977A145-9998-4443-9865-461E40453E1D}" dt="2024-10-24T18:24:10.635" v="135" actId="20577"/>
          <ac:spMkLst>
            <pc:docMk/>
            <pc:sldMk cId="238759412" sldId="320"/>
            <ac:spMk id="6" creationId="{C7678CFB-2F14-9D9C-A206-BDA248417BB0}"/>
          </ac:spMkLst>
        </pc:spChg>
        <pc:spChg chg="add mod">
          <ac:chgData name="Hailey Banack" userId="df58c6bd-3e89-4835-b83d-a52c76bdafc9" providerId="ADAL" clId="{D977A145-9998-4443-9865-461E40453E1D}" dt="2024-10-24T18:35:59.848" v="494" actId="1076"/>
          <ac:spMkLst>
            <pc:docMk/>
            <pc:sldMk cId="238759412" sldId="320"/>
            <ac:spMk id="7" creationId="{B96DD7FB-2A0A-6744-185E-504ACA12F28F}"/>
          </ac:spMkLst>
        </pc:spChg>
        <pc:spChg chg="add mod">
          <ac:chgData name="Hailey Banack" userId="df58c6bd-3e89-4835-b83d-a52c76bdafc9" providerId="ADAL" clId="{D977A145-9998-4443-9865-461E40453E1D}" dt="2024-10-24T18:38:33.830" v="549" actId="20577"/>
          <ac:spMkLst>
            <pc:docMk/>
            <pc:sldMk cId="238759412" sldId="320"/>
            <ac:spMk id="11" creationId="{60A236B9-F5FA-263A-8DC9-8956A6568EA3}"/>
          </ac:spMkLst>
        </pc:spChg>
        <pc:spChg chg="add mod">
          <ac:chgData name="Hailey Banack" userId="df58c6bd-3e89-4835-b83d-a52c76bdafc9" providerId="ADAL" clId="{D977A145-9998-4443-9865-461E40453E1D}" dt="2024-10-24T18:40:33.658" v="673" actId="1076"/>
          <ac:spMkLst>
            <pc:docMk/>
            <pc:sldMk cId="238759412" sldId="320"/>
            <ac:spMk id="12" creationId="{E9CA67F8-2405-6D33-6DED-98AEFCD5409E}"/>
          </ac:spMkLst>
        </pc:spChg>
        <pc:spChg chg="del">
          <ac:chgData name="Hailey Banack" userId="df58c6bd-3e89-4835-b83d-a52c76bdafc9" providerId="ADAL" clId="{D977A145-9998-4443-9865-461E40453E1D}" dt="2024-10-24T18:24:14.448" v="137" actId="478"/>
          <ac:spMkLst>
            <pc:docMk/>
            <pc:sldMk cId="238759412" sldId="320"/>
            <ac:spMk id="16" creationId="{4B6529D3-27B3-C374-2E0A-0CF078CC7682}"/>
          </ac:spMkLst>
        </pc:spChg>
        <pc:spChg chg="del">
          <ac:chgData name="Hailey Banack" userId="df58c6bd-3e89-4835-b83d-a52c76bdafc9" providerId="ADAL" clId="{D977A145-9998-4443-9865-461E40453E1D}" dt="2024-10-24T18:31:01.895" v="298" actId="478"/>
          <ac:spMkLst>
            <pc:docMk/>
            <pc:sldMk cId="238759412" sldId="320"/>
            <ac:spMk id="21" creationId="{4EFF545A-12E0-991D-DF01-1B2037A4AF9A}"/>
          </ac:spMkLst>
        </pc:spChg>
        <pc:spChg chg="mod">
          <ac:chgData name="Hailey Banack" userId="df58c6bd-3e89-4835-b83d-a52c76bdafc9" providerId="ADAL" clId="{D977A145-9998-4443-9865-461E40453E1D}" dt="2024-10-24T18:37:21.726" v="540" actId="20577"/>
          <ac:spMkLst>
            <pc:docMk/>
            <pc:sldMk cId="238759412" sldId="320"/>
            <ac:spMk id="332" creationId="{00000000-0000-0000-0000-000000000000}"/>
          </ac:spMkLst>
        </pc:spChg>
        <pc:picChg chg="del">
          <ac:chgData name="Hailey Banack" userId="df58c6bd-3e89-4835-b83d-a52c76bdafc9" providerId="ADAL" clId="{D977A145-9998-4443-9865-461E40453E1D}" dt="2024-10-24T18:24:13.545" v="136" actId="478"/>
          <ac:picMkLst>
            <pc:docMk/>
            <pc:sldMk cId="238759412" sldId="320"/>
            <ac:picMk id="8" creationId="{77EE5B01-3005-2B01-983A-6619A45BF28B}"/>
          </ac:picMkLst>
        </pc:picChg>
        <pc:picChg chg="del">
          <ac:chgData name="Hailey Banack" userId="df58c6bd-3e89-4835-b83d-a52c76bdafc9" providerId="ADAL" clId="{D977A145-9998-4443-9865-461E40453E1D}" dt="2024-10-24T18:24:19.271" v="140" actId="478"/>
          <ac:picMkLst>
            <pc:docMk/>
            <pc:sldMk cId="238759412" sldId="320"/>
            <ac:picMk id="9" creationId="{D178B94F-460F-3AD7-ED82-51CEAADCBB87}"/>
          </ac:picMkLst>
        </pc:picChg>
        <pc:picChg chg="add mod">
          <ac:chgData name="Hailey Banack" userId="df58c6bd-3e89-4835-b83d-a52c76bdafc9" providerId="ADAL" clId="{D977A145-9998-4443-9865-461E40453E1D}" dt="2024-10-24T18:37:40.316" v="542" actId="14100"/>
          <ac:picMkLst>
            <pc:docMk/>
            <pc:sldMk cId="238759412" sldId="320"/>
            <ac:picMk id="10" creationId="{ACFB50CD-DCE3-9B2A-49ED-BB13314E913E}"/>
          </ac:picMkLst>
        </pc:picChg>
        <pc:picChg chg="add mod">
          <ac:chgData name="Hailey Banack" userId="df58c6bd-3e89-4835-b83d-a52c76bdafc9" providerId="ADAL" clId="{D977A145-9998-4443-9865-461E40453E1D}" dt="2024-10-24T18:40:24.847" v="671" actId="1076"/>
          <ac:picMkLst>
            <pc:docMk/>
            <pc:sldMk cId="238759412" sldId="320"/>
            <ac:picMk id="13" creationId="{53CA1591-CDA2-8B60-F86A-B6EDFF5C2527}"/>
          </ac:picMkLst>
        </pc:picChg>
        <pc:picChg chg="del">
          <ac:chgData name="Hailey Banack" userId="df58c6bd-3e89-4835-b83d-a52c76bdafc9" providerId="ADAL" clId="{D977A145-9998-4443-9865-461E40453E1D}" dt="2024-10-24T18:31:00.109" v="297" actId="478"/>
          <ac:picMkLst>
            <pc:docMk/>
            <pc:sldMk cId="238759412" sldId="320"/>
            <ac:picMk id="20" creationId="{5C2F918A-6325-6484-6CB2-47FDA624AA2E}"/>
          </ac:picMkLst>
        </pc:picChg>
      </pc:sldChg>
      <pc:sldChg chg="addSp delSp modSp add mod delAnim">
        <pc:chgData name="Hailey Banack" userId="df58c6bd-3e89-4835-b83d-a52c76bdafc9" providerId="ADAL" clId="{D977A145-9998-4443-9865-461E40453E1D}" dt="2024-10-24T19:08:33.575" v="1113"/>
        <pc:sldMkLst>
          <pc:docMk/>
          <pc:sldMk cId="3943646181" sldId="321"/>
        </pc:sldMkLst>
        <pc:spChg chg="add mod">
          <ac:chgData name="Hailey Banack" userId="df58c6bd-3e89-4835-b83d-a52c76bdafc9" providerId="ADAL" clId="{D977A145-9998-4443-9865-461E40453E1D}" dt="2024-10-24T19:04:24.485" v="1075" actId="14100"/>
          <ac:spMkLst>
            <pc:docMk/>
            <pc:sldMk cId="3943646181" sldId="321"/>
            <ac:spMk id="3" creationId="{F2579C49-EDEF-52D1-B894-6764F27AA290}"/>
          </ac:spMkLst>
        </pc:spChg>
        <pc:spChg chg="add mod">
          <ac:chgData name="Hailey Banack" userId="df58c6bd-3e89-4835-b83d-a52c76bdafc9" providerId="ADAL" clId="{D977A145-9998-4443-9865-461E40453E1D}" dt="2024-10-24T19:07:07.596" v="1109" actId="1076"/>
          <ac:spMkLst>
            <pc:docMk/>
            <pc:sldMk cId="3943646181" sldId="321"/>
            <ac:spMk id="7" creationId="{EF46A37D-FF46-91DB-78E3-2677716A8867}"/>
          </ac:spMkLst>
        </pc:spChg>
        <pc:spChg chg="mod">
          <ac:chgData name="Hailey Banack" userId="df58c6bd-3e89-4835-b83d-a52c76bdafc9" providerId="ADAL" clId="{D977A145-9998-4443-9865-461E40453E1D}" dt="2024-10-24T19:05:53.461" v="1095" actId="1076"/>
          <ac:spMkLst>
            <pc:docMk/>
            <pc:sldMk cId="3943646181" sldId="321"/>
            <ac:spMk id="375" creationId="{00000000-0000-0000-0000-000000000000}"/>
          </ac:spMkLst>
        </pc:spChg>
        <pc:spChg chg="del mod">
          <ac:chgData name="Hailey Banack" userId="df58c6bd-3e89-4835-b83d-a52c76bdafc9" providerId="ADAL" clId="{D977A145-9998-4443-9865-461E40453E1D}" dt="2024-10-24T19:03:30.613" v="1067" actId="478"/>
          <ac:spMkLst>
            <pc:docMk/>
            <pc:sldMk cId="3943646181" sldId="321"/>
            <ac:spMk id="376" creationId="{00000000-0000-0000-0000-000000000000}"/>
          </ac:spMkLst>
        </pc:spChg>
        <pc:picChg chg="add mod">
          <ac:chgData name="Hailey Banack" userId="df58c6bd-3e89-4835-b83d-a52c76bdafc9" providerId="ADAL" clId="{D977A145-9998-4443-9865-461E40453E1D}" dt="2024-10-24T19:08:33.575" v="1113"/>
          <ac:picMkLst>
            <pc:docMk/>
            <pc:sldMk cId="3943646181" sldId="321"/>
            <ac:picMk id="2" creationId="{98AC9C7C-BCFF-9586-FFA0-FE8483BE3DDE}"/>
          </ac:picMkLst>
        </pc:picChg>
        <pc:picChg chg="add del mod">
          <ac:chgData name="Hailey Banack" userId="df58c6bd-3e89-4835-b83d-a52c76bdafc9" providerId="ADAL" clId="{D977A145-9998-4443-9865-461E40453E1D}" dt="2024-10-24T19:06:21.857" v="1103" actId="478"/>
          <ac:picMkLst>
            <pc:docMk/>
            <pc:sldMk cId="3943646181" sldId="321"/>
            <ac:picMk id="4" creationId="{B15B6A22-565E-9030-9ED1-3D6427FCAB2A}"/>
          </ac:picMkLst>
        </pc:picChg>
        <pc:picChg chg="add mod">
          <ac:chgData name="Hailey Banack" userId="df58c6bd-3e89-4835-b83d-a52c76bdafc9" providerId="ADAL" clId="{D977A145-9998-4443-9865-461E40453E1D}" dt="2024-10-24T19:06:13.711" v="1100" actId="1076"/>
          <ac:picMkLst>
            <pc:docMk/>
            <pc:sldMk cId="3943646181" sldId="321"/>
            <ac:picMk id="5" creationId="{BB1603F8-6032-5386-2ADB-F2BD3CB05FE5}"/>
          </ac:picMkLst>
        </pc:picChg>
        <pc:picChg chg="add mod">
          <ac:chgData name="Hailey Banack" userId="df58c6bd-3e89-4835-b83d-a52c76bdafc9" providerId="ADAL" clId="{D977A145-9998-4443-9865-461E40453E1D}" dt="2024-10-24T19:08:10.367" v="1112" actId="1076"/>
          <ac:picMkLst>
            <pc:docMk/>
            <pc:sldMk cId="3943646181" sldId="321"/>
            <ac:picMk id="6" creationId="{FCD12275-5D5D-EA9C-BACE-309ABE4C0DF1}"/>
          </ac:picMkLst>
        </pc:picChg>
        <pc:picChg chg="add mod">
          <ac:chgData name="Hailey Banack" userId="df58c6bd-3e89-4835-b83d-a52c76bdafc9" providerId="ADAL" clId="{D977A145-9998-4443-9865-461E40453E1D}" dt="2024-10-24T19:08:04.021" v="1111" actId="1076"/>
          <ac:picMkLst>
            <pc:docMk/>
            <pc:sldMk cId="3943646181" sldId="321"/>
            <ac:picMk id="8" creationId="{75A4D810-91B6-66A2-124C-775200F2FEC5}"/>
          </ac:picMkLst>
        </pc:picChg>
      </pc:sldChg>
      <pc:sldChg chg="modSp add mod">
        <pc:chgData name="Hailey Banack" userId="df58c6bd-3e89-4835-b83d-a52c76bdafc9" providerId="ADAL" clId="{D977A145-9998-4443-9865-461E40453E1D}" dt="2024-10-24T19:10:01.805" v="1141" actId="113"/>
        <pc:sldMkLst>
          <pc:docMk/>
          <pc:sldMk cId="4111112523" sldId="322"/>
        </pc:sldMkLst>
        <pc:spChg chg="mod">
          <ac:chgData name="Hailey Banack" userId="df58c6bd-3e89-4835-b83d-a52c76bdafc9" providerId="ADAL" clId="{D977A145-9998-4443-9865-461E40453E1D}" dt="2024-10-24T19:10:01.805" v="1141" actId="113"/>
          <ac:spMkLst>
            <pc:docMk/>
            <pc:sldMk cId="4111112523" sldId="322"/>
            <ac:spMk id="375" creationId="{00000000-0000-0000-0000-000000000000}"/>
          </ac:spMkLst>
        </pc:spChg>
      </pc:sldChg>
    </pc:docChg>
  </pc:docChgLst>
  <pc:docChgLst>
    <pc:chgData name="Hailey Banack" userId="df58c6bd-3e89-4835-b83d-a52c76bdafc9" providerId="ADAL" clId="{1A1B7434-96F9-104A-A97D-7820C57A8AC4}"/>
    <pc:docChg chg="undo custSel addSld delSld modSld">
      <pc:chgData name="Hailey Banack" userId="df58c6bd-3e89-4835-b83d-a52c76bdafc9" providerId="ADAL" clId="{1A1B7434-96F9-104A-A97D-7820C57A8AC4}" dt="2024-10-24T15:13:12.001" v="1431" actId="20577"/>
      <pc:docMkLst>
        <pc:docMk/>
      </pc:docMkLst>
      <pc:sldChg chg="modSp mod">
        <pc:chgData name="Hailey Banack" userId="df58c6bd-3e89-4835-b83d-a52c76bdafc9" providerId="ADAL" clId="{1A1B7434-96F9-104A-A97D-7820C57A8AC4}" dt="2024-10-23T20:02:18.421" v="20" actId="20577"/>
        <pc:sldMkLst>
          <pc:docMk/>
          <pc:sldMk cId="0" sldId="256"/>
        </pc:sldMkLst>
        <pc:spChg chg="mod">
          <ac:chgData name="Hailey Banack" userId="df58c6bd-3e89-4835-b83d-a52c76bdafc9" providerId="ADAL" clId="{1A1B7434-96F9-104A-A97D-7820C57A8AC4}" dt="2024-10-23T20:02:18.421" v="20" actId="20577"/>
          <ac:spMkLst>
            <pc:docMk/>
            <pc:sldMk cId="0" sldId="256"/>
            <ac:spMk id="5" creationId="{6E551378-DE19-955F-700C-755DD5B1BBDC}"/>
          </ac:spMkLst>
        </pc:spChg>
        <pc:spChg chg="mod">
          <ac:chgData name="Hailey Banack" userId="df58c6bd-3e89-4835-b83d-a52c76bdafc9" providerId="ADAL" clId="{1A1B7434-96F9-104A-A97D-7820C57A8AC4}" dt="2024-10-23T20:02:15.514" v="18" actId="20577"/>
          <ac:spMkLst>
            <pc:docMk/>
            <pc:sldMk cId="0" sldId="256"/>
            <ac:spMk id="309" creationId="{00000000-0000-0000-0000-000000000000}"/>
          </ac:spMkLst>
        </pc:spChg>
      </pc:sldChg>
      <pc:sldChg chg="addSp delSp modSp mod delAnim modAnim">
        <pc:chgData name="Hailey Banack" userId="df58c6bd-3e89-4835-b83d-a52c76bdafc9" providerId="ADAL" clId="{1A1B7434-96F9-104A-A97D-7820C57A8AC4}" dt="2024-10-24T14:04:21.523" v="538" actId="1076"/>
        <pc:sldMkLst>
          <pc:docMk/>
          <pc:sldMk cId="0" sldId="258"/>
        </pc:sldMkLst>
        <pc:spChg chg="del">
          <ac:chgData name="Hailey Banack" userId="df58c6bd-3e89-4835-b83d-a52c76bdafc9" providerId="ADAL" clId="{1A1B7434-96F9-104A-A97D-7820C57A8AC4}" dt="2024-10-24T13:44:55.052" v="512" actId="478"/>
          <ac:spMkLst>
            <pc:docMk/>
            <pc:sldMk cId="0" sldId="258"/>
            <ac:spMk id="6" creationId="{8422BDB9-2CFF-5B6D-1BA5-5D1F8484A9C8}"/>
          </ac:spMkLst>
        </pc:spChg>
        <pc:spChg chg="mod">
          <ac:chgData name="Hailey Banack" userId="df58c6bd-3e89-4835-b83d-a52c76bdafc9" providerId="ADAL" clId="{1A1B7434-96F9-104A-A97D-7820C57A8AC4}" dt="2024-10-24T13:42:29.256" v="268" actId="14100"/>
          <ac:spMkLst>
            <pc:docMk/>
            <pc:sldMk cId="0" sldId="258"/>
            <ac:spMk id="7" creationId="{A90CA965-0EA5-79F4-87DA-79DAD3827EAF}"/>
          </ac:spMkLst>
        </pc:spChg>
        <pc:spChg chg="add mod">
          <ac:chgData name="Hailey Banack" userId="df58c6bd-3e89-4835-b83d-a52c76bdafc9" providerId="ADAL" clId="{1A1B7434-96F9-104A-A97D-7820C57A8AC4}" dt="2024-10-24T14:04:21.523" v="538" actId="1076"/>
          <ac:spMkLst>
            <pc:docMk/>
            <pc:sldMk cId="0" sldId="258"/>
            <ac:spMk id="10" creationId="{DF5E6799-7562-6E3C-2C79-D01B5069AE3E}"/>
          </ac:spMkLst>
        </pc:spChg>
        <pc:spChg chg="del">
          <ac:chgData name="Hailey Banack" userId="df58c6bd-3e89-4835-b83d-a52c76bdafc9" providerId="ADAL" clId="{1A1B7434-96F9-104A-A97D-7820C57A8AC4}" dt="2024-10-24T13:44:50.042" v="508" actId="478"/>
          <ac:spMkLst>
            <pc:docMk/>
            <pc:sldMk cId="0" sldId="258"/>
            <ac:spMk id="17" creationId="{1E52DE4F-2864-E34E-4C43-A2DE95E32AAC}"/>
          </ac:spMkLst>
        </pc:spChg>
        <pc:spChg chg="mod">
          <ac:chgData name="Hailey Banack" userId="df58c6bd-3e89-4835-b83d-a52c76bdafc9" providerId="ADAL" clId="{1A1B7434-96F9-104A-A97D-7820C57A8AC4}" dt="2024-10-24T13:44:46.587" v="506" actId="1076"/>
          <ac:spMkLst>
            <pc:docMk/>
            <pc:sldMk cId="0" sldId="258"/>
            <ac:spMk id="19" creationId="{7CFFE5AE-207A-1684-6FEE-6F27B8D518BF}"/>
          </ac:spMkLst>
        </pc:spChg>
        <pc:spChg chg="del mod">
          <ac:chgData name="Hailey Banack" userId="df58c6bd-3e89-4835-b83d-a52c76bdafc9" providerId="ADAL" clId="{1A1B7434-96F9-104A-A97D-7820C57A8AC4}" dt="2024-10-24T13:44:52.623" v="510" actId="478"/>
          <ac:spMkLst>
            <pc:docMk/>
            <pc:sldMk cId="0" sldId="258"/>
            <ac:spMk id="330" creationId="{00000000-0000-0000-0000-000000000000}"/>
          </ac:spMkLst>
        </pc:spChg>
        <pc:picChg chg="add mod">
          <ac:chgData name="Hailey Banack" userId="df58c6bd-3e89-4835-b83d-a52c76bdafc9" providerId="ADAL" clId="{1A1B7434-96F9-104A-A97D-7820C57A8AC4}" dt="2024-10-24T13:44:43.843" v="505" actId="1076"/>
          <ac:picMkLst>
            <pc:docMk/>
            <pc:sldMk cId="0" sldId="258"/>
            <ac:picMk id="2" creationId="{E199C678-113E-1CAC-5D74-B8031EC00AD1}"/>
          </ac:picMkLst>
        </pc:picChg>
        <pc:picChg chg="add mod">
          <ac:chgData name="Hailey Banack" userId="df58c6bd-3e89-4835-b83d-a52c76bdafc9" providerId="ADAL" clId="{1A1B7434-96F9-104A-A97D-7820C57A8AC4}" dt="2024-10-24T13:45:08.356" v="516" actId="1076"/>
          <ac:picMkLst>
            <pc:docMk/>
            <pc:sldMk cId="0" sldId="258"/>
            <ac:picMk id="3" creationId="{A63D66A3-5C77-D659-AF04-46769D7042A6}"/>
          </ac:picMkLst>
        </pc:picChg>
        <pc:picChg chg="add mod">
          <ac:chgData name="Hailey Banack" userId="df58c6bd-3e89-4835-b83d-a52c76bdafc9" providerId="ADAL" clId="{1A1B7434-96F9-104A-A97D-7820C57A8AC4}" dt="2024-10-24T13:45:05.913" v="515" actId="1076"/>
          <ac:picMkLst>
            <pc:docMk/>
            <pc:sldMk cId="0" sldId="258"/>
            <ac:picMk id="4" creationId="{70E12F0A-7AAA-0F1D-0846-0C654239249D}"/>
          </ac:picMkLst>
        </pc:picChg>
        <pc:picChg chg="add del mod">
          <ac:chgData name="Hailey Banack" userId="df58c6bd-3e89-4835-b83d-a52c76bdafc9" providerId="ADAL" clId="{1A1B7434-96F9-104A-A97D-7820C57A8AC4}" dt="2024-10-24T13:49:27.996" v="521" actId="478"/>
          <ac:picMkLst>
            <pc:docMk/>
            <pc:sldMk cId="0" sldId="258"/>
            <ac:picMk id="5" creationId="{E0E48373-2751-8BB7-000C-4373E74224F6}"/>
          </ac:picMkLst>
        </pc:picChg>
        <pc:picChg chg="add del mod">
          <ac:chgData name="Hailey Banack" userId="df58c6bd-3e89-4835-b83d-a52c76bdafc9" providerId="ADAL" clId="{1A1B7434-96F9-104A-A97D-7820C57A8AC4}" dt="2024-10-24T13:50:00.130" v="532" actId="478"/>
          <ac:picMkLst>
            <pc:docMk/>
            <pc:sldMk cId="0" sldId="258"/>
            <ac:picMk id="8" creationId="{6B4EB8A3-95FE-48DD-DB33-30F4AECAF41B}"/>
          </ac:picMkLst>
        </pc:picChg>
        <pc:picChg chg="add del mod">
          <ac:chgData name="Hailey Banack" userId="df58c6bd-3e89-4835-b83d-a52c76bdafc9" providerId="ADAL" clId="{1A1B7434-96F9-104A-A97D-7820C57A8AC4}" dt="2024-10-24T13:49:42.492" v="525" actId="478"/>
          <ac:picMkLst>
            <pc:docMk/>
            <pc:sldMk cId="0" sldId="258"/>
            <ac:picMk id="9" creationId="{DE1FF623-D039-62D7-E7AA-568D269CEBBB}"/>
          </ac:picMkLst>
        </pc:picChg>
        <pc:picChg chg="add mod">
          <ac:chgData name="Hailey Banack" userId="df58c6bd-3e89-4835-b83d-a52c76bdafc9" providerId="ADAL" clId="{1A1B7434-96F9-104A-A97D-7820C57A8AC4}" dt="2024-10-24T13:50:05.116" v="535" actId="14100"/>
          <ac:picMkLst>
            <pc:docMk/>
            <pc:sldMk cId="0" sldId="258"/>
            <ac:picMk id="11" creationId="{19907257-6AB6-4B2C-5ADF-B674BCB15484}"/>
          </ac:picMkLst>
        </pc:picChg>
        <pc:picChg chg="del">
          <ac:chgData name="Hailey Banack" userId="df58c6bd-3e89-4835-b83d-a52c76bdafc9" providerId="ADAL" clId="{1A1B7434-96F9-104A-A97D-7820C57A8AC4}" dt="2024-10-24T13:44:49.234" v="507" actId="478"/>
          <ac:picMkLst>
            <pc:docMk/>
            <pc:sldMk cId="0" sldId="258"/>
            <ac:picMk id="13" creationId="{C805A5B0-D50D-3797-E97A-0454C2595872}"/>
          </ac:picMkLst>
        </pc:picChg>
        <pc:picChg chg="del">
          <ac:chgData name="Hailey Banack" userId="df58c6bd-3e89-4835-b83d-a52c76bdafc9" providerId="ADAL" clId="{1A1B7434-96F9-104A-A97D-7820C57A8AC4}" dt="2024-10-24T13:44:50.585" v="509" actId="478"/>
          <ac:picMkLst>
            <pc:docMk/>
            <pc:sldMk cId="0" sldId="258"/>
            <ac:picMk id="16" creationId="{BB1E9A1C-1C81-330E-9A7A-2234ABD731BF}"/>
          </ac:picMkLst>
        </pc:picChg>
        <pc:picChg chg="del">
          <ac:chgData name="Hailey Banack" userId="df58c6bd-3e89-4835-b83d-a52c76bdafc9" providerId="ADAL" clId="{1A1B7434-96F9-104A-A97D-7820C57A8AC4}" dt="2024-10-24T13:44:53.399" v="511" actId="478"/>
          <ac:picMkLst>
            <pc:docMk/>
            <pc:sldMk cId="0" sldId="258"/>
            <ac:picMk id="18" creationId="{73802249-7C92-9416-CFE6-109BCAA48012}"/>
          </ac:picMkLst>
        </pc:picChg>
      </pc:sldChg>
      <pc:sldChg chg="modSp">
        <pc:chgData name="Hailey Banack" userId="df58c6bd-3e89-4835-b83d-a52c76bdafc9" providerId="ADAL" clId="{1A1B7434-96F9-104A-A97D-7820C57A8AC4}" dt="2024-10-24T13:34:02.716" v="122" actId="20577"/>
        <pc:sldMkLst>
          <pc:docMk/>
          <pc:sldMk cId="0" sldId="259"/>
        </pc:sldMkLst>
        <pc:spChg chg="mod">
          <ac:chgData name="Hailey Banack" userId="df58c6bd-3e89-4835-b83d-a52c76bdafc9" providerId="ADAL" clId="{1A1B7434-96F9-104A-A97D-7820C57A8AC4}" dt="2024-10-24T13:34:02.716" v="122" actId="20577"/>
          <ac:spMkLst>
            <pc:docMk/>
            <pc:sldMk cId="0" sldId="259"/>
            <ac:spMk id="343" creationId="{00000000-0000-0000-0000-000000000000}"/>
          </ac:spMkLst>
        </pc:spChg>
      </pc:sldChg>
      <pc:sldChg chg="addSp delSp modSp mod delAnim">
        <pc:chgData name="Hailey Banack" userId="df58c6bd-3e89-4835-b83d-a52c76bdafc9" providerId="ADAL" clId="{1A1B7434-96F9-104A-A97D-7820C57A8AC4}" dt="2024-10-24T13:33:45.592" v="120" actId="14100"/>
        <pc:sldMkLst>
          <pc:docMk/>
          <pc:sldMk cId="0" sldId="261"/>
        </pc:sldMkLst>
        <pc:spChg chg="add mod">
          <ac:chgData name="Hailey Banack" userId="df58c6bd-3e89-4835-b83d-a52c76bdafc9" providerId="ADAL" clId="{1A1B7434-96F9-104A-A97D-7820C57A8AC4}" dt="2024-10-24T13:33:45.592" v="120" actId="14100"/>
          <ac:spMkLst>
            <pc:docMk/>
            <pc:sldMk cId="0" sldId="261"/>
            <ac:spMk id="4" creationId="{0CAB4224-E412-0571-ABD5-A39634102E3D}"/>
          </ac:spMkLst>
        </pc:spChg>
        <pc:spChg chg="del">
          <ac:chgData name="Hailey Banack" userId="df58c6bd-3e89-4835-b83d-a52c76bdafc9" providerId="ADAL" clId="{1A1B7434-96F9-104A-A97D-7820C57A8AC4}" dt="2024-10-24T13:32:27.231" v="112" actId="478"/>
          <ac:spMkLst>
            <pc:docMk/>
            <pc:sldMk cId="0" sldId="261"/>
            <ac:spMk id="365" creationId="{00000000-0000-0000-0000-000000000000}"/>
          </ac:spMkLst>
        </pc:spChg>
        <pc:spChg chg="mod">
          <ac:chgData name="Hailey Banack" userId="df58c6bd-3e89-4835-b83d-a52c76bdafc9" providerId="ADAL" clId="{1A1B7434-96F9-104A-A97D-7820C57A8AC4}" dt="2024-10-23T20:02:41.827" v="111" actId="403"/>
          <ac:spMkLst>
            <pc:docMk/>
            <pc:sldMk cId="0" sldId="261"/>
            <ac:spMk id="366" creationId="{00000000-0000-0000-0000-000000000000}"/>
          </ac:spMkLst>
        </pc:spChg>
      </pc:sldChg>
      <pc:sldChg chg="addSp delSp modSp mod">
        <pc:chgData name="Hailey Banack" userId="df58c6bd-3e89-4835-b83d-a52c76bdafc9" providerId="ADAL" clId="{1A1B7434-96F9-104A-A97D-7820C57A8AC4}" dt="2024-10-24T15:09:50.049" v="1407" actId="21"/>
        <pc:sldMkLst>
          <pc:docMk/>
          <pc:sldMk cId="0" sldId="262"/>
        </pc:sldMkLst>
        <pc:spChg chg="add del">
          <ac:chgData name="Hailey Banack" userId="df58c6bd-3e89-4835-b83d-a52c76bdafc9" providerId="ADAL" clId="{1A1B7434-96F9-104A-A97D-7820C57A8AC4}" dt="2024-10-24T15:09:46.790" v="1406" actId="22"/>
          <ac:spMkLst>
            <pc:docMk/>
            <pc:sldMk cId="0" sldId="262"/>
            <ac:spMk id="3" creationId="{EF25E754-3F2A-5F4D-A3C7-340C3D4247EA}"/>
          </ac:spMkLst>
        </pc:spChg>
        <pc:spChg chg="mod">
          <ac:chgData name="Hailey Banack" userId="df58c6bd-3e89-4835-b83d-a52c76bdafc9" providerId="ADAL" clId="{1A1B7434-96F9-104A-A97D-7820C57A8AC4}" dt="2024-10-24T15:09:50.049" v="1407" actId="21"/>
          <ac:spMkLst>
            <pc:docMk/>
            <pc:sldMk cId="0" sldId="262"/>
            <ac:spMk id="375" creationId="{00000000-0000-0000-0000-000000000000}"/>
          </ac:spMkLst>
        </pc:spChg>
      </pc:sldChg>
      <pc:sldChg chg="modSp">
        <pc:chgData name="Hailey Banack" userId="df58c6bd-3e89-4835-b83d-a52c76bdafc9" providerId="ADAL" clId="{1A1B7434-96F9-104A-A97D-7820C57A8AC4}" dt="2024-10-24T15:13:12.001" v="1431" actId="20577"/>
        <pc:sldMkLst>
          <pc:docMk/>
          <pc:sldMk cId="0" sldId="276"/>
        </pc:sldMkLst>
        <pc:spChg chg="mod">
          <ac:chgData name="Hailey Banack" userId="df58c6bd-3e89-4835-b83d-a52c76bdafc9" providerId="ADAL" clId="{1A1B7434-96F9-104A-A97D-7820C57A8AC4}" dt="2024-10-24T15:13:12.001" v="1431" actId="20577"/>
          <ac:spMkLst>
            <pc:docMk/>
            <pc:sldMk cId="0" sldId="276"/>
            <ac:spMk id="656" creationId="{00000000-0000-0000-0000-000000000000}"/>
          </ac:spMkLst>
        </pc:spChg>
      </pc:sldChg>
      <pc:sldChg chg="addSp delSp modSp mod delAnim modAnim">
        <pc:chgData name="Hailey Banack" userId="df58c6bd-3e89-4835-b83d-a52c76bdafc9" providerId="ADAL" clId="{1A1B7434-96F9-104A-A97D-7820C57A8AC4}" dt="2024-10-24T14:15:51.167" v="651" actId="20577"/>
        <pc:sldMkLst>
          <pc:docMk/>
          <pc:sldMk cId="4070054095" sldId="313"/>
        </pc:sldMkLst>
        <pc:spChg chg="mod">
          <ac:chgData name="Hailey Banack" userId="df58c6bd-3e89-4835-b83d-a52c76bdafc9" providerId="ADAL" clId="{1A1B7434-96F9-104A-A97D-7820C57A8AC4}" dt="2024-10-24T14:10:23.561" v="624" actId="1076"/>
          <ac:spMkLst>
            <pc:docMk/>
            <pc:sldMk cId="4070054095" sldId="313"/>
            <ac:spMk id="5" creationId="{1BCC78DA-9387-EA86-726D-86C5BEFBC9E6}"/>
          </ac:spMkLst>
        </pc:spChg>
        <pc:spChg chg="del mod">
          <ac:chgData name="Hailey Banack" userId="df58c6bd-3e89-4835-b83d-a52c76bdafc9" providerId="ADAL" clId="{1A1B7434-96F9-104A-A97D-7820C57A8AC4}" dt="2024-10-24T14:05:31.844" v="575" actId="478"/>
          <ac:spMkLst>
            <pc:docMk/>
            <pc:sldMk cId="4070054095" sldId="313"/>
            <ac:spMk id="7" creationId="{990FF01A-A785-5AE8-2BA6-B330BAA30BC1}"/>
          </ac:spMkLst>
        </pc:spChg>
        <pc:spChg chg="add del mod">
          <ac:chgData name="Hailey Banack" userId="df58c6bd-3e89-4835-b83d-a52c76bdafc9" providerId="ADAL" clId="{1A1B7434-96F9-104A-A97D-7820C57A8AC4}" dt="2024-10-24T14:08:40.255" v="606"/>
          <ac:spMkLst>
            <pc:docMk/>
            <pc:sldMk cId="4070054095" sldId="313"/>
            <ac:spMk id="8" creationId="{975ED36E-9483-40E0-837B-483B63536250}"/>
          </ac:spMkLst>
        </pc:spChg>
        <pc:spChg chg="add del mod">
          <ac:chgData name="Hailey Banack" userId="df58c6bd-3e89-4835-b83d-a52c76bdafc9" providerId="ADAL" clId="{1A1B7434-96F9-104A-A97D-7820C57A8AC4}" dt="2024-10-24T14:09:11.983" v="616" actId="478"/>
          <ac:spMkLst>
            <pc:docMk/>
            <pc:sldMk cId="4070054095" sldId="313"/>
            <ac:spMk id="9" creationId="{86E36B2B-D572-A906-AC34-329BC0EC5FF2}"/>
          </ac:spMkLst>
        </pc:spChg>
        <pc:spChg chg="add mod">
          <ac:chgData name="Hailey Banack" userId="df58c6bd-3e89-4835-b83d-a52c76bdafc9" providerId="ADAL" clId="{1A1B7434-96F9-104A-A97D-7820C57A8AC4}" dt="2024-10-24T14:13:06.762" v="629" actId="1076"/>
          <ac:spMkLst>
            <pc:docMk/>
            <pc:sldMk cId="4070054095" sldId="313"/>
            <ac:spMk id="10" creationId="{7BCDBF82-E53F-BD53-FE24-F4562A38009B}"/>
          </ac:spMkLst>
        </pc:spChg>
        <pc:spChg chg="add mod">
          <ac:chgData name="Hailey Banack" userId="df58c6bd-3e89-4835-b83d-a52c76bdafc9" providerId="ADAL" clId="{1A1B7434-96F9-104A-A97D-7820C57A8AC4}" dt="2024-10-24T14:15:51.167" v="651" actId="20577"/>
          <ac:spMkLst>
            <pc:docMk/>
            <pc:sldMk cId="4070054095" sldId="313"/>
            <ac:spMk id="12" creationId="{72D5A5DB-13A9-7BCF-55A5-3374F0648431}"/>
          </ac:spMkLst>
        </pc:spChg>
        <pc:spChg chg="mod">
          <ac:chgData name="Hailey Banack" userId="df58c6bd-3e89-4835-b83d-a52c76bdafc9" providerId="ADAL" clId="{1A1B7434-96F9-104A-A97D-7820C57A8AC4}" dt="2024-10-24T14:13:12.284" v="630" actId="1076"/>
          <ac:spMkLst>
            <pc:docMk/>
            <pc:sldMk cId="4070054095" sldId="313"/>
            <ac:spMk id="346" creationId="{00000000-0000-0000-0000-000000000000}"/>
          </ac:spMkLst>
        </pc:spChg>
        <pc:picChg chg="add mod">
          <ac:chgData name="Hailey Banack" userId="df58c6bd-3e89-4835-b83d-a52c76bdafc9" providerId="ADAL" clId="{1A1B7434-96F9-104A-A97D-7820C57A8AC4}" dt="2024-10-24T14:13:02.589" v="628" actId="1076"/>
          <ac:picMkLst>
            <pc:docMk/>
            <pc:sldMk cId="4070054095" sldId="313"/>
            <ac:picMk id="2" creationId="{B113498C-B734-6DA4-D03B-0C5D02C42C5E}"/>
          </ac:picMkLst>
        </pc:picChg>
        <pc:picChg chg="add del mod">
          <ac:chgData name="Hailey Banack" userId="df58c6bd-3e89-4835-b83d-a52c76bdafc9" providerId="ADAL" clId="{1A1B7434-96F9-104A-A97D-7820C57A8AC4}" dt="2024-10-24T14:05:53.319" v="586" actId="478"/>
          <ac:picMkLst>
            <pc:docMk/>
            <pc:sldMk cId="4070054095" sldId="313"/>
            <ac:picMk id="3" creationId="{BA519FD3-CD89-A621-F09F-B4B1822C1E26}"/>
          </ac:picMkLst>
        </pc:picChg>
        <pc:picChg chg="add mod">
          <ac:chgData name="Hailey Banack" userId="df58c6bd-3e89-4835-b83d-a52c76bdafc9" providerId="ADAL" clId="{1A1B7434-96F9-104A-A97D-7820C57A8AC4}" dt="2024-10-24T14:10:17.602" v="623" actId="1076"/>
          <ac:picMkLst>
            <pc:docMk/>
            <pc:sldMk cId="4070054095" sldId="313"/>
            <ac:picMk id="4" creationId="{0747B96C-7484-46BB-CE41-DA936B65252D}"/>
          </ac:picMkLst>
        </pc:picChg>
        <pc:picChg chg="del">
          <ac:chgData name="Hailey Banack" userId="df58c6bd-3e89-4835-b83d-a52c76bdafc9" providerId="ADAL" clId="{1A1B7434-96F9-104A-A97D-7820C57A8AC4}" dt="2024-10-24T14:05:28.662" v="573" actId="478"/>
          <ac:picMkLst>
            <pc:docMk/>
            <pc:sldMk cId="4070054095" sldId="313"/>
            <ac:picMk id="6" creationId="{801BCC4E-18CF-8DBC-6DB5-57275C18B98A}"/>
          </ac:picMkLst>
        </pc:picChg>
        <pc:picChg chg="add mod">
          <ac:chgData name="Hailey Banack" userId="df58c6bd-3e89-4835-b83d-a52c76bdafc9" providerId="ADAL" clId="{1A1B7434-96F9-104A-A97D-7820C57A8AC4}" dt="2024-10-24T14:14:29.270" v="634" actId="1076"/>
          <ac:picMkLst>
            <pc:docMk/>
            <pc:sldMk cId="4070054095" sldId="313"/>
            <ac:picMk id="11" creationId="{2823C7B7-A4EB-DEC0-6E5F-2D6A6FE944C0}"/>
          </ac:picMkLst>
        </pc:picChg>
      </pc:sldChg>
      <pc:sldChg chg="del">
        <pc:chgData name="Hailey Banack" userId="df58c6bd-3e89-4835-b83d-a52c76bdafc9" providerId="ADAL" clId="{1A1B7434-96F9-104A-A97D-7820C57A8AC4}" dt="2024-10-24T14:56:54.667" v="1282" actId="2696"/>
        <pc:sldMkLst>
          <pc:docMk/>
          <pc:sldMk cId="4293354222" sldId="314"/>
        </pc:sldMkLst>
      </pc:sldChg>
      <pc:sldChg chg="addSp delSp modSp add mod delAnim modAnim">
        <pc:chgData name="Hailey Banack" userId="df58c6bd-3e89-4835-b83d-a52c76bdafc9" providerId="ADAL" clId="{1A1B7434-96F9-104A-A97D-7820C57A8AC4}" dt="2024-10-24T14:26:19.840" v="694"/>
        <pc:sldMkLst>
          <pc:docMk/>
          <pc:sldMk cId="4041389303" sldId="315"/>
        </pc:sldMkLst>
        <pc:spChg chg="add del mod">
          <ac:chgData name="Hailey Banack" userId="df58c6bd-3e89-4835-b83d-a52c76bdafc9" providerId="ADAL" clId="{1A1B7434-96F9-104A-A97D-7820C57A8AC4}" dt="2024-10-24T14:16:11.201" v="654" actId="478"/>
          <ac:spMkLst>
            <pc:docMk/>
            <pc:sldMk cId="4041389303" sldId="315"/>
            <ac:spMk id="6" creationId="{B4B45045-3BA1-7240-0C4D-E33C5DCBBC86}"/>
          </ac:spMkLst>
        </pc:spChg>
        <pc:spChg chg="del">
          <ac:chgData name="Hailey Banack" userId="df58c6bd-3e89-4835-b83d-a52c76bdafc9" providerId="ADAL" clId="{1A1B7434-96F9-104A-A97D-7820C57A8AC4}" dt="2024-10-24T14:16:09.560" v="653" actId="478"/>
          <ac:spMkLst>
            <pc:docMk/>
            <pc:sldMk cId="4041389303" sldId="315"/>
            <ac:spMk id="7" creationId="{A90CA965-0EA5-79F4-87DA-79DAD3827EAF}"/>
          </ac:spMkLst>
        </pc:spChg>
        <pc:spChg chg="add mod">
          <ac:chgData name="Hailey Banack" userId="df58c6bd-3e89-4835-b83d-a52c76bdafc9" providerId="ADAL" clId="{1A1B7434-96F9-104A-A97D-7820C57A8AC4}" dt="2024-10-24T14:26:19.840" v="694"/>
          <ac:spMkLst>
            <pc:docMk/>
            <pc:sldMk cId="4041389303" sldId="315"/>
            <ac:spMk id="9" creationId="{7E8EA870-90DE-2A6D-957A-647D094D532E}"/>
          </ac:spMkLst>
        </pc:spChg>
        <pc:spChg chg="mod">
          <ac:chgData name="Hailey Banack" userId="df58c6bd-3e89-4835-b83d-a52c76bdafc9" providerId="ADAL" clId="{1A1B7434-96F9-104A-A97D-7820C57A8AC4}" dt="2024-10-24T14:17:04.442" v="663" actId="1076"/>
          <ac:spMkLst>
            <pc:docMk/>
            <pc:sldMk cId="4041389303" sldId="315"/>
            <ac:spMk id="10" creationId="{DF5E6799-7562-6E3C-2C79-D01B5069AE3E}"/>
          </ac:spMkLst>
        </pc:spChg>
        <pc:spChg chg="del">
          <ac:chgData name="Hailey Banack" userId="df58c6bd-3e89-4835-b83d-a52c76bdafc9" providerId="ADAL" clId="{1A1B7434-96F9-104A-A97D-7820C57A8AC4}" dt="2024-10-24T14:16:12.525" v="655" actId="478"/>
          <ac:spMkLst>
            <pc:docMk/>
            <pc:sldMk cId="4041389303" sldId="315"/>
            <ac:spMk id="19" creationId="{7CFFE5AE-207A-1684-6FEE-6F27B8D518BF}"/>
          </ac:spMkLst>
        </pc:spChg>
        <pc:picChg chg="del">
          <ac:chgData name="Hailey Banack" userId="df58c6bd-3e89-4835-b83d-a52c76bdafc9" providerId="ADAL" clId="{1A1B7434-96F9-104A-A97D-7820C57A8AC4}" dt="2024-10-24T14:16:14.383" v="656" actId="478"/>
          <ac:picMkLst>
            <pc:docMk/>
            <pc:sldMk cId="4041389303" sldId="315"/>
            <ac:picMk id="2" creationId="{E199C678-113E-1CAC-5D74-B8031EC00AD1}"/>
          </ac:picMkLst>
        </pc:picChg>
        <pc:picChg chg="del">
          <ac:chgData name="Hailey Banack" userId="df58c6bd-3e89-4835-b83d-a52c76bdafc9" providerId="ADAL" clId="{1A1B7434-96F9-104A-A97D-7820C57A8AC4}" dt="2024-10-24T14:17:59.082" v="670" actId="478"/>
          <ac:picMkLst>
            <pc:docMk/>
            <pc:sldMk cId="4041389303" sldId="315"/>
            <ac:picMk id="3" creationId="{A63D66A3-5C77-D659-AF04-46769D7042A6}"/>
          </ac:picMkLst>
        </pc:picChg>
        <pc:picChg chg="del">
          <ac:chgData name="Hailey Banack" userId="df58c6bd-3e89-4835-b83d-a52c76bdafc9" providerId="ADAL" clId="{1A1B7434-96F9-104A-A97D-7820C57A8AC4}" dt="2024-10-24T14:17:57.642" v="669" actId="478"/>
          <ac:picMkLst>
            <pc:docMk/>
            <pc:sldMk cId="4041389303" sldId="315"/>
            <ac:picMk id="4" creationId="{70E12F0A-7AAA-0F1D-0846-0C654239249D}"/>
          </ac:picMkLst>
        </pc:picChg>
        <pc:picChg chg="add mod">
          <ac:chgData name="Hailey Banack" userId="df58c6bd-3e89-4835-b83d-a52c76bdafc9" providerId="ADAL" clId="{1A1B7434-96F9-104A-A97D-7820C57A8AC4}" dt="2024-10-24T14:17:01.334" v="662" actId="1076"/>
          <ac:picMkLst>
            <pc:docMk/>
            <pc:sldMk cId="4041389303" sldId="315"/>
            <ac:picMk id="8" creationId="{C3A20F85-474C-41A4-5A0F-332A9B1B9A5B}"/>
          </ac:picMkLst>
        </pc:picChg>
        <pc:picChg chg="del">
          <ac:chgData name="Hailey Banack" userId="df58c6bd-3e89-4835-b83d-a52c76bdafc9" providerId="ADAL" clId="{1A1B7434-96F9-104A-A97D-7820C57A8AC4}" dt="2024-10-24T14:17:05.924" v="664" actId="478"/>
          <ac:picMkLst>
            <pc:docMk/>
            <pc:sldMk cId="4041389303" sldId="315"/>
            <ac:picMk id="11" creationId="{19907257-6AB6-4B2C-5ADF-B674BCB15484}"/>
          </ac:picMkLst>
        </pc:picChg>
      </pc:sldChg>
      <pc:sldChg chg="addSp delSp modSp add mod delAnim modAnim">
        <pc:chgData name="Hailey Banack" userId="df58c6bd-3e89-4835-b83d-a52c76bdafc9" providerId="ADAL" clId="{1A1B7434-96F9-104A-A97D-7820C57A8AC4}" dt="2024-10-24T14:54:41.845" v="1277" actId="20577"/>
        <pc:sldMkLst>
          <pc:docMk/>
          <pc:sldMk cId="984545772" sldId="316"/>
        </pc:sldMkLst>
        <pc:spChg chg="add mod">
          <ac:chgData name="Hailey Banack" userId="df58c6bd-3e89-4835-b83d-a52c76bdafc9" providerId="ADAL" clId="{1A1B7434-96F9-104A-A97D-7820C57A8AC4}" dt="2024-10-24T14:42:41.694" v="819" actId="1076"/>
          <ac:spMkLst>
            <pc:docMk/>
            <pc:sldMk cId="984545772" sldId="316"/>
            <ac:spMk id="2" creationId="{AFD93813-8EC4-6B6C-7212-90D961B0AB4B}"/>
          </ac:spMkLst>
        </pc:spChg>
        <pc:spChg chg="add mod">
          <ac:chgData name="Hailey Banack" userId="df58c6bd-3e89-4835-b83d-a52c76bdafc9" providerId="ADAL" clId="{1A1B7434-96F9-104A-A97D-7820C57A8AC4}" dt="2024-10-24T14:41:35.926" v="818" actId="20577"/>
          <ac:spMkLst>
            <pc:docMk/>
            <pc:sldMk cId="984545772" sldId="316"/>
            <ac:spMk id="3" creationId="{5FA41857-9887-589F-EF3D-F05543A5E012}"/>
          </ac:spMkLst>
        </pc:spChg>
        <pc:spChg chg="add mod">
          <ac:chgData name="Hailey Banack" userId="df58c6bd-3e89-4835-b83d-a52c76bdafc9" providerId="ADAL" clId="{1A1B7434-96F9-104A-A97D-7820C57A8AC4}" dt="2024-10-24T14:54:41.845" v="1277" actId="20577"/>
          <ac:spMkLst>
            <pc:docMk/>
            <pc:sldMk cId="984545772" sldId="316"/>
            <ac:spMk id="5" creationId="{FE8AB8FC-CFD1-9DEE-BD59-787929B1E181}"/>
          </ac:spMkLst>
        </pc:spChg>
        <pc:spChg chg="mod">
          <ac:chgData name="Hailey Banack" userId="df58c6bd-3e89-4835-b83d-a52c76bdafc9" providerId="ADAL" clId="{1A1B7434-96F9-104A-A97D-7820C57A8AC4}" dt="2024-10-24T14:43:12.037" v="820" actId="20577"/>
          <ac:spMkLst>
            <pc:docMk/>
            <pc:sldMk cId="984545772" sldId="316"/>
            <ac:spMk id="9" creationId="{7E8EA870-90DE-2A6D-957A-647D094D532E}"/>
          </ac:spMkLst>
        </pc:spChg>
        <pc:spChg chg="del">
          <ac:chgData name="Hailey Banack" userId="df58c6bd-3e89-4835-b83d-a52c76bdafc9" providerId="ADAL" clId="{1A1B7434-96F9-104A-A97D-7820C57A8AC4}" dt="2024-10-24T14:28:00.103" v="696" actId="478"/>
          <ac:spMkLst>
            <pc:docMk/>
            <pc:sldMk cId="984545772" sldId="316"/>
            <ac:spMk id="10" creationId="{DF5E6799-7562-6E3C-2C79-D01B5069AE3E}"/>
          </ac:spMkLst>
        </pc:spChg>
        <pc:picChg chg="add mod">
          <ac:chgData name="Hailey Banack" userId="df58c6bd-3e89-4835-b83d-a52c76bdafc9" providerId="ADAL" clId="{1A1B7434-96F9-104A-A97D-7820C57A8AC4}" dt="2024-10-24T14:53:59.871" v="1271" actId="14100"/>
          <ac:picMkLst>
            <pc:docMk/>
            <pc:sldMk cId="984545772" sldId="316"/>
            <ac:picMk id="4" creationId="{555D9F92-FDC3-B7DF-6FA4-66781BE8B5B2}"/>
          </ac:picMkLst>
        </pc:picChg>
        <pc:picChg chg="del">
          <ac:chgData name="Hailey Banack" userId="df58c6bd-3e89-4835-b83d-a52c76bdafc9" providerId="ADAL" clId="{1A1B7434-96F9-104A-A97D-7820C57A8AC4}" dt="2024-10-24T14:28:00.972" v="697" actId="478"/>
          <ac:picMkLst>
            <pc:docMk/>
            <pc:sldMk cId="984545772" sldId="316"/>
            <ac:picMk id="8" creationId="{C3A20F85-474C-41A4-5A0F-332A9B1B9A5B}"/>
          </ac:picMkLst>
        </pc:picChg>
      </pc:sldChg>
      <pc:sldChg chg="delSp add del mod delAnim">
        <pc:chgData name="Hailey Banack" userId="df58c6bd-3e89-4835-b83d-a52c76bdafc9" providerId="ADAL" clId="{1A1B7434-96F9-104A-A97D-7820C57A8AC4}" dt="2024-10-24T14:56:52.111" v="1281" actId="2696"/>
        <pc:sldMkLst>
          <pc:docMk/>
          <pc:sldMk cId="3022791644" sldId="317"/>
        </pc:sldMkLst>
        <pc:spChg chg="del">
          <ac:chgData name="Hailey Banack" userId="df58c6bd-3e89-4835-b83d-a52c76bdafc9" providerId="ADAL" clId="{1A1B7434-96F9-104A-A97D-7820C57A8AC4}" dt="2024-10-24T14:56:37.492" v="1280" actId="478"/>
          <ac:spMkLst>
            <pc:docMk/>
            <pc:sldMk cId="3022791644" sldId="317"/>
            <ac:spMk id="2" creationId="{AFD93813-8EC4-6B6C-7212-90D961B0AB4B}"/>
          </ac:spMkLst>
        </pc:spChg>
        <pc:spChg chg="del">
          <ac:chgData name="Hailey Banack" userId="df58c6bd-3e89-4835-b83d-a52c76bdafc9" providerId="ADAL" clId="{1A1B7434-96F9-104A-A97D-7820C57A8AC4}" dt="2024-10-24T14:56:34.552" v="1279" actId="478"/>
          <ac:spMkLst>
            <pc:docMk/>
            <pc:sldMk cId="3022791644" sldId="317"/>
            <ac:spMk id="3" creationId="{5FA41857-9887-589F-EF3D-F05543A5E012}"/>
          </ac:spMkLst>
        </pc:spChg>
      </pc:sldChg>
      <pc:sldChg chg="addSp modSp add mod">
        <pc:chgData name="Hailey Banack" userId="df58c6bd-3e89-4835-b83d-a52c76bdafc9" providerId="ADAL" clId="{1A1B7434-96F9-104A-A97D-7820C57A8AC4}" dt="2024-10-24T15:08:29.702" v="1398" actId="1076"/>
        <pc:sldMkLst>
          <pc:docMk/>
          <pc:sldMk cId="3083815969" sldId="317"/>
        </pc:sldMkLst>
        <pc:spChg chg="mod">
          <ac:chgData name="Hailey Banack" userId="df58c6bd-3e89-4835-b83d-a52c76bdafc9" providerId="ADAL" clId="{1A1B7434-96F9-104A-A97D-7820C57A8AC4}" dt="2024-10-24T15:07:57.610" v="1386" actId="1076"/>
          <ac:spMkLst>
            <pc:docMk/>
            <pc:sldMk cId="3083815969" sldId="317"/>
            <ac:spMk id="375" creationId="{00000000-0000-0000-0000-000000000000}"/>
          </ac:spMkLst>
        </pc:spChg>
        <pc:spChg chg="mod">
          <ac:chgData name="Hailey Banack" userId="df58c6bd-3e89-4835-b83d-a52c76bdafc9" providerId="ADAL" clId="{1A1B7434-96F9-104A-A97D-7820C57A8AC4}" dt="2024-10-24T14:57:24.835" v="1343" actId="20577"/>
          <ac:spMkLst>
            <pc:docMk/>
            <pc:sldMk cId="3083815969" sldId="317"/>
            <ac:spMk id="376" creationId="{00000000-0000-0000-0000-000000000000}"/>
          </ac:spMkLst>
        </pc:spChg>
        <pc:picChg chg="add mod">
          <ac:chgData name="Hailey Banack" userId="df58c6bd-3e89-4835-b83d-a52c76bdafc9" providerId="ADAL" clId="{1A1B7434-96F9-104A-A97D-7820C57A8AC4}" dt="2024-10-24T15:08:13.709" v="1390" actId="14100"/>
          <ac:picMkLst>
            <pc:docMk/>
            <pc:sldMk cId="3083815969" sldId="317"/>
            <ac:picMk id="2" creationId="{5FD6FF37-682A-47E2-7309-AD46E415C397}"/>
          </ac:picMkLst>
        </pc:picChg>
        <pc:picChg chg="add mod">
          <ac:chgData name="Hailey Banack" userId="df58c6bd-3e89-4835-b83d-a52c76bdafc9" providerId="ADAL" clId="{1A1B7434-96F9-104A-A97D-7820C57A8AC4}" dt="2024-10-24T15:08:29.702" v="1398" actId="1076"/>
          <ac:picMkLst>
            <pc:docMk/>
            <pc:sldMk cId="3083815969" sldId="317"/>
            <ac:picMk id="3" creationId="{2A006D99-217A-9F27-16FC-607D29BCF693}"/>
          </ac:picMkLst>
        </pc:picChg>
        <pc:picChg chg="add mod">
          <ac:chgData name="Hailey Banack" userId="df58c6bd-3e89-4835-b83d-a52c76bdafc9" providerId="ADAL" clId="{1A1B7434-96F9-104A-A97D-7820C57A8AC4}" dt="2024-10-24T15:08:26.833" v="1397" actId="1076"/>
          <ac:picMkLst>
            <pc:docMk/>
            <pc:sldMk cId="3083815969" sldId="317"/>
            <ac:picMk id="4" creationId="{38BBBAC9-1A51-9BE8-F3A8-968826D65F4A}"/>
          </ac:picMkLst>
        </pc:picChg>
        <pc:picChg chg="add mod">
          <ac:chgData name="Hailey Banack" userId="df58c6bd-3e89-4835-b83d-a52c76bdafc9" providerId="ADAL" clId="{1A1B7434-96F9-104A-A97D-7820C57A8AC4}" dt="2024-10-24T15:08:24.217" v="1396" actId="1076"/>
          <ac:picMkLst>
            <pc:docMk/>
            <pc:sldMk cId="3083815969" sldId="317"/>
            <ac:picMk id="5" creationId="{C475991E-7A47-402C-9D62-A83FFEB26D49}"/>
          </ac:picMkLst>
        </pc:picChg>
        <pc:picChg chg="add mod">
          <ac:chgData name="Hailey Banack" userId="df58c6bd-3e89-4835-b83d-a52c76bdafc9" providerId="ADAL" clId="{1A1B7434-96F9-104A-A97D-7820C57A8AC4}" dt="2024-10-24T15:08:21.513" v="1395" actId="1076"/>
          <ac:picMkLst>
            <pc:docMk/>
            <pc:sldMk cId="3083815969" sldId="317"/>
            <ac:picMk id="6" creationId="{0A260F75-D949-52B1-4057-D698DCE248E0}"/>
          </ac:picMkLst>
        </pc:picChg>
      </pc:sldChg>
      <pc:sldChg chg="modSp add mod">
        <pc:chgData name="Hailey Banack" userId="df58c6bd-3e89-4835-b83d-a52c76bdafc9" providerId="ADAL" clId="{1A1B7434-96F9-104A-A97D-7820C57A8AC4}" dt="2024-10-24T15:10:09.055" v="1411" actId="1076"/>
        <pc:sldMkLst>
          <pc:docMk/>
          <pc:sldMk cId="896762470" sldId="318"/>
        </pc:sldMkLst>
        <pc:spChg chg="mod">
          <ac:chgData name="Hailey Banack" userId="df58c6bd-3e89-4835-b83d-a52c76bdafc9" providerId="ADAL" clId="{1A1B7434-96F9-104A-A97D-7820C57A8AC4}" dt="2024-10-24T15:10:09.055" v="1411" actId="1076"/>
          <ac:spMkLst>
            <pc:docMk/>
            <pc:sldMk cId="896762470" sldId="318"/>
            <ac:spMk id="375" creationId="{00000000-0000-0000-0000-000000000000}"/>
          </ac:spMkLst>
        </pc:spChg>
      </pc:sldChg>
    </pc:docChg>
  </pc:docChgLst>
  <pc:docChgLst>
    <pc:chgData name="Hailey Banack" userId="df58c6bd-3e89-4835-b83d-a52c76bdafc9" providerId="ADAL" clId="{33906163-3371-CA4C-8415-1E6E850D42AC}"/>
    <pc:docChg chg="undo custSel addSld delSld modSld sldOrd">
      <pc:chgData name="Hailey Banack" userId="df58c6bd-3e89-4835-b83d-a52c76bdafc9" providerId="ADAL" clId="{33906163-3371-CA4C-8415-1E6E850D42AC}" dt="2024-10-24T20:08:06.693" v="898" actId="20577"/>
      <pc:docMkLst>
        <pc:docMk/>
      </pc:docMkLst>
      <pc:sldChg chg="modSp mod">
        <pc:chgData name="Hailey Banack" userId="df58c6bd-3e89-4835-b83d-a52c76bdafc9" providerId="ADAL" clId="{33906163-3371-CA4C-8415-1E6E850D42AC}" dt="2024-10-24T19:17:29.474" v="45" actId="20577"/>
        <pc:sldMkLst>
          <pc:docMk/>
          <pc:sldMk cId="0" sldId="256"/>
        </pc:sldMkLst>
        <pc:spChg chg="mod">
          <ac:chgData name="Hailey Banack" userId="df58c6bd-3e89-4835-b83d-a52c76bdafc9" providerId="ADAL" clId="{33906163-3371-CA4C-8415-1E6E850D42AC}" dt="2024-10-24T19:16:06.583" v="1" actId="20577"/>
          <ac:spMkLst>
            <pc:docMk/>
            <pc:sldMk cId="0" sldId="256"/>
            <ac:spMk id="5" creationId="{6E551378-DE19-955F-700C-755DD5B1BBDC}"/>
          </ac:spMkLst>
        </pc:spChg>
        <pc:spChg chg="mod">
          <ac:chgData name="Hailey Banack" userId="df58c6bd-3e89-4835-b83d-a52c76bdafc9" providerId="ADAL" clId="{33906163-3371-CA4C-8415-1E6E850D42AC}" dt="2024-10-24T19:17:29.474" v="45" actId="20577"/>
          <ac:spMkLst>
            <pc:docMk/>
            <pc:sldMk cId="0" sldId="256"/>
            <ac:spMk id="309" creationId="{00000000-0000-0000-0000-000000000000}"/>
          </ac:spMkLst>
        </pc:spChg>
      </pc:sldChg>
      <pc:sldChg chg="del">
        <pc:chgData name="Hailey Banack" userId="df58c6bd-3e89-4835-b83d-a52c76bdafc9" providerId="ADAL" clId="{33906163-3371-CA4C-8415-1E6E850D42AC}" dt="2024-10-24T19:59:46.503" v="788" actId="2696"/>
        <pc:sldMkLst>
          <pc:docMk/>
          <pc:sldMk cId="0" sldId="258"/>
        </pc:sldMkLst>
      </pc:sldChg>
      <pc:sldChg chg="modSp">
        <pc:chgData name="Hailey Banack" userId="df58c6bd-3e89-4835-b83d-a52c76bdafc9" providerId="ADAL" clId="{33906163-3371-CA4C-8415-1E6E850D42AC}" dt="2024-10-24T19:17:37.852" v="49" actId="20577"/>
        <pc:sldMkLst>
          <pc:docMk/>
          <pc:sldMk cId="0" sldId="259"/>
        </pc:sldMkLst>
        <pc:spChg chg="mod">
          <ac:chgData name="Hailey Banack" userId="df58c6bd-3e89-4835-b83d-a52c76bdafc9" providerId="ADAL" clId="{33906163-3371-CA4C-8415-1E6E850D42AC}" dt="2024-10-24T19:17:37.852" v="49" actId="20577"/>
          <ac:spMkLst>
            <pc:docMk/>
            <pc:sldMk cId="0" sldId="259"/>
            <ac:spMk id="343" creationId="{00000000-0000-0000-0000-000000000000}"/>
          </ac:spMkLst>
        </pc:spChg>
      </pc:sldChg>
      <pc:sldChg chg="modSp mod">
        <pc:chgData name="Hailey Banack" userId="df58c6bd-3e89-4835-b83d-a52c76bdafc9" providerId="ADAL" clId="{33906163-3371-CA4C-8415-1E6E850D42AC}" dt="2024-10-24T19:17:06.802" v="9" actId="1076"/>
        <pc:sldMkLst>
          <pc:docMk/>
          <pc:sldMk cId="0" sldId="261"/>
        </pc:sldMkLst>
        <pc:spChg chg="mod">
          <ac:chgData name="Hailey Banack" userId="df58c6bd-3e89-4835-b83d-a52c76bdafc9" providerId="ADAL" clId="{33906163-3371-CA4C-8415-1E6E850D42AC}" dt="2024-10-24T19:17:06.802" v="9" actId="1076"/>
          <ac:spMkLst>
            <pc:docMk/>
            <pc:sldMk cId="0" sldId="261"/>
            <ac:spMk id="4" creationId="{0CAB4224-E412-0571-ABD5-A39634102E3D}"/>
          </ac:spMkLst>
        </pc:spChg>
        <pc:spChg chg="mod">
          <ac:chgData name="Hailey Banack" userId="df58c6bd-3e89-4835-b83d-a52c76bdafc9" providerId="ADAL" clId="{33906163-3371-CA4C-8415-1E6E850D42AC}" dt="2024-10-24T19:16:44.086" v="4" actId="20577"/>
          <ac:spMkLst>
            <pc:docMk/>
            <pc:sldMk cId="0" sldId="261"/>
            <ac:spMk id="366" creationId="{00000000-0000-0000-0000-000000000000}"/>
          </ac:spMkLst>
        </pc:spChg>
      </pc:sldChg>
      <pc:sldChg chg="modSp">
        <pc:chgData name="Hailey Banack" userId="df58c6bd-3e89-4835-b83d-a52c76bdafc9" providerId="ADAL" clId="{33906163-3371-CA4C-8415-1E6E850D42AC}" dt="2024-10-24T20:08:06.693" v="898" actId="20577"/>
        <pc:sldMkLst>
          <pc:docMk/>
          <pc:sldMk cId="0" sldId="276"/>
        </pc:sldMkLst>
        <pc:spChg chg="mod">
          <ac:chgData name="Hailey Banack" userId="df58c6bd-3e89-4835-b83d-a52c76bdafc9" providerId="ADAL" clId="{33906163-3371-CA4C-8415-1E6E850D42AC}" dt="2024-10-24T20:08:06.693" v="898" actId="20577"/>
          <ac:spMkLst>
            <pc:docMk/>
            <pc:sldMk cId="0" sldId="276"/>
            <ac:spMk id="656" creationId="{00000000-0000-0000-0000-000000000000}"/>
          </ac:spMkLst>
        </pc:spChg>
      </pc:sldChg>
      <pc:sldChg chg="del ord">
        <pc:chgData name="Hailey Banack" userId="df58c6bd-3e89-4835-b83d-a52c76bdafc9" providerId="ADAL" clId="{33906163-3371-CA4C-8415-1E6E850D42AC}" dt="2024-10-24T19:56:14.577" v="758" actId="2696"/>
        <pc:sldMkLst>
          <pc:docMk/>
          <pc:sldMk cId="4070054095" sldId="313"/>
        </pc:sldMkLst>
      </pc:sldChg>
      <pc:sldChg chg="del">
        <pc:chgData name="Hailey Banack" userId="df58c6bd-3e89-4835-b83d-a52c76bdafc9" providerId="ADAL" clId="{33906163-3371-CA4C-8415-1E6E850D42AC}" dt="2024-10-24T20:03:02.132" v="837" actId="2696"/>
        <pc:sldMkLst>
          <pc:docMk/>
          <pc:sldMk cId="896762470" sldId="318"/>
        </pc:sldMkLst>
      </pc:sldChg>
      <pc:sldChg chg="addSp delSp modSp mod ord delAnim modAnim">
        <pc:chgData name="Hailey Banack" userId="df58c6bd-3e89-4835-b83d-a52c76bdafc9" providerId="ADAL" clId="{33906163-3371-CA4C-8415-1E6E850D42AC}" dt="2024-10-24T19:41:42.351" v="754" actId="20578"/>
        <pc:sldMkLst>
          <pc:docMk/>
          <pc:sldMk cId="238759412" sldId="320"/>
        </pc:sldMkLst>
        <pc:spChg chg="add del mod">
          <ac:chgData name="Hailey Banack" userId="df58c6bd-3e89-4835-b83d-a52c76bdafc9" providerId="ADAL" clId="{33906163-3371-CA4C-8415-1E6E850D42AC}" dt="2024-10-24T19:30:18.909" v="369" actId="478"/>
          <ac:spMkLst>
            <pc:docMk/>
            <pc:sldMk cId="238759412" sldId="320"/>
            <ac:spMk id="3" creationId="{825D1666-F2A9-1D59-A310-3B6951C8B373}"/>
          </ac:spMkLst>
        </pc:spChg>
        <pc:spChg chg="add mod">
          <ac:chgData name="Hailey Banack" userId="df58c6bd-3e89-4835-b83d-a52c76bdafc9" providerId="ADAL" clId="{33906163-3371-CA4C-8415-1E6E850D42AC}" dt="2024-10-24T19:34:55.282" v="752" actId="20577"/>
          <ac:spMkLst>
            <pc:docMk/>
            <pc:sldMk cId="238759412" sldId="320"/>
            <ac:spMk id="5" creationId="{DAFBA4EB-BAE2-C24A-3ADE-BD8AA25862F0}"/>
          </ac:spMkLst>
        </pc:spChg>
        <pc:spChg chg="mod">
          <ac:chgData name="Hailey Banack" userId="df58c6bd-3e89-4835-b83d-a52c76bdafc9" providerId="ADAL" clId="{33906163-3371-CA4C-8415-1E6E850D42AC}" dt="2024-10-24T19:29:10.903" v="354" actId="20577"/>
          <ac:spMkLst>
            <pc:docMk/>
            <pc:sldMk cId="238759412" sldId="320"/>
            <ac:spMk id="6" creationId="{C7678CFB-2F14-9D9C-A206-BDA248417BB0}"/>
          </ac:spMkLst>
        </pc:spChg>
        <pc:spChg chg="del">
          <ac:chgData name="Hailey Banack" userId="df58c6bd-3e89-4835-b83d-a52c76bdafc9" providerId="ADAL" clId="{33906163-3371-CA4C-8415-1E6E850D42AC}" dt="2024-10-24T19:30:17.256" v="368" actId="478"/>
          <ac:spMkLst>
            <pc:docMk/>
            <pc:sldMk cId="238759412" sldId="320"/>
            <ac:spMk id="7" creationId="{B96DD7FB-2A0A-6744-185E-504ACA12F28F}"/>
          </ac:spMkLst>
        </pc:spChg>
        <pc:spChg chg="add mod">
          <ac:chgData name="Hailey Banack" userId="df58c6bd-3e89-4835-b83d-a52c76bdafc9" providerId="ADAL" clId="{33906163-3371-CA4C-8415-1E6E850D42AC}" dt="2024-10-24T19:34:49.732" v="750" actId="1076"/>
          <ac:spMkLst>
            <pc:docMk/>
            <pc:sldMk cId="238759412" sldId="320"/>
            <ac:spMk id="8" creationId="{072DE1C7-32A0-3A3A-EB9B-3867276C091C}"/>
          </ac:spMkLst>
        </pc:spChg>
        <pc:spChg chg="del mod">
          <ac:chgData name="Hailey Banack" userId="df58c6bd-3e89-4835-b83d-a52c76bdafc9" providerId="ADAL" clId="{33906163-3371-CA4C-8415-1E6E850D42AC}" dt="2024-10-24T19:30:23.136" v="373" actId="478"/>
          <ac:spMkLst>
            <pc:docMk/>
            <pc:sldMk cId="238759412" sldId="320"/>
            <ac:spMk id="11" creationId="{60A236B9-F5FA-263A-8DC9-8956A6568EA3}"/>
          </ac:spMkLst>
        </pc:spChg>
        <pc:spChg chg="mod">
          <ac:chgData name="Hailey Banack" userId="df58c6bd-3e89-4835-b83d-a52c76bdafc9" providerId="ADAL" clId="{33906163-3371-CA4C-8415-1E6E850D42AC}" dt="2024-10-24T19:33:58.661" v="729" actId="1076"/>
          <ac:spMkLst>
            <pc:docMk/>
            <pc:sldMk cId="238759412" sldId="320"/>
            <ac:spMk id="12" creationId="{E9CA67F8-2405-6D33-6DED-98AEFCD5409E}"/>
          </ac:spMkLst>
        </pc:spChg>
        <pc:spChg chg="del">
          <ac:chgData name="Hailey Banack" userId="df58c6bd-3e89-4835-b83d-a52c76bdafc9" providerId="ADAL" clId="{33906163-3371-CA4C-8415-1E6E850D42AC}" dt="2024-10-24T19:18:35.174" v="50" actId="478"/>
          <ac:spMkLst>
            <pc:docMk/>
            <pc:sldMk cId="238759412" sldId="320"/>
            <ac:spMk id="332" creationId="{00000000-0000-0000-0000-000000000000}"/>
          </ac:spMkLst>
        </pc:spChg>
        <pc:picChg chg="add mod">
          <ac:chgData name="Hailey Banack" userId="df58c6bd-3e89-4835-b83d-a52c76bdafc9" providerId="ADAL" clId="{33906163-3371-CA4C-8415-1E6E850D42AC}" dt="2024-10-24T19:33:52.713" v="727" actId="1076"/>
          <ac:picMkLst>
            <pc:docMk/>
            <pc:sldMk cId="238759412" sldId="320"/>
            <ac:picMk id="4" creationId="{730BD52F-E5F0-7906-AA53-0C93572B9A10}"/>
          </ac:picMkLst>
        </pc:picChg>
        <pc:picChg chg="add del mod">
          <ac:chgData name="Hailey Banack" userId="df58c6bd-3e89-4835-b83d-a52c76bdafc9" providerId="ADAL" clId="{33906163-3371-CA4C-8415-1E6E850D42AC}" dt="2024-10-24T19:34:26.767" v="735" actId="478"/>
          <ac:picMkLst>
            <pc:docMk/>
            <pc:sldMk cId="238759412" sldId="320"/>
            <ac:picMk id="9" creationId="{6980F58C-1772-8BB0-20B8-916E697A4DFD}"/>
          </ac:picMkLst>
        </pc:picChg>
        <pc:picChg chg="del">
          <ac:chgData name="Hailey Banack" userId="df58c6bd-3e89-4835-b83d-a52c76bdafc9" providerId="ADAL" clId="{33906163-3371-CA4C-8415-1E6E850D42AC}" dt="2024-10-24T19:30:21.486" v="372" actId="478"/>
          <ac:picMkLst>
            <pc:docMk/>
            <pc:sldMk cId="238759412" sldId="320"/>
            <ac:picMk id="10" creationId="{ACFB50CD-DCE3-9B2A-49ED-BB13314E913E}"/>
          </ac:picMkLst>
        </pc:picChg>
        <pc:picChg chg="del">
          <ac:chgData name="Hailey Banack" userId="df58c6bd-3e89-4835-b83d-a52c76bdafc9" providerId="ADAL" clId="{33906163-3371-CA4C-8415-1E6E850D42AC}" dt="2024-10-24T19:30:19.744" v="370" actId="478"/>
          <ac:picMkLst>
            <pc:docMk/>
            <pc:sldMk cId="238759412" sldId="320"/>
            <ac:picMk id="13" creationId="{53CA1591-CDA2-8B60-F86A-B6EDFF5C2527}"/>
          </ac:picMkLst>
        </pc:picChg>
      </pc:sldChg>
      <pc:sldChg chg="addSp delSp modSp mod">
        <pc:chgData name="Hailey Banack" userId="df58c6bd-3e89-4835-b83d-a52c76bdafc9" providerId="ADAL" clId="{33906163-3371-CA4C-8415-1E6E850D42AC}" dt="2024-10-24T20:04:50.980" v="861" actId="14100"/>
        <pc:sldMkLst>
          <pc:docMk/>
          <pc:sldMk cId="3943646181" sldId="321"/>
        </pc:sldMkLst>
        <pc:spChg chg="del">
          <ac:chgData name="Hailey Banack" userId="df58c6bd-3e89-4835-b83d-a52c76bdafc9" providerId="ADAL" clId="{33906163-3371-CA4C-8415-1E6E850D42AC}" dt="2024-10-24T20:00:01.129" v="796" actId="478"/>
          <ac:spMkLst>
            <pc:docMk/>
            <pc:sldMk cId="3943646181" sldId="321"/>
            <ac:spMk id="3" creationId="{F2579C49-EDEF-52D1-B894-6764F27AA290}"/>
          </ac:spMkLst>
        </pc:spChg>
        <pc:spChg chg="mod">
          <ac:chgData name="Hailey Banack" userId="df58c6bd-3e89-4835-b83d-a52c76bdafc9" providerId="ADAL" clId="{33906163-3371-CA4C-8415-1E6E850D42AC}" dt="2024-10-24T20:04:50.980" v="861" actId="14100"/>
          <ac:spMkLst>
            <pc:docMk/>
            <pc:sldMk cId="3943646181" sldId="321"/>
            <ac:spMk id="7" creationId="{EF46A37D-FF46-91DB-78E3-2677716A8867}"/>
          </ac:spMkLst>
        </pc:spChg>
        <pc:spChg chg="add del mod">
          <ac:chgData name="Hailey Banack" userId="df58c6bd-3e89-4835-b83d-a52c76bdafc9" providerId="ADAL" clId="{33906163-3371-CA4C-8415-1E6E850D42AC}" dt="2024-10-24T19:59:56.807" v="793" actId="478"/>
          <ac:spMkLst>
            <pc:docMk/>
            <pc:sldMk cId="3943646181" sldId="321"/>
            <ac:spMk id="9" creationId="{9BAF2016-2E99-E2D5-A353-FABE654A95C2}"/>
          </ac:spMkLst>
        </pc:spChg>
        <pc:spChg chg="add mod">
          <ac:chgData name="Hailey Banack" userId="df58c6bd-3e89-4835-b83d-a52c76bdafc9" providerId="ADAL" clId="{33906163-3371-CA4C-8415-1E6E850D42AC}" dt="2024-10-24T20:04:06.468" v="855" actId="1076"/>
          <ac:spMkLst>
            <pc:docMk/>
            <pc:sldMk cId="3943646181" sldId="321"/>
            <ac:spMk id="12" creationId="{B2E92985-B4B0-E088-EA0B-7CB35B4696B0}"/>
          </ac:spMkLst>
        </pc:spChg>
        <pc:spChg chg="add mod">
          <ac:chgData name="Hailey Banack" userId="df58c6bd-3e89-4835-b83d-a52c76bdafc9" providerId="ADAL" clId="{33906163-3371-CA4C-8415-1E6E850D42AC}" dt="2024-10-24T20:02:56.336" v="836" actId="1076"/>
          <ac:spMkLst>
            <pc:docMk/>
            <pc:sldMk cId="3943646181" sldId="321"/>
            <ac:spMk id="14" creationId="{F4EB1495-600C-1935-696B-769FF7BB002B}"/>
          </ac:spMkLst>
        </pc:spChg>
        <pc:spChg chg="del">
          <ac:chgData name="Hailey Banack" userId="df58c6bd-3e89-4835-b83d-a52c76bdafc9" providerId="ADAL" clId="{33906163-3371-CA4C-8415-1E6E850D42AC}" dt="2024-10-24T19:59:52.069" v="791" actId="478"/>
          <ac:spMkLst>
            <pc:docMk/>
            <pc:sldMk cId="3943646181" sldId="321"/>
            <ac:spMk id="375" creationId="{00000000-0000-0000-0000-000000000000}"/>
          </ac:spMkLst>
        </pc:spChg>
        <pc:picChg chg="del">
          <ac:chgData name="Hailey Banack" userId="df58c6bd-3e89-4835-b83d-a52c76bdafc9" providerId="ADAL" clId="{33906163-3371-CA4C-8415-1E6E850D42AC}" dt="2024-10-24T19:59:55.698" v="792" actId="478"/>
          <ac:picMkLst>
            <pc:docMk/>
            <pc:sldMk cId="3943646181" sldId="321"/>
            <ac:picMk id="2" creationId="{98AC9C7C-BCFF-9586-FFA0-FE8483BE3DDE}"/>
          </ac:picMkLst>
        </pc:picChg>
        <pc:picChg chg="del">
          <ac:chgData name="Hailey Banack" userId="df58c6bd-3e89-4835-b83d-a52c76bdafc9" providerId="ADAL" clId="{33906163-3371-CA4C-8415-1E6E850D42AC}" dt="2024-10-24T19:59:49.911" v="789" actId="478"/>
          <ac:picMkLst>
            <pc:docMk/>
            <pc:sldMk cId="3943646181" sldId="321"/>
            <ac:picMk id="5" creationId="{BB1603F8-6032-5386-2ADB-F2BD3CB05FE5}"/>
          </ac:picMkLst>
        </pc:picChg>
        <pc:picChg chg="del">
          <ac:chgData name="Hailey Banack" userId="df58c6bd-3e89-4835-b83d-a52c76bdafc9" providerId="ADAL" clId="{33906163-3371-CA4C-8415-1E6E850D42AC}" dt="2024-10-24T19:59:50.601" v="790" actId="478"/>
          <ac:picMkLst>
            <pc:docMk/>
            <pc:sldMk cId="3943646181" sldId="321"/>
            <ac:picMk id="6" creationId="{FCD12275-5D5D-EA9C-BACE-309ABE4C0DF1}"/>
          </ac:picMkLst>
        </pc:picChg>
        <pc:picChg chg="del">
          <ac:chgData name="Hailey Banack" userId="df58c6bd-3e89-4835-b83d-a52c76bdafc9" providerId="ADAL" clId="{33906163-3371-CA4C-8415-1E6E850D42AC}" dt="2024-10-24T19:59:59.541" v="795" actId="478"/>
          <ac:picMkLst>
            <pc:docMk/>
            <pc:sldMk cId="3943646181" sldId="321"/>
            <ac:picMk id="8" creationId="{75A4D810-91B6-66A2-124C-775200F2FEC5}"/>
          </ac:picMkLst>
        </pc:picChg>
        <pc:picChg chg="add del mod">
          <ac:chgData name="Hailey Banack" userId="df58c6bd-3e89-4835-b83d-a52c76bdafc9" providerId="ADAL" clId="{33906163-3371-CA4C-8415-1E6E850D42AC}" dt="2024-10-24T20:00:54.562" v="808" actId="478"/>
          <ac:picMkLst>
            <pc:docMk/>
            <pc:sldMk cId="3943646181" sldId="321"/>
            <ac:picMk id="10" creationId="{23F6A56C-D35C-B458-FBC5-28BE7C0F0D5E}"/>
          </ac:picMkLst>
        </pc:picChg>
        <pc:picChg chg="add mod">
          <ac:chgData name="Hailey Banack" userId="df58c6bd-3e89-4835-b83d-a52c76bdafc9" providerId="ADAL" clId="{33906163-3371-CA4C-8415-1E6E850D42AC}" dt="2024-10-24T20:04:09.469" v="856" actId="14100"/>
          <ac:picMkLst>
            <pc:docMk/>
            <pc:sldMk cId="3943646181" sldId="321"/>
            <ac:picMk id="11" creationId="{313E93F8-2856-2C78-C9C6-FE33C01A9465}"/>
          </ac:picMkLst>
        </pc:picChg>
        <pc:picChg chg="add mod">
          <ac:chgData name="Hailey Banack" userId="df58c6bd-3e89-4835-b83d-a52c76bdafc9" providerId="ADAL" clId="{33906163-3371-CA4C-8415-1E6E850D42AC}" dt="2024-10-24T20:03:59.013" v="853" actId="1076"/>
          <ac:picMkLst>
            <pc:docMk/>
            <pc:sldMk cId="3943646181" sldId="321"/>
            <ac:picMk id="13" creationId="{C845A774-BE28-E595-4D8E-8F7AA9666931}"/>
          </ac:picMkLst>
        </pc:picChg>
        <pc:picChg chg="add mod">
          <ac:chgData name="Hailey Banack" userId="df58c6bd-3e89-4835-b83d-a52c76bdafc9" providerId="ADAL" clId="{33906163-3371-CA4C-8415-1E6E850D42AC}" dt="2024-10-24T20:04:34.905" v="859"/>
          <ac:picMkLst>
            <pc:docMk/>
            <pc:sldMk cId="3943646181" sldId="321"/>
            <ac:picMk id="15" creationId="{A865E3F6-201D-9807-5DCA-5D218738F4A7}"/>
          </ac:picMkLst>
        </pc:picChg>
      </pc:sldChg>
      <pc:sldChg chg="modSp mod">
        <pc:chgData name="Hailey Banack" userId="df58c6bd-3e89-4835-b83d-a52c76bdafc9" providerId="ADAL" clId="{33906163-3371-CA4C-8415-1E6E850D42AC}" dt="2024-10-24T20:07:58.725" v="885" actId="20577"/>
        <pc:sldMkLst>
          <pc:docMk/>
          <pc:sldMk cId="4111112523" sldId="322"/>
        </pc:sldMkLst>
        <pc:spChg chg="mod">
          <ac:chgData name="Hailey Banack" userId="df58c6bd-3e89-4835-b83d-a52c76bdafc9" providerId="ADAL" clId="{33906163-3371-CA4C-8415-1E6E850D42AC}" dt="2024-10-24T20:07:58.725" v="885" actId="20577"/>
          <ac:spMkLst>
            <pc:docMk/>
            <pc:sldMk cId="4111112523" sldId="322"/>
            <ac:spMk id="375" creationId="{00000000-0000-0000-0000-000000000000}"/>
          </ac:spMkLst>
        </pc:spChg>
      </pc:sldChg>
      <pc:sldChg chg="addSp delSp modSp add mod modAnim">
        <pc:chgData name="Hailey Banack" userId="df58c6bd-3e89-4835-b83d-a52c76bdafc9" providerId="ADAL" clId="{33906163-3371-CA4C-8415-1E6E850D42AC}" dt="2024-10-24T19:28:42.739" v="291"/>
        <pc:sldMkLst>
          <pc:docMk/>
          <pc:sldMk cId="1024386368" sldId="323"/>
        </pc:sldMkLst>
        <pc:spChg chg="del">
          <ac:chgData name="Hailey Banack" userId="df58c6bd-3e89-4835-b83d-a52c76bdafc9" providerId="ADAL" clId="{33906163-3371-CA4C-8415-1E6E850D42AC}" dt="2024-10-24T19:18:49.335" v="55" actId="478"/>
          <ac:spMkLst>
            <pc:docMk/>
            <pc:sldMk cId="1024386368" sldId="323"/>
            <ac:spMk id="3" creationId="{F2579C49-EDEF-52D1-B894-6764F27AA290}"/>
          </ac:spMkLst>
        </pc:spChg>
        <pc:spChg chg="del">
          <ac:chgData name="Hailey Banack" userId="df58c6bd-3e89-4835-b83d-a52c76bdafc9" providerId="ADAL" clId="{33906163-3371-CA4C-8415-1E6E850D42AC}" dt="2024-10-24T19:18:54.193" v="58" actId="478"/>
          <ac:spMkLst>
            <pc:docMk/>
            <pc:sldMk cId="1024386368" sldId="323"/>
            <ac:spMk id="7" creationId="{EF46A37D-FF46-91DB-78E3-2677716A8867}"/>
          </ac:spMkLst>
        </pc:spChg>
        <pc:spChg chg="add del mod">
          <ac:chgData name="Hailey Banack" userId="df58c6bd-3e89-4835-b83d-a52c76bdafc9" providerId="ADAL" clId="{33906163-3371-CA4C-8415-1E6E850D42AC}" dt="2024-10-24T19:18:51.706" v="57" actId="478"/>
          <ac:spMkLst>
            <pc:docMk/>
            <pc:sldMk cId="1024386368" sldId="323"/>
            <ac:spMk id="9" creationId="{A568D487-B732-EF0C-87A4-CC92E2753FEA}"/>
          </ac:spMkLst>
        </pc:spChg>
        <pc:spChg chg="add del mod">
          <ac:chgData name="Hailey Banack" userId="df58c6bd-3e89-4835-b83d-a52c76bdafc9" providerId="ADAL" clId="{33906163-3371-CA4C-8415-1E6E850D42AC}" dt="2024-10-24T19:19:12.135" v="62" actId="478"/>
          <ac:spMkLst>
            <pc:docMk/>
            <pc:sldMk cId="1024386368" sldId="323"/>
            <ac:spMk id="10" creationId="{4050337B-8F53-D56F-48BA-A0B5FC7C94B9}"/>
          </ac:spMkLst>
        </pc:spChg>
        <pc:spChg chg="add mod">
          <ac:chgData name="Hailey Banack" userId="df58c6bd-3e89-4835-b83d-a52c76bdafc9" providerId="ADAL" clId="{33906163-3371-CA4C-8415-1E6E850D42AC}" dt="2024-10-24T19:22:03.118" v="98" actId="20577"/>
          <ac:spMkLst>
            <pc:docMk/>
            <pc:sldMk cId="1024386368" sldId="323"/>
            <ac:spMk id="11" creationId="{33F1BDA6-ECCE-E820-EE86-981247800C8A}"/>
          </ac:spMkLst>
        </pc:spChg>
        <pc:spChg chg="add mod">
          <ac:chgData name="Hailey Banack" userId="df58c6bd-3e89-4835-b83d-a52c76bdafc9" providerId="ADAL" clId="{33906163-3371-CA4C-8415-1E6E850D42AC}" dt="2024-10-24T19:22:08.361" v="113" actId="20577"/>
          <ac:spMkLst>
            <pc:docMk/>
            <pc:sldMk cId="1024386368" sldId="323"/>
            <ac:spMk id="12" creationId="{3FF2FFBA-7EF0-EAFF-C432-EE436D105289}"/>
          </ac:spMkLst>
        </pc:spChg>
        <pc:spChg chg="add del mod">
          <ac:chgData name="Hailey Banack" userId="df58c6bd-3e89-4835-b83d-a52c76bdafc9" providerId="ADAL" clId="{33906163-3371-CA4C-8415-1E6E850D42AC}" dt="2024-10-24T19:28:42.739" v="291"/>
          <ac:spMkLst>
            <pc:docMk/>
            <pc:sldMk cId="1024386368" sldId="323"/>
            <ac:spMk id="15" creationId="{3DAB7B0C-5915-A5D1-2CEF-EF14612F7E07}"/>
          </ac:spMkLst>
        </pc:spChg>
        <pc:spChg chg="add mod">
          <ac:chgData name="Hailey Banack" userId="df58c6bd-3e89-4835-b83d-a52c76bdafc9" providerId="ADAL" clId="{33906163-3371-CA4C-8415-1E6E850D42AC}" dt="2024-10-24T19:28:41.899" v="289" actId="20577"/>
          <ac:spMkLst>
            <pc:docMk/>
            <pc:sldMk cId="1024386368" sldId="323"/>
            <ac:spMk id="16" creationId="{959BB1EF-12CC-231C-0F90-9307454C3120}"/>
          </ac:spMkLst>
        </pc:spChg>
        <pc:spChg chg="del">
          <ac:chgData name="Hailey Banack" userId="df58c6bd-3e89-4835-b83d-a52c76bdafc9" providerId="ADAL" clId="{33906163-3371-CA4C-8415-1E6E850D42AC}" dt="2024-10-24T19:18:48.740" v="54" actId="478"/>
          <ac:spMkLst>
            <pc:docMk/>
            <pc:sldMk cId="1024386368" sldId="323"/>
            <ac:spMk id="375" creationId="{00000000-0000-0000-0000-000000000000}"/>
          </ac:spMkLst>
        </pc:spChg>
        <pc:picChg chg="del">
          <ac:chgData name="Hailey Banack" userId="df58c6bd-3e89-4835-b83d-a52c76bdafc9" providerId="ADAL" clId="{33906163-3371-CA4C-8415-1E6E850D42AC}" dt="2024-10-24T19:18:46.908" v="52" actId="478"/>
          <ac:picMkLst>
            <pc:docMk/>
            <pc:sldMk cId="1024386368" sldId="323"/>
            <ac:picMk id="2" creationId="{98AC9C7C-BCFF-9586-FFA0-FE8483BE3DDE}"/>
          </ac:picMkLst>
        </pc:picChg>
        <pc:picChg chg="del">
          <ac:chgData name="Hailey Banack" userId="df58c6bd-3e89-4835-b83d-a52c76bdafc9" providerId="ADAL" clId="{33906163-3371-CA4C-8415-1E6E850D42AC}" dt="2024-10-24T19:18:47.593" v="53" actId="478"/>
          <ac:picMkLst>
            <pc:docMk/>
            <pc:sldMk cId="1024386368" sldId="323"/>
            <ac:picMk id="5" creationId="{BB1603F8-6032-5386-2ADB-F2BD3CB05FE5}"/>
          </ac:picMkLst>
        </pc:picChg>
        <pc:picChg chg="del">
          <ac:chgData name="Hailey Banack" userId="df58c6bd-3e89-4835-b83d-a52c76bdafc9" providerId="ADAL" clId="{33906163-3371-CA4C-8415-1E6E850D42AC}" dt="2024-10-24T19:18:49.966" v="56" actId="478"/>
          <ac:picMkLst>
            <pc:docMk/>
            <pc:sldMk cId="1024386368" sldId="323"/>
            <ac:picMk id="6" creationId="{FCD12275-5D5D-EA9C-BACE-309ABE4C0DF1}"/>
          </ac:picMkLst>
        </pc:picChg>
        <pc:picChg chg="add del">
          <ac:chgData name="Hailey Banack" userId="df58c6bd-3e89-4835-b83d-a52c76bdafc9" providerId="ADAL" clId="{33906163-3371-CA4C-8415-1E6E850D42AC}" dt="2024-10-24T19:19:39.798" v="64" actId="478"/>
          <ac:picMkLst>
            <pc:docMk/>
            <pc:sldMk cId="1024386368" sldId="323"/>
            <ac:picMk id="8" creationId="{75A4D810-91B6-66A2-124C-775200F2FEC5}"/>
          </ac:picMkLst>
        </pc:picChg>
        <pc:picChg chg="add mod">
          <ac:chgData name="Hailey Banack" userId="df58c6bd-3e89-4835-b83d-a52c76bdafc9" providerId="ADAL" clId="{33906163-3371-CA4C-8415-1E6E850D42AC}" dt="2024-10-24T19:22:56.954" v="124"/>
          <ac:picMkLst>
            <pc:docMk/>
            <pc:sldMk cId="1024386368" sldId="323"/>
            <ac:picMk id="13" creationId="{F8848742-F3C3-6517-3C45-C73C3D8CE806}"/>
          </ac:picMkLst>
        </pc:picChg>
      </pc:sldChg>
      <pc:sldChg chg="addSp modSp new mod">
        <pc:chgData name="Hailey Banack" userId="df58c6bd-3e89-4835-b83d-a52c76bdafc9" providerId="ADAL" clId="{33906163-3371-CA4C-8415-1E6E850D42AC}" dt="2024-10-24T19:59:15.418" v="787" actId="1076"/>
        <pc:sldMkLst>
          <pc:docMk/>
          <pc:sldMk cId="3709928973" sldId="324"/>
        </pc:sldMkLst>
        <pc:spChg chg="mod">
          <ac:chgData name="Hailey Banack" userId="df58c6bd-3e89-4835-b83d-a52c76bdafc9" providerId="ADAL" clId="{33906163-3371-CA4C-8415-1E6E850D42AC}" dt="2024-10-24T19:58:50.092" v="784" actId="12"/>
          <ac:spMkLst>
            <pc:docMk/>
            <pc:sldMk cId="3709928973" sldId="324"/>
            <ac:spMk id="2" creationId="{0442FAEC-CC5E-3D3B-C5D5-E7E3242B21EA}"/>
          </ac:spMkLst>
        </pc:spChg>
        <pc:spChg chg="mod">
          <ac:chgData name="Hailey Banack" userId="df58c6bd-3e89-4835-b83d-a52c76bdafc9" providerId="ADAL" clId="{33906163-3371-CA4C-8415-1E6E850D42AC}" dt="2024-10-24T19:59:10.185" v="785" actId="1076"/>
          <ac:spMkLst>
            <pc:docMk/>
            <pc:sldMk cId="3709928973" sldId="324"/>
            <ac:spMk id="3" creationId="{1EBBFB9D-2BC5-0DBC-8457-CA5F6F7CD4C1}"/>
          </ac:spMkLst>
        </pc:spChg>
        <pc:picChg chg="add mod">
          <ac:chgData name="Hailey Banack" userId="df58c6bd-3e89-4835-b83d-a52c76bdafc9" providerId="ADAL" clId="{33906163-3371-CA4C-8415-1E6E850D42AC}" dt="2024-10-24T19:59:15.418" v="787" actId="1076"/>
          <ac:picMkLst>
            <pc:docMk/>
            <pc:sldMk cId="3709928973" sldId="324"/>
            <ac:picMk id="4" creationId="{A310FE3E-E363-F1EF-A152-1496D591B1F7}"/>
          </ac:picMkLst>
        </pc:picChg>
      </pc:sldChg>
    </pc:docChg>
  </pc:docChgLst>
  <pc:docChgLst>
    <pc:chgData name="Hailey Banack" userId="df58c6bd-3e89-4835-b83d-a52c76bdafc9" providerId="ADAL" clId="{46B39FEE-EABA-B841-98DB-BF94E81B9346}"/>
    <pc:docChg chg="undo custSel addSld delSld modSld sldOrd">
      <pc:chgData name="Hailey Banack" userId="df58c6bd-3e89-4835-b83d-a52c76bdafc9" providerId="ADAL" clId="{46B39FEE-EABA-B841-98DB-BF94E81B9346}" dt="2024-10-28T18:21:41.212" v="1037" actId="1076"/>
      <pc:docMkLst>
        <pc:docMk/>
      </pc:docMkLst>
      <pc:sldChg chg="modSp mod">
        <pc:chgData name="Hailey Banack" userId="df58c6bd-3e89-4835-b83d-a52c76bdafc9" providerId="ADAL" clId="{46B39FEE-EABA-B841-98DB-BF94E81B9346}" dt="2024-10-28T17:21:14.145" v="36" actId="1076"/>
        <pc:sldMkLst>
          <pc:docMk/>
          <pc:sldMk cId="0" sldId="256"/>
        </pc:sldMkLst>
        <pc:spChg chg="mod">
          <ac:chgData name="Hailey Banack" userId="df58c6bd-3e89-4835-b83d-a52c76bdafc9" providerId="ADAL" clId="{46B39FEE-EABA-B841-98DB-BF94E81B9346}" dt="2024-10-28T17:20:14.670" v="1" actId="20577"/>
          <ac:spMkLst>
            <pc:docMk/>
            <pc:sldMk cId="0" sldId="256"/>
            <ac:spMk id="5" creationId="{6E551378-DE19-955F-700C-755DD5B1BBDC}"/>
          </ac:spMkLst>
        </pc:spChg>
        <pc:spChg chg="mod">
          <ac:chgData name="Hailey Banack" userId="df58c6bd-3e89-4835-b83d-a52c76bdafc9" providerId="ADAL" clId="{46B39FEE-EABA-B841-98DB-BF94E81B9346}" dt="2024-10-28T17:21:11.430" v="35" actId="20577"/>
          <ac:spMkLst>
            <pc:docMk/>
            <pc:sldMk cId="0" sldId="256"/>
            <ac:spMk id="309" creationId="{00000000-0000-0000-0000-000000000000}"/>
          </ac:spMkLst>
        </pc:spChg>
        <pc:spChg chg="mod">
          <ac:chgData name="Hailey Banack" userId="df58c6bd-3e89-4835-b83d-a52c76bdafc9" providerId="ADAL" clId="{46B39FEE-EABA-B841-98DB-BF94E81B9346}" dt="2024-10-28T17:21:14.145" v="36" actId="1076"/>
          <ac:spMkLst>
            <pc:docMk/>
            <pc:sldMk cId="0" sldId="256"/>
            <ac:spMk id="312" creationId="{00000000-0000-0000-0000-000000000000}"/>
          </ac:spMkLst>
        </pc:spChg>
      </pc:sldChg>
      <pc:sldChg chg="modSp">
        <pc:chgData name="Hailey Banack" userId="df58c6bd-3e89-4835-b83d-a52c76bdafc9" providerId="ADAL" clId="{46B39FEE-EABA-B841-98DB-BF94E81B9346}" dt="2024-10-28T17:21:46.712" v="40" actId="20577"/>
        <pc:sldMkLst>
          <pc:docMk/>
          <pc:sldMk cId="0" sldId="259"/>
        </pc:sldMkLst>
        <pc:spChg chg="mod">
          <ac:chgData name="Hailey Banack" userId="df58c6bd-3e89-4835-b83d-a52c76bdafc9" providerId="ADAL" clId="{46B39FEE-EABA-B841-98DB-BF94E81B9346}" dt="2024-10-28T17:21:46.712" v="40" actId="20577"/>
          <ac:spMkLst>
            <pc:docMk/>
            <pc:sldMk cId="0" sldId="259"/>
            <ac:spMk id="343" creationId="{00000000-0000-0000-0000-000000000000}"/>
          </ac:spMkLst>
        </pc:spChg>
      </pc:sldChg>
      <pc:sldChg chg="modSp mod">
        <pc:chgData name="Hailey Banack" userId="df58c6bd-3e89-4835-b83d-a52c76bdafc9" providerId="ADAL" clId="{46B39FEE-EABA-B841-98DB-BF94E81B9346}" dt="2024-10-28T17:21:39.073" v="38"/>
        <pc:sldMkLst>
          <pc:docMk/>
          <pc:sldMk cId="0" sldId="261"/>
        </pc:sldMkLst>
        <pc:spChg chg="mod">
          <ac:chgData name="Hailey Banack" userId="df58c6bd-3e89-4835-b83d-a52c76bdafc9" providerId="ADAL" clId="{46B39FEE-EABA-B841-98DB-BF94E81B9346}" dt="2024-10-28T17:21:39.073" v="38"/>
          <ac:spMkLst>
            <pc:docMk/>
            <pc:sldMk cId="0" sldId="261"/>
            <ac:spMk id="4" creationId="{0CAB4224-E412-0571-ABD5-A39634102E3D}"/>
          </ac:spMkLst>
        </pc:spChg>
        <pc:spChg chg="mod">
          <ac:chgData name="Hailey Banack" userId="df58c6bd-3e89-4835-b83d-a52c76bdafc9" providerId="ADAL" clId="{46B39FEE-EABA-B841-98DB-BF94E81B9346}" dt="2024-10-28T17:21:01.683" v="12" actId="20577"/>
          <ac:spMkLst>
            <pc:docMk/>
            <pc:sldMk cId="0" sldId="261"/>
            <ac:spMk id="366" creationId="{00000000-0000-0000-0000-000000000000}"/>
          </ac:spMkLst>
        </pc:spChg>
        <pc:picChg chg="mod">
          <ac:chgData name="Hailey Banack" userId="df58c6bd-3e89-4835-b83d-a52c76bdafc9" providerId="ADAL" clId="{46B39FEE-EABA-B841-98DB-BF94E81B9346}" dt="2024-10-28T17:21:04.943" v="13" actId="1076"/>
          <ac:picMkLst>
            <pc:docMk/>
            <pc:sldMk cId="0" sldId="261"/>
            <ac:picMk id="2" creationId="{EE884F72-2C9E-2ACB-D452-2AAB4D0CD42B}"/>
          </ac:picMkLst>
        </pc:picChg>
      </pc:sldChg>
      <pc:sldChg chg="modSp">
        <pc:chgData name="Hailey Banack" userId="df58c6bd-3e89-4835-b83d-a52c76bdafc9" providerId="ADAL" clId="{46B39FEE-EABA-B841-98DB-BF94E81B9346}" dt="2024-10-28T17:23:25.972" v="63" actId="20577"/>
        <pc:sldMkLst>
          <pc:docMk/>
          <pc:sldMk cId="0" sldId="276"/>
        </pc:sldMkLst>
        <pc:spChg chg="mod">
          <ac:chgData name="Hailey Banack" userId="df58c6bd-3e89-4835-b83d-a52c76bdafc9" providerId="ADAL" clId="{46B39FEE-EABA-B841-98DB-BF94E81B9346}" dt="2024-10-28T17:23:25.972" v="63" actId="20577"/>
          <ac:spMkLst>
            <pc:docMk/>
            <pc:sldMk cId="0" sldId="276"/>
            <ac:spMk id="656" creationId="{00000000-0000-0000-0000-000000000000}"/>
          </ac:spMkLst>
        </pc:spChg>
      </pc:sldChg>
      <pc:sldChg chg="addSp delSp modSp mod ord delAnim modAnim">
        <pc:chgData name="Hailey Banack" userId="df58c6bd-3e89-4835-b83d-a52c76bdafc9" providerId="ADAL" clId="{46B39FEE-EABA-B841-98DB-BF94E81B9346}" dt="2024-10-28T17:45:15.335" v="632" actId="1076"/>
        <pc:sldMkLst>
          <pc:docMk/>
          <pc:sldMk cId="238759412" sldId="320"/>
        </pc:sldMkLst>
        <pc:spChg chg="mod">
          <ac:chgData name="Hailey Banack" userId="df58c6bd-3e89-4835-b83d-a52c76bdafc9" providerId="ADAL" clId="{46B39FEE-EABA-B841-98DB-BF94E81B9346}" dt="2024-10-28T17:39:33.600" v="548"/>
          <ac:spMkLst>
            <pc:docMk/>
            <pc:sldMk cId="238759412" sldId="320"/>
            <ac:spMk id="3" creationId="{30B58135-0D36-FE01-705E-DCCA4DE92E8D}"/>
          </ac:spMkLst>
        </pc:spChg>
        <pc:spChg chg="mod">
          <ac:chgData name="Hailey Banack" userId="df58c6bd-3e89-4835-b83d-a52c76bdafc9" providerId="ADAL" clId="{46B39FEE-EABA-B841-98DB-BF94E81B9346}" dt="2024-10-28T17:44:53.715" v="625" actId="1076"/>
          <ac:spMkLst>
            <pc:docMk/>
            <pc:sldMk cId="238759412" sldId="320"/>
            <ac:spMk id="4" creationId="{20833D9C-BD73-6CDD-29CC-C4AA2D145A26}"/>
          </ac:spMkLst>
        </pc:spChg>
        <pc:spChg chg="mod">
          <ac:chgData name="Hailey Banack" userId="df58c6bd-3e89-4835-b83d-a52c76bdafc9" providerId="ADAL" clId="{46B39FEE-EABA-B841-98DB-BF94E81B9346}" dt="2024-10-28T17:45:14.751" v="631" actId="1076"/>
          <ac:spMkLst>
            <pc:docMk/>
            <pc:sldMk cId="238759412" sldId="320"/>
            <ac:spMk id="5" creationId="{8A7094F9-FFE5-4DBA-A7DD-7A005A3976C7}"/>
          </ac:spMkLst>
        </pc:spChg>
        <pc:spChg chg="mod">
          <ac:chgData name="Hailey Banack" userId="df58c6bd-3e89-4835-b83d-a52c76bdafc9" providerId="ADAL" clId="{46B39FEE-EABA-B841-98DB-BF94E81B9346}" dt="2024-10-28T17:37:09.819" v="497" actId="20577"/>
          <ac:spMkLst>
            <pc:docMk/>
            <pc:sldMk cId="238759412" sldId="320"/>
            <ac:spMk id="6" creationId="{C7678CFB-2F14-9D9C-A206-BDA248417BB0}"/>
          </ac:spMkLst>
        </pc:spChg>
        <pc:spChg chg="mod">
          <ac:chgData name="Hailey Banack" userId="df58c6bd-3e89-4835-b83d-a52c76bdafc9" providerId="ADAL" clId="{46B39FEE-EABA-B841-98DB-BF94E81B9346}" dt="2024-10-28T17:39:33.600" v="548"/>
          <ac:spMkLst>
            <pc:docMk/>
            <pc:sldMk cId="238759412" sldId="320"/>
            <ac:spMk id="7" creationId="{902666EC-1401-6CFB-D3AF-C20014D982BE}"/>
          </ac:spMkLst>
        </pc:spChg>
        <pc:spChg chg="mod">
          <ac:chgData name="Hailey Banack" userId="df58c6bd-3e89-4835-b83d-a52c76bdafc9" providerId="ADAL" clId="{46B39FEE-EABA-B841-98DB-BF94E81B9346}" dt="2024-10-28T17:41:13.770" v="571" actId="1076"/>
          <ac:spMkLst>
            <pc:docMk/>
            <pc:sldMk cId="238759412" sldId="320"/>
            <ac:spMk id="8" creationId="{072DE1C7-32A0-3A3A-EB9B-3867276C091C}"/>
          </ac:spMkLst>
        </pc:spChg>
        <pc:spChg chg="add mod">
          <ac:chgData name="Hailey Banack" userId="df58c6bd-3e89-4835-b83d-a52c76bdafc9" providerId="ADAL" clId="{46B39FEE-EABA-B841-98DB-BF94E81B9346}" dt="2024-10-28T17:44:55.678" v="626" actId="1076"/>
          <ac:spMkLst>
            <pc:docMk/>
            <pc:sldMk cId="238759412" sldId="320"/>
            <ac:spMk id="11" creationId="{F3D1BE2F-8D71-F557-A5D1-830E8ED0C310}"/>
          </ac:spMkLst>
        </pc:spChg>
        <pc:spChg chg="del mod">
          <ac:chgData name="Hailey Banack" userId="df58c6bd-3e89-4835-b83d-a52c76bdafc9" providerId="ADAL" clId="{46B39FEE-EABA-B841-98DB-BF94E81B9346}" dt="2024-10-28T17:39:45.853" v="553" actId="478"/>
          <ac:spMkLst>
            <pc:docMk/>
            <pc:sldMk cId="238759412" sldId="320"/>
            <ac:spMk id="12" creationId="{E9CA67F8-2405-6D33-6DED-98AEFCD5409E}"/>
          </ac:spMkLst>
        </pc:spChg>
        <pc:spChg chg="mod">
          <ac:chgData name="Hailey Banack" userId="df58c6bd-3e89-4835-b83d-a52c76bdafc9" providerId="ADAL" clId="{46B39FEE-EABA-B841-98DB-BF94E81B9346}" dt="2024-10-28T17:45:15.335" v="632" actId="1076"/>
          <ac:spMkLst>
            <pc:docMk/>
            <pc:sldMk cId="238759412" sldId="320"/>
            <ac:spMk id="17" creationId="{C807A5C1-B396-FAF5-7815-73B4CBB24F63}"/>
          </ac:spMkLst>
        </pc:spChg>
        <pc:grpChg chg="add del mod">
          <ac:chgData name="Hailey Banack" userId="df58c6bd-3e89-4835-b83d-a52c76bdafc9" providerId="ADAL" clId="{46B39FEE-EABA-B841-98DB-BF94E81B9346}" dt="2024-10-28T17:39:48.308" v="554" actId="478"/>
          <ac:grpSpMkLst>
            <pc:docMk/>
            <pc:sldMk cId="238759412" sldId="320"/>
            <ac:grpSpMk id="2" creationId="{54A557C0-81AE-CE4B-BBD3-F3FD907DC183}"/>
          </ac:grpSpMkLst>
        </pc:grpChg>
        <pc:picChg chg="del">
          <ac:chgData name="Hailey Banack" userId="df58c6bd-3e89-4835-b83d-a52c76bdafc9" providerId="ADAL" clId="{46B39FEE-EABA-B841-98DB-BF94E81B9346}" dt="2024-10-28T17:38:33.815" v="544" actId="478"/>
          <ac:picMkLst>
            <pc:docMk/>
            <pc:sldMk cId="238759412" sldId="320"/>
            <ac:picMk id="9" creationId="{A4E86C17-8343-3E51-0F38-1C40F5D1829D}"/>
          </ac:picMkLst>
        </pc:picChg>
        <pc:picChg chg="add del mod">
          <ac:chgData name="Hailey Banack" userId="df58c6bd-3e89-4835-b83d-a52c76bdafc9" providerId="ADAL" clId="{46B39FEE-EABA-B841-98DB-BF94E81B9346}" dt="2024-10-28T17:40:17.501" v="560" actId="478"/>
          <ac:picMkLst>
            <pc:docMk/>
            <pc:sldMk cId="238759412" sldId="320"/>
            <ac:picMk id="10" creationId="{94DEEA2F-7E55-6AEE-4A3C-B8391AA71A3E}"/>
          </ac:picMkLst>
        </pc:picChg>
        <pc:picChg chg="del">
          <ac:chgData name="Hailey Banack" userId="df58c6bd-3e89-4835-b83d-a52c76bdafc9" providerId="ADAL" clId="{46B39FEE-EABA-B841-98DB-BF94E81B9346}" dt="2024-10-28T17:38:33.248" v="543" actId="478"/>
          <ac:picMkLst>
            <pc:docMk/>
            <pc:sldMk cId="238759412" sldId="320"/>
            <ac:picMk id="13" creationId="{0BA8FA11-AA4B-5C03-58AE-2C03F126D3F6}"/>
          </ac:picMkLst>
        </pc:picChg>
        <pc:picChg chg="add mod">
          <ac:chgData name="Hailey Banack" userId="df58c6bd-3e89-4835-b83d-a52c76bdafc9" providerId="ADAL" clId="{46B39FEE-EABA-B841-98DB-BF94E81B9346}" dt="2024-10-28T17:44:16.636" v="608" actId="1076"/>
          <ac:picMkLst>
            <pc:docMk/>
            <pc:sldMk cId="238759412" sldId="320"/>
            <ac:picMk id="14" creationId="{72B00557-C941-EB99-A791-731B863BCCA3}"/>
          </ac:picMkLst>
        </pc:picChg>
        <pc:picChg chg="add mod">
          <ac:chgData name="Hailey Banack" userId="df58c6bd-3e89-4835-b83d-a52c76bdafc9" providerId="ADAL" clId="{46B39FEE-EABA-B841-98DB-BF94E81B9346}" dt="2024-10-28T17:45:11.754" v="630" actId="1076"/>
          <ac:picMkLst>
            <pc:docMk/>
            <pc:sldMk cId="238759412" sldId="320"/>
            <ac:picMk id="15" creationId="{FBA3FD3E-BDB7-C67C-FA9F-81F781DA4512}"/>
          </ac:picMkLst>
        </pc:picChg>
      </pc:sldChg>
      <pc:sldChg chg="addSp delSp modSp mod ord">
        <pc:chgData name="Hailey Banack" userId="df58c6bd-3e89-4835-b83d-a52c76bdafc9" providerId="ADAL" clId="{46B39FEE-EABA-B841-98DB-BF94E81B9346}" dt="2024-10-28T17:55:22.999" v="736" actId="20577"/>
        <pc:sldMkLst>
          <pc:docMk/>
          <pc:sldMk cId="1024386368" sldId="323"/>
        </pc:sldMkLst>
        <pc:spChg chg="mod">
          <ac:chgData name="Hailey Banack" userId="df58c6bd-3e89-4835-b83d-a52c76bdafc9" providerId="ADAL" clId="{46B39FEE-EABA-B841-98DB-BF94E81B9346}" dt="2024-10-28T17:54:10.358" v="714" actId="1076"/>
          <ac:spMkLst>
            <pc:docMk/>
            <pc:sldMk cId="1024386368" sldId="323"/>
            <ac:spMk id="4" creationId="{AE0D3E41-0E47-CF3D-357F-21465C544672}"/>
          </ac:spMkLst>
        </pc:spChg>
        <pc:spChg chg="add del">
          <ac:chgData name="Hailey Banack" userId="df58c6bd-3e89-4835-b83d-a52c76bdafc9" providerId="ADAL" clId="{46B39FEE-EABA-B841-98DB-BF94E81B9346}" dt="2024-10-28T17:53:03.504" v="697" actId="22"/>
          <ac:spMkLst>
            <pc:docMk/>
            <pc:sldMk cId="1024386368" sldId="323"/>
            <ac:spMk id="6" creationId="{7D48D37A-8779-AB78-D31D-74047AF590BE}"/>
          </ac:spMkLst>
        </pc:spChg>
        <pc:spChg chg="add del mod">
          <ac:chgData name="Hailey Banack" userId="df58c6bd-3e89-4835-b83d-a52c76bdafc9" providerId="ADAL" clId="{46B39FEE-EABA-B841-98DB-BF94E81B9346}" dt="2024-10-28T17:54:06.772" v="711"/>
          <ac:spMkLst>
            <pc:docMk/>
            <pc:sldMk cId="1024386368" sldId="323"/>
            <ac:spMk id="8" creationId="{AA337B13-E249-1F8C-2B9E-C3AA11913D35}"/>
          </ac:spMkLst>
        </pc:spChg>
        <pc:spChg chg="add mod">
          <ac:chgData name="Hailey Banack" userId="df58c6bd-3e89-4835-b83d-a52c76bdafc9" providerId="ADAL" clId="{46B39FEE-EABA-B841-98DB-BF94E81B9346}" dt="2024-10-28T17:55:22.999" v="736" actId="20577"/>
          <ac:spMkLst>
            <pc:docMk/>
            <pc:sldMk cId="1024386368" sldId="323"/>
            <ac:spMk id="9" creationId="{B5299825-92FB-292D-1350-36686524C9B2}"/>
          </ac:spMkLst>
        </pc:spChg>
        <pc:spChg chg="mod">
          <ac:chgData name="Hailey Banack" userId="df58c6bd-3e89-4835-b83d-a52c76bdafc9" providerId="ADAL" clId="{46B39FEE-EABA-B841-98DB-BF94E81B9346}" dt="2024-10-28T17:54:07.487" v="712"/>
          <ac:spMkLst>
            <pc:docMk/>
            <pc:sldMk cId="1024386368" sldId="323"/>
            <ac:spMk id="11" creationId="{84B347EC-B8CD-23DC-8C42-E514451A5A15}"/>
          </ac:spMkLst>
        </pc:spChg>
        <pc:spChg chg="mod">
          <ac:chgData name="Hailey Banack" userId="df58c6bd-3e89-4835-b83d-a52c76bdafc9" providerId="ADAL" clId="{46B39FEE-EABA-B841-98DB-BF94E81B9346}" dt="2024-10-28T17:54:07.487" v="712"/>
          <ac:spMkLst>
            <pc:docMk/>
            <pc:sldMk cId="1024386368" sldId="323"/>
            <ac:spMk id="12" creationId="{5B10A1D9-9AFA-4751-4AA7-D2F8C2E0CC59}"/>
          </ac:spMkLst>
        </pc:spChg>
        <pc:spChg chg="add mod">
          <ac:chgData name="Hailey Banack" userId="df58c6bd-3e89-4835-b83d-a52c76bdafc9" providerId="ADAL" clId="{46B39FEE-EABA-B841-98DB-BF94E81B9346}" dt="2024-10-28T17:55:17.381" v="734" actId="208"/>
          <ac:spMkLst>
            <pc:docMk/>
            <pc:sldMk cId="1024386368" sldId="323"/>
            <ac:spMk id="13" creationId="{0066BE94-E2F0-67ED-1310-00A51224D789}"/>
          </ac:spMkLst>
        </pc:spChg>
        <pc:spChg chg="add mod">
          <ac:chgData name="Hailey Banack" userId="df58c6bd-3e89-4835-b83d-a52c76bdafc9" providerId="ADAL" clId="{46B39FEE-EABA-B841-98DB-BF94E81B9346}" dt="2024-10-28T17:55:15.290" v="733" actId="208"/>
          <ac:spMkLst>
            <pc:docMk/>
            <pc:sldMk cId="1024386368" sldId="323"/>
            <ac:spMk id="14" creationId="{74918C7C-5636-4346-D744-65F4A916E24D}"/>
          </ac:spMkLst>
        </pc:spChg>
        <pc:spChg chg="mod">
          <ac:chgData name="Hailey Banack" userId="df58c6bd-3e89-4835-b83d-a52c76bdafc9" providerId="ADAL" clId="{46B39FEE-EABA-B841-98DB-BF94E81B9346}" dt="2024-10-28T17:49:22.697" v="689" actId="1076"/>
          <ac:spMkLst>
            <pc:docMk/>
            <pc:sldMk cId="1024386368" sldId="323"/>
            <ac:spMk id="16" creationId="{959BB1EF-12CC-231C-0F90-9307454C3120}"/>
          </ac:spMkLst>
        </pc:spChg>
        <pc:grpChg chg="add del mod">
          <ac:chgData name="Hailey Banack" userId="df58c6bd-3e89-4835-b83d-a52c76bdafc9" providerId="ADAL" clId="{46B39FEE-EABA-B841-98DB-BF94E81B9346}" dt="2024-10-28T17:54:24.911" v="716" actId="478"/>
          <ac:grpSpMkLst>
            <pc:docMk/>
            <pc:sldMk cId="1024386368" sldId="323"/>
            <ac:grpSpMk id="10" creationId="{24582728-39C7-41DF-BB41-433EBD4667A1}"/>
          </ac:grpSpMkLst>
        </pc:grpChg>
        <pc:picChg chg="del">
          <ac:chgData name="Hailey Banack" userId="df58c6bd-3e89-4835-b83d-a52c76bdafc9" providerId="ADAL" clId="{46B39FEE-EABA-B841-98DB-BF94E81B9346}" dt="2024-10-28T17:48:35.152" v="634" actId="478"/>
          <ac:picMkLst>
            <pc:docMk/>
            <pc:sldMk cId="1024386368" sldId="323"/>
            <ac:picMk id="2" creationId="{1CB4DDEF-CE1B-B506-0210-B40BB4026638}"/>
          </ac:picMkLst>
        </pc:picChg>
        <pc:picChg chg="mod">
          <ac:chgData name="Hailey Banack" userId="df58c6bd-3e89-4835-b83d-a52c76bdafc9" providerId="ADAL" clId="{46B39FEE-EABA-B841-98DB-BF94E81B9346}" dt="2024-10-28T17:53:31.155" v="706" actId="1076"/>
          <ac:picMkLst>
            <pc:docMk/>
            <pc:sldMk cId="1024386368" sldId="323"/>
            <ac:picMk id="3" creationId="{5FBDF9C0-1EB7-2257-482A-D4D016889508}"/>
          </ac:picMkLst>
        </pc:picChg>
      </pc:sldChg>
      <pc:sldChg chg="addSp delSp modSp mod delAnim modAnim">
        <pc:chgData name="Hailey Banack" userId="df58c6bd-3e89-4835-b83d-a52c76bdafc9" providerId="ADAL" clId="{46B39FEE-EABA-B841-98DB-BF94E81B9346}" dt="2024-10-28T18:21:41.212" v="1037" actId="1076"/>
        <pc:sldMkLst>
          <pc:docMk/>
          <pc:sldMk cId="2186848261" sldId="325"/>
        </pc:sldMkLst>
        <pc:spChg chg="del mod">
          <ac:chgData name="Hailey Banack" userId="df58c6bd-3e89-4835-b83d-a52c76bdafc9" providerId="ADAL" clId="{46B39FEE-EABA-B841-98DB-BF94E81B9346}" dt="2024-10-28T18:20:32.677" v="977" actId="478"/>
          <ac:spMkLst>
            <pc:docMk/>
            <pc:sldMk cId="2186848261" sldId="325"/>
            <ac:spMk id="2" creationId="{4001ED6F-8C3B-B946-B317-A78D3AF81A3D}"/>
          </ac:spMkLst>
        </pc:spChg>
        <pc:spChg chg="add mod">
          <ac:chgData name="Hailey Banack" userId="df58c6bd-3e89-4835-b83d-a52c76bdafc9" providerId="ADAL" clId="{46B39FEE-EABA-B841-98DB-BF94E81B9346}" dt="2024-10-28T18:20:16.942" v="973" actId="404"/>
          <ac:spMkLst>
            <pc:docMk/>
            <pc:sldMk cId="2186848261" sldId="325"/>
            <ac:spMk id="4" creationId="{9D231FB5-D33A-15E2-6409-0DEDAECC245A}"/>
          </ac:spMkLst>
        </pc:spChg>
        <pc:spChg chg="del">
          <ac:chgData name="Hailey Banack" userId="df58c6bd-3e89-4835-b83d-a52c76bdafc9" providerId="ADAL" clId="{46B39FEE-EABA-B841-98DB-BF94E81B9346}" dt="2024-10-28T18:20:34.381" v="978" actId="478"/>
          <ac:spMkLst>
            <pc:docMk/>
            <pc:sldMk cId="2186848261" sldId="325"/>
            <ac:spMk id="5" creationId="{9F27C58C-C6AD-653C-6DC2-0EFA17BD353D}"/>
          </ac:spMkLst>
        </pc:spChg>
        <pc:spChg chg="mod">
          <ac:chgData name="Hailey Banack" userId="df58c6bd-3e89-4835-b83d-a52c76bdafc9" providerId="ADAL" clId="{46B39FEE-EABA-B841-98DB-BF94E81B9346}" dt="2024-10-28T18:21:41.212" v="1037" actId="1076"/>
          <ac:spMkLst>
            <pc:docMk/>
            <pc:sldMk cId="2186848261" sldId="325"/>
            <ac:spMk id="6" creationId="{C7678CFB-2F14-9D9C-A206-BDA248417BB0}"/>
          </ac:spMkLst>
        </pc:spChg>
        <pc:spChg chg="del">
          <ac:chgData name="Hailey Banack" userId="df58c6bd-3e89-4835-b83d-a52c76bdafc9" providerId="ADAL" clId="{46B39FEE-EABA-B841-98DB-BF94E81B9346}" dt="2024-10-28T18:20:35.494" v="979" actId="478"/>
          <ac:spMkLst>
            <pc:docMk/>
            <pc:sldMk cId="2186848261" sldId="325"/>
            <ac:spMk id="9" creationId="{60B6E358-EFA5-0E4A-AB8F-50EB01B1234B}"/>
          </ac:spMkLst>
        </pc:spChg>
        <pc:spChg chg="del">
          <ac:chgData name="Hailey Banack" userId="df58c6bd-3e89-4835-b83d-a52c76bdafc9" providerId="ADAL" clId="{46B39FEE-EABA-B841-98DB-BF94E81B9346}" dt="2024-10-28T18:20:36.210" v="980" actId="478"/>
          <ac:spMkLst>
            <pc:docMk/>
            <pc:sldMk cId="2186848261" sldId="325"/>
            <ac:spMk id="10" creationId="{F609FE2C-9E0C-78CF-693B-A2219483B394}"/>
          </ac:spMkLst>
        </pc:spChg>
        <pc:spChg chg="del">
          <ac:chgData name="Hailey Banack" userId="df58c6bd-3e89-4835-b83d-a52c76bdafc9" providerId="ADAL" clId="{46B39FEE-EABA-B841-98DB-BF94E81B9346}" dt="2024-10-28T18:20:38.763" v="981" actId="478"/>
          <ac:spMkLst>
            <pc:docMk/>
            <pc:sldMk cId="2186848261" sldId="325"/>
            <ac:spMk id="11" creationId="{F1EBB7C7-3F3A-1B79-4664-B8F4FCCB65D8}"/>
          </ac:spMkLst>
        </pc:spChg>
        <pc:spChg chg="mod">
          <ac:chgData name="Hailey Banack" userId="df58c6bd-3e89-4835-b83d-a52c76bdafc9" providerId="ADAL" clId="{46B39FEE-EABA-B841-98DB-BF94E81B9346}" dt="2024-10-28T18:20:12.870" v="972" actId="113"/>
          <ac:spMkLst>
            <pc:docMk/>
            <pc:sldMk cId="2186848261" sldId="325"/>
            <ac:spMk id="13" creationId="{941FDD20-E064-6ACA-108F-7140857D09DF}"/>
          </ac:spMkLst>
        </pc:spChg>
        <pc:picChg chg="add mod">
          <ac:chgData name="Hailey Banack" userId="df58c6bd-3e89-4835-b83d-a52c76bdafc9" providerId="ADAL" clId="{46B39FEE-EABA-B841-98DB-BF94E81B9346}" dt="2024-10-28T18:17:58.134" v="916" actId="1076"/>
          <ac:picMkLst>
            <pc:docMk/>
            <pc:sldMk cId="2186848261" sldId="325"/>
            <ac:picMk id="3" creationId="{3B6398E3-838E-9D08-024A-C1654A36FA0E}"/>
          </ac:picMkLst>
        </pc:picChg>
        <pc:picChg chg="del">
          <ac:chgData name="Hailey Banack" userId="df58c6bd-3e89-4835-b83d-a52c76bdafc9" providerId="ADAL" clId="{46B39FEE-EABA-B841-98DB-BF94E81B9346}" dt="2024-10-28T18:20:30.523" v="976" actId="478"/>
          <ac:picMkLst>
            <pc:docMk/>
            <pc:sldMk cId="2186848261" sldId="325"/>
            <ac:picMk id="12" creationId="{412AD3AC-744A-A37D-AF8C-7DC6E1C0C830}"/>
          </ac:picMkLst>
        </pc:picChg>
      </pc:sldChg>
      <pc:sldChg chg="modSp mod">
        <pc:chgData name="Hailey Banack" userId="df58c6bd-3e89-4835-b83d-a52c76bdafc9" providerId="ADAL" clId="{46B39FEE-EABA-B841-98DB-BF94E81B9346}" dt="2024-10-28T17:22:15.487" v="48" actId="1076"/>
        <pc:sldMkLst>
          <pc:docMk/>
          <pc:sldMk cId="3287837277" sldId="327"/>
        </pc:sldMkLst>
        <pc:spChg chg="mod">
          <ac:chgData name="Hailey Banack" userId="df58c6bd-3e89-4835-b83d-a52c76bdafc9" providerId="ADAL" clId="{46B39FEE-EABA-B841-98DB-BF94E81B9346}" dt="2024-10-28T17:22:15.487" v="48" actId="1076"/>
          <ac:spMkLst>
            <pc:docMk/>
            <pc:sldMk cId="3287837277" sldId="327"/>
            <ac:spMk id="375" creationId="{00000000-0000-0000-0000-000000000000}"/>
          </ac:spMkLst>
        </pc:spChg>
      </pc:sldChg>
      <pc:sldChg chg="addSp delSp modSp mod ord addAnim delAnim modAnim">
        <pc:chgData name="Hailey Banack" userId="df58c6bd-3e89-4835-b83d-a52c76bdafc9" providerId="ADAL" clId="{46B39FEE-EABA-B841-98DB-BF94E81B9346}" dt="2024-10-28T17:35:53.947" v="435" actId="1366"/>
        <pc:sldMkLst>
          <pc:docMk/>
          <pc:sldMk cId="916367827" sldId="328"/>
        </pc:sldMkLst>
        <pc:spChg chg="mod">
          <ac:chgData name="Hailey Banack" userId="df58c6bd-3e89-4835-b83d-a52c76bdafc9" providerId="ADAL" clId="{46B39FEE-EABA-B841-98DB-BF94E81B9346}" dt="2024-10-28T17:24:38.820" v="69"/>
          <ac:spMkLst>
            <pc:docMk/>
            <pc:sldMk cId="916367827" sldId="328"/>
            <ac:spMk id="3" creationId="{C8630118-D507-06D9-807C-662D5B8F4624}"/>
          </ac:spMkLst>
        </pc:spChg>
        <pc:spChg chg="mod">
          <ac:chgData name="Hailey Banack" userId="df58c6bd-3e89-4835-b83d-a52c76bdafc9" providerId="ADAL" clId="{46B39FEE-EABA-B841-98DB-BF94E81B9346}" dt="2024-10-28T17:24:38.820" v="69"/>
          <ac:spMkLst>
            <pc:docMk/>
            <pc:sldMk cId="916367827" sldId="328"/>
            <ac:spMk id="4" creationId="{0BCAC3C0-BCAB-B41C-B2D1-D5088792F296}"/>
          </ac:spMkLst>
        </pc:spChg>
        <pc:spChg chg="del">
          <ac:chgData name="Hailey Banack" userId="df58c6bd-3e89-4835-b83d-a52c76bdafc9" providerId="ADAL" clId="{46B39FEE-EABA-B841-98DB-BF94E81B9346}" dt="2024-10-28T17:24:21.173" v="65" actId="478"/>
          <ac:spMkLst>
            <pc:docMk/>
            <pc:sldMk cId="916367827" sldId="328"/>
            <ac:spMk id="5" creationId="{1BCC78DA-9387-EA86-726D-86C5BEFBC9E6}"/>
          </ac:spMkLst>
        </pc:spChg>
        <pc:spChg chg="mod">
          <ac:chgData name="Hailey Banack" userId="df58c6bd-3e89-4835-b83d-a52c76bdafc9" providerId="ADAL" clId="{46B39FEE-EABA-B841-98DB-BF94E81B9346}" dt="2024-10-28T17:24:38.820" v="69"/>
          <ac:spMkLst>
            <pc:docMk/>
            <pc:sldMk cId="916367827" sldId="328"/>
            <ac:spMk id="6" creationId="{46E16D94-985F-AABA-5295-D317F728C2F5}"/>
          </ac:spMkLst>
        </pc:spChg>
        <pc:spChg chg="add mod">
          <ac:chgData name="Hailey Banack" userId="df58c6bd-3e89-4835-b83d-a52c76bdafc9" providerId="ADAL" clId="{46B39FEE-EABA-B841-98DB-BF94E81B9346}" dt="2024-10-28T17:25:03.566" v="80"/>
          <ac:spMkLst>
            <pc:docMk/>
            <pc:sldMk cId="916367827" sldId="328"/>
            <ac:spMk id="9" creationId="{AAF24877-1ABE-41B3-F613-7A8B5A73CEC0}"/>
          </ac:spMkLst>
        </pc:spChg>
        <pc:spChg chg="del">
          <ac:chgData name="Hailey Banack" userId="df58c6bd-3e89-4835-b83d-a52c76bdafc9" providerId="ADAL" clId="{46B39FEE-EABA-B841-98DB-BF94E81B9346}" dt="2024-10-28T17:24:25.375" v="68" actId="478"/>
          <ac:spMkLst>
            <pc:docMk/>
            <pc:sldMk cId="916367827" sldId="328"/>
            <ac:spMk id="10" creationId="{97BCA180-BAE7-CE9B-99C3-2ADEC20E10EC}"/>
          </ac:spMkLst>
        </pc:spChg>
        <pc:spChg chg="add del mod">
          <ac:chgData name="Hailey Banack" userId="df58c6bd-3e89-4835-b83d-a52c76bdafc9" providerId="ADAL" clId="{46B39FEE-EABA-B841-98DB-BF94E81B9346}" dt="2024-10-28T17:33:36.470" v="432" actId="1076"/>
          <ac:spMkLst>
            <pc:docMk/>
            <pc:sldMk cId="916367827" sldId="328"/>
            <ac:spMk id="11" creationId="{6492CFBE-4422-1E97-2BAE-8139D36A5D4D}"/>
          </ac:spMkLst>
        </pc:spChg>
        <pc:spChg chg="add mod">
          <ac:chgData name="Hailey Banack" userId="df58c6bd-3e89-4835-b83d-a52c76bdafc9" providerId="ADAL" clId="{46B39FEE-EABA-B841-98DB-BF94E81B9346}" dt="2024-10-28T17:25:03.566" v="80"/>
          <ac:spMkLst>
            <pc:docMk/>
            <pc:sldMk cId="916367827" sldId="328"/>
            <ac:spMk id="15" creationId="{6915A83D-6D4B-1B0A-3115-5147F0108615}"/>
          </ac:spMkLst>
        </pc:spChg>
        <pc:spChg chg="add mod">
          <ac:chgData name="Hailey Banack" userId="df58c6bd-3e89-4835-b83d-a52c76bdafc9" providerId="ADAL" clId="{46B39FEE-EABA-B841-98DB-BF94E81B9346}" dt="2024-10-28T17:25:03.566" v="80"/>
          <ac:spMkLst>
            <pc:docMk/>
            <pc:sldMk cId="916367827" sldId="328"/>
            <ac:spMk id="16" creationId="{EC6DA762-54AE-DA51-79C8-7D11556762D0}"/>
          </ac:spMkLst>
        </pc:spChg>
        <pc:spChg chg="mod">
          <ac:chgData name="Hailey Banack" userId="df58c6bd-3e89-4835-b83d-a52c76bdafc9" providerId="ADAL" clId="{46B39FEE-EABA-B841-98DB-BF94E81B9346}" dt="2024-10-28T17:25:24.259" v="88" actId="207"/>
          <ac:spMkLst>
            <pc:docMk/>
            <pc:sldMk cId="916367827" sldId="328"/>
            <ac:spMk id="19" creationId="{90134C42-D7AF-5E26-10B0-88B005742411}"/>
          </ac:spMkLst>
        </pc:spChg>
        <pc:spChg chg="mod">
          <ac:chgData name="Hailey Banack" userId="df58c6bd-3e89-4835-b83d-a52c76bdafc9" providerId="ADAL" clId="{46B39FEE-EABA-B841-98DB-BF94E81B9346}" dt="2024-10-28T17:28:02.750" v="125" actId="1076"/>
          <ac:spMkLst>
            <pc:docMk/>
            <pc:sldMk cId="916367827" sldId="328"/>
            <ac:spMk id="20" creationId="{CF5B44F7-6ACB-1156-93E0-076D2A657D33}"/>
          </ac:spMkLst>
        </pc:spChg>
        <pc:spChg chg="mod">
          <ac:chgData name="Hailey Banack" userId="df58c6bd-3e89-4835-b83d-a52c76bdafc9" providerId="ADAL" clId="{46B39FEE-EABA-B841-98DB-BF94E81B9346}" dt="2024-10-28T17:27:55.906" v="121" actId="1076"/>
          <ac:spMkLst>
            <pc:docMk/>
            <pc:sldMk cId="916367827" sldId="328"/>
            <ac:spMk id="21" creationId="{BE18FBED-A280-0C6F-77C0-77151E77BB0E}"/>
          </ac:spMkLst>
        </pc:spChg>
        <pc:spChg chg="add mod">
          <ac:chgData name="Hailey Banack" userId="df58c6bd-3e89-4835-b83d-a52c76bdafc9" providerId="ADAL" clId="{46B39FEE-EABA-B841-98DB-BF94E81B9346}" dt="2024-10-28T17:29:20.404" v="243" actId="1076"/>
          <ac:spMkLst>
            <pc:docMk/>
            <pc:sldMk cId="916367827" sldId="328"/>
            <ac:spMk id="23" creationId="{F5C599B9-A31D-20CE-8C53-ED3F2F92B627}"/>
          </ac:spMkLst>
        </pc:spChg>
        <pc:spChg chg="add mod">
          <ac:chgData name="Hailey Banack" userId="df58c6bd-3e89-4835-b83d-a52c76bdafc9" providerId="ADAL" clId="{46B39FEE-EABA-B841-98DB-BF94E81B9346}" dt="2024-10-28T17:33:12.238" v="429" actId="113"/>
          <ac:spMkLst>
            <pc:docMk/>
            <pc:sldMk cId="916367827" sldId="328"/>
            <ac:spMk id="24" creationId="{FBC7BE8E-D4CD-DE56-EF0F-1A7F9324D691}"/>
          </ac:spMkLst>
        </pc:spChg>
        <pc:grpChg chg="add del mod">
          <ac:chgData name="Hailey Banack" userId="df58c6bd-3e89-4835-b83d-a52c76bdafc9" providerId="ADAL" clId="{46B39FEE-EABA-B841-98DB-BF94E81B9346}" dt="2024-10-28T17:24:44.665" v="72"/>
          <ac:grpSpMkLst>
            <pc:docMk/>
            <pc:sldMk cId="916367827" sldId="328"/>
            <ac:grpSpMk id="2" creationId="{781E3794-3FBB-ABFB-028C-2178991A30CA}"/>
          </ac:grpSpMkLst>
        </pc:grpChg>
        <pc:grpChg chg="add mod">
          <ac:chgData name="Hailey Banack" userId="df58c6bd-3e89-4835-b83d-a52c76bdafc9" providerId="ADAL" clId="{46B39FEE-EABA-B841-98DB-BF94E81B9346}" dt="2024-10-28T17:25:03.566" v="80"/>
          <ac:grpSpMkLst>
            <pc:docMk/>
            <pc:sldMk cId="916367827" sldId="328"/>
            <ac:grpSpMk id="8" creationId="{5C8F4EDA-B128-E1C0-311E-732A225C18E5}"/>
          </ac:grpSpMkLst>
        </pc:grpChg>
        <pc:grpChg chg="add mod">
          <ac:chgData name="Hailey Banack" userId="df58c6bd-3e89-4835-b83d-a52c76bdafc9" providerId="ADAL" clId="{46B39FEE-EABA-B841-98DB-BF94E81B9346}" dt="2024-10-28T17:33:33.642" v="431" actId="1076"/>
          <ac:grpSpMkLst>
            <pc:docMk/>
            <pc:sldMk cId="916367827" sldId="328"/>
            <ac:grpSpMk id="18" creationId="{E1F78042-3645-FCAE-9B88-C1ABE2F7DB21}"/>
          </ac:grpSpMkLst>
        </pc:grpChg>
        <pc:picChg chg="add del mod">
          <ac:chgData name="Hailey Banack" userId="df58c6bd-3e89-4835-b83d-a52c76bdafc9" providerId="ADAL" clId="{46B39FEE-EABA-B841-98DB-BF94E81B9346}" dt="2024-10-28T17:24:56.871" v="78"/>
          <ac:picMkLst>
            <pc:docMk/>
            <pc:sldMk cId="916367827" sldId="328"/>
            <ac:picMk id="7" creationId="{313BE2AA-4FD3-D3BC-FCD3-46F93F0FD091}"/>
          </ac:picMkLst>
        </pc:picChg>
        <pc:picChg chg="del">
          <ac:chgData name="Hailey Banack" userId="df58c6bd-3e89-4835-b83d-a52c76bdafc9" providerId="ADAL" clId="{46B39FEE-EABA-B841-98DB-BF94E81B9346}" dt="2024-10-28T17:24:21.835" v="66" actId="478"/>
          <ac:picMkLst>
            <pc:docMk/>
            <pc:sldMk cId="916367827" sldId="328"/>
            <ac:picMk id="12" creationId="{F598B362-CE97-3996-756A-DE616B79230D}"/>
          </ac:picMkLst>
        </pc:picChg>
        <pc:picChg chg="del">
          <ac:chgData name="Hailey Banack" userId="df58c6bd-3e89-4835-b83d-a52c76bdafc9" providerId="ADAL" clId="{46B39FEE-EABA-B841-98DB-BF94E81B9346}" dt="2024-10-28T17:25:50.217" v="94" actId="478"/>
          <ac:picMkLst>
            <pc:docMk/>
            <pc:sldMk cId="916367827" sldId="328"/>
            <ac:picMk id="13" creationId="{BE401D62-D90D-EAE5-A5AB-744CBE99C20B}"/>
          </ac:picMkLst>
        </pc:picChg>
        <pc:picChg chg="del">
          <ac:chgData name="Hailey Banack" userId="df58c6bd-3e89-4835-b83d-a52c76bdafc9" providerId="ADAL" clId="{46B39FEE-EABA-B841-98DB-BF94E81B9346}" dt="2024-10-28T17:24:23.483" v="67" actId="478"/>
          <ac:picMkLst>
            <pc:docMk/>
            <pc:sldMk cId="916367827" sldId="328"/>
            <ac:picMk id="14" creationId="{B07415B4-70CA-9508-7E67-7184D6078818}"/>
          </ac:picMkLst>
        </pc:picChg>
        <pc:picChg chg="add del mod">
          <ac:chgData name="Hailey Banack" userId="df58c6bd-3e89-4835-b83d-a52c76bdafc9" providerId="ADAL" clId="{46B39FEE-EABA-B841-98DB-BF94E81B9346}" dt="2024-10-28T17:25:14.448" v="84"/>
          <ac:picMkLst>
            <pc:docMk/>
            <pc:sldMk cId="916367827" sldId="328"/>
            <ac:picMk id="17" creationId="{86E4600A-DA36-A8B5-F20D-8382E3598B82}"/>
          </ac:picMkLst>
        </pc:picChg>
        <pc:picChg chg="add mod">
          <ac:chgData name="Hailey Banack" userId="df58c6bd-3e89-4835-b83d-a52c76bdafc9" providerId="ADAL" clId="{46B39FEE-EABA-B841-98DB-BF94E81B9346}" dt="2024-10-28T17:32:29.739" v="415" actId="14100"/>
          <ac:picMkLst>
            <pc:docMk/>
            <pc:sldMk cId="916367827" sldId="328"/>
            <ac:picMk id="22" creationId="{F151B876-D0A7-919F-4D6A-6B787910CB95}"/>
          </ac:picMkLst>
        </pc:picChg>
        <pc:picChg chg="add mod">
          <ac:chgData name="Hailey Banack" userId="df58c6bd-3e89-4835-b83d-a52c76bdafc9" providerId="ADAL" clId="{46B39FEE-EABA-B841-98DB-BF94E81B9346}" dt="2024-10-28T17:35:53.947" v="435" actId="1366"/>
          <ac:picMkLst>
            <pc:docMk/>
            <pc:sldMk cId="916367827" sldId="328"/>
            <ac:picMk id="25" creationId="{5AF63D1D-FF27-3F5E-D5D2-90A5C96F4078}"/>
          </ac:picMkLst>
        </pc:picChg>
      </pc:sldChg>
      <pc:sldChg chg="addSp delSp modSp add mod">
        <pc:chgData name="Hailey Banack" userId="df58c6bd-3e89-4835-b83d-a52c76bdafc9" providerId="ADAL" clId="{46B39FEE-EABA-B841-98DB-BF94E81B9346}" dt="2024-10-28T18:11:45.632" v="905" actId="1076"/>
        <pc:sldMkLst>
          <pc:docMk/>
          <pc:sldMk cId="639622357" sldId="329"/>
        </pc:sldMkLst>
        <pc:spChg chg="add mod">
          <ac:chgData name="Hailey Banack" userId="df58c6bd-3e89-4835-b83d-a52c76bdafc9" providerId="ADAL" clId="{46B39FEE-EABA-B841-98DB-BF94E81B9346}" dt="2024-10-28T18:11:45.632" v="905" actId="1076"/>
          <ac:spMkLst>
            <pc:docMk/>
            <pc:sldMk cId="639622357" sldId="329"/>
            <ac:spMk id="3" creationId="{B2EC7E35-B5E5-FB94-A6C7-CF8DDEE86126}"/>
          </ac:spMkLst>
        </pc:spChg>
        <pc:spChg chg="del">
          <ac:chgData name="Hailey Banack" userId="df58c6bd-3e89-4835-b83d-a52c76bdafc9" providerId="ADAL" clId="{46B39FEE-EABA-B841-98DB-BF94E81B9346}" dt="2024-10-28T18:02:08.028" v="845" actId="478"/>
          <ac:spMkLst>
            <pc:docMk/>
            <pc:sldMk cId="639622357" sldId="329"/>
            <ac:spMk id="4" creationId="{20833D9C-BD73-6CDD-29CC-C4AA2D145A26}"/>
          </ac:spMkLst>
        </pc:spChg>
        <pc:spChg chg="mod">
          <ac:chgData name="Hailey Banack" userId="df58c6bd-3e89-4835-b83d-a52c76bdafc9" providerId="ADAL" clId="{46B39FEE-EABA-B841-98DB-BF94E81B9346}" dt="2024-10-28T18:09:12.908" v="867" actId="1076"/>
          <ac:spMkLst>
            <pc:docMk/>
            <pc:sldMk cId="639622357" sldId="329"/>
            <ac:spMk id="5" creationId="{8A7094F9-FFE5-4DBA-A7DD-7A005A3976C7}"/>
          </ac:spMkLst>
        </pc:spChg>
        <pc:spChg chg="mod">
          <ac:chgData name="Hailey Banack" userId="df58c6bd-3e89-4835-b83d-a52c76bdafc9" providerId="ADAL" clId="{46B39FEE-EABA-B841-98DB-BF94E81B9346}" dt="2024-10-28T17:56:00.741" v="764" actId="5793"/>
          <ac:spMkLst>
            <pc:docMk/>
            <pc:sldMk cId="639622357" sldId="329"/>
            <ac:spMk id="6" creationId="{C7678CFB-2F14-9D9C-A206-BDA248417BB0}"/>
          </ac:spMkLst>
        </pc:spChg>
        <pc:spChg chg="mod">
          <ac:chgData name="Hailey Banack" userId="df58c6bd-3e89-4835-b83d-a52c76bdafc9" providerId="ADAL" clId="{46B39FEE-EABA-B841-98DB-BF94E81B9346}" dt="2024-10-28T18:01:59.931" v="840" actId="20577"/>
          <ac:spMkLst>
            <pc:docMk/>
            <pc:sldMk cId="639622357" sldId="329"/>
            <ac:spMk id="8" creationId="{072DE1C7-32A0-3A3A-EB9B-3867276C091C}"/>
          </ac:spMkLst>
        </pc:spChg>
        <pc:spChg chg="del">
          <ac:chgData name="Hailey Banack" userId="df58c6bd-3e89-4835-b83d-a52c76bdafc9" providerId="ADAL" clId="{46B39FEE-EABA-B841-98DB-BF94E81B9346}" dt="2024-10-28T18:02:06.739" v="844" actId="478"/>
          <ac:spMkLst>
            <pc:docMk/>
            <pc:sldMk cId="639622357" sldId="329"/>
            <ac:spMk id="11" creationId="{F3D1BE2F-8D71-F557-A5D1-830E8ED0C310}"/>
          </ac:spMkLst>
        </pc:spChg>
        <pc:spChg chg="mod">
          <ac:chgData name="Hailey Banack" userId="df58c6bd-3e89-4835-b83d-a52c76bdafc9" providerId="ADAL" clId="{46B39FEE-EABA-B841-98DB-BF94E81B9346}" dt="2024-10-28T18:09:25.310" v="868" actId="1076"/>
          <ac:spMkLst>
            <pc:docMk/>
            <pc:sldMk cId="639622357" sldId="329"/>
            <ac:spMk id="17" creationId="{C807A5C1-B396-FAF5-7815-73B4CBB24F63}"/>
          </ac:spMkLst>
        </pc:spChg>
        <pc:picChg chg="add mod">
          <ac:chgData name="Hailey Banack" userId="df58c6bd-3e89-4835-b83d-a52c76bdafc9" providerId="ADAL" clId="{46B39FEE-EABA-B841-98DB-BF94E81B9346}" dt="2024-10-28T18:09:04.369" v="864" actId="167"/>
          <ac:picMkLst>
            <pc:docMk/>
            <pc:sldMk cId="639622357" sldId="329"/>
            <ac:picMk id="2" creationId="{E05F0B67-48AD-9DE1-6BA2-D3C16C5109D9}"/>
          </ac:picMkLst>
        </pc:picChg>
        <pc:picChg chg="add mod">
          <ac:chgData name="Hailey Banack" userId="df58c6bd-3e89-4835-b83d-a52c76bdafc9" providerId="ADAL" clId="{46B39FEE-EABA-B841-98DB-BF94E81B9346}" dt="2024-10-28T18:11:30.440" v="901" actId="1367"/>
          <ac:picMkLst>
            <pc:docMk/>
            <pc:sldMk cId="639622357" sldId="329"/>
            <ac:picMk id="7" creationId="{C6B15EC2-FC29-53E2-DD54-2F6F0AD8F492}"/>
          </ac:picMkLst>
        </pc:picChg>
        <pc:picChg chg="del mod">
          <ac:chgData name="Hailey Banack" userId="df58c6bd-3e89-4835-b83d-a52c76bdafc9" providerId="ADAL" clId="{46B39FEE-EABA-B841-98DB-BF94E81B9346}" dt="2024-10-28T18:02:04.398" v="842" actId="478"/>
          <ac:picMkLst>
            <pc:docMk/>
            <pc:sldMk cId="639622357" sldId="329"/>
            <ac:picMk id="14" creationId="{72B00557-C941-EB99-A791-731B863BCCA3}"/>
          </ac:picMkLst>
        </pc:picChg>
        <pc:picChg chg="del">
          <ac:chgData name="Hailey Banack" userId="df58c6bd-3e89-4835-b83d-a52c76bdafc9" providerId="ADAL" clId="{46B39FEE-EABA-B841-98DB-BF94E81B9346}" dt="2024-10-28T18:02:05.235" v="843" actId="478"/>
          <ac:picMkLst>
            <pc:docMk/>
            <pc:sldMk cId="639622357" sldId="329"/>
            <ac:picMk id="15" creationId="{FBA3FD3E-BDB7-C67C-FA9F-81F781DA4512}"/>
          </ac:picMkLst>
        </pc:picChg>
      </pc:sldChg>
      <pc:sldChg chg="new del">
        <pc:chgData name="Hailey Banack" userId="df58c6bd-3e89-4835-b83d-a52c76bdafc9" providerId="ADAL" clId="{46B39FEE-EABA-B841-98DB-BF94E81B9346}" dt="2024-10-28T17:36:01.418" v="438" actId="2696"/>
        <pc:sldMkLst>
          <pc:docMk/>
          <pc:sldMk cId="2296223644" sldId="329"/>
        </pc:sldMkLst>
      </pc:sldChg>
      <pc:sldChg chg="add del">
        <pc:chgData name="Hailey Banack" userId="df58c6bd-3e89-4835-b83d-a52c76bdafc9" providerId="ADAL" clId="{46B39FEE-EABA-B841-98DB-BF94E81B9346}" dt="2024-10-28T17:58:15.827" v="768"/>
        <pc:sldMkLst>
          <pc:docMk/>
          <pc:sldMk cId="3656939904" sldId="3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7494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60701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628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06007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20147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53023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7" r:id="rId3"/>
    <p:sldLayoutId id="2147483658" r:id="rId4"/>
    <p:sldLayoutId id="2147483659" r:id="rId5"/>
    <p:sldLayoutId id="2147483665" r:id="rId6"/>
    <p:sldLayoutId id="2147483672" r:id="rId7"/>
    <p:sldLayoutId id="2147483687" r:id="rId8"/>
    <p:sldLayoutId id="2147483688" r:id="rId9"/>
    <p:sldLayoutId id="2147483689" r:id="rId10"/>
    <p:sldLayoutId id="2147483690" r:id="rId1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Instrumental Variables</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888" y="4166566"/>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13</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DDAF5072-8BE6-8070-4ADC-4C7F2F0E6E72}"/>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275870" cy="1574630"/>
          </a:xfrm>
          <a:prstGeom prst="rect">
            <a:avLst/>
          </a:prstGeom>
        </p:spPr>
        <p:txBody>
          <a:bodyPr spcFirstLastPara="1" wrap="square" lIns="91425" tIns="91425" rIns="91425" bIns="91425" anchor="t" anchorCtr="0">
            <a:noAutofit/>
          </a:bodyPr>
          <a:lstStyle/>
          <a:p>
            <a:pPr marL="0" lvl="0" indent="0" algn="l">
              <a:buNone/>
            </a:pPr>
            <a:r>
              <a:rPr lang="en" sz="1400" b="1" dirty="0"/>
              <a:t>Co-hosts: </a:t>
            </a:r>
            <a:r>
              <a:rPr lang="en" sz="1400" dirty="0"/>
              <a:t>Hailey Banack, Matt Fox</a:t>
            </a:r>
          </a:p>
          <a:p>
            <a:pPr marL="0" lvl="0" indent="0" algn="l" rtl="0">
              <a:spcBef>
                <a:spcPts val="0"/>
              </a:spcBef>
              <a:buNone/>
            </a:pPr>
            <a:endParaRPr lang="en" sz="1400" dirty="0"/>
          </a:p>
          <a:p>
            <a:pPr marL="0" indent="0" algn="l">
              <a:buNone/>
            </a:pPr>
            <a:r>
              <a:rPr lang="en" sz="1400" b="1" dirty="0"/>
              <a:t>Special guest: </a:t>
            </a:r>
            <a:r>
              <a:rPr lang="en" sz="1400" dirty="0"/>
              <a:t>Sonja Swanson</a:t>
            </a:r>
          </a:p>
          <a:p>
            <a:pPr marL="0" lvl="0" indent="0" algn="l" rtl="0">
              <a:spcBef>
                <a:spcPts val="0"/>
              </a:spcBef>
              <a:buNone/>
            </a:pPr>
            <a:endParaRPr lang="en" sz="1400"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6" name="Google Shape;366;p52"/>
          <p:cNvSpPr txBox="1">
            <a:spLocks noGrp="1"/>
          </p:cNvSpPr>
          <p:nvPr>
            <p:ph type="title"/>
          </p:nvPr>
        </p:nvSpPr>
        <p:spPr>
          <a:xfrm>
            <a:off x="2398595" y="853805"/>
            <a:ext cx="4237460" cy="609235"/>
          </a:xfrm>
          <a:prstGeom prst="rect">
            <a:avLst/>
          </a:prstGeom>
        </p:spPr>
        <p:txBody>
          <a:bodyPr spcFirstLastPara="1" wrap="square" lIns="91425" tIns="91425" rIns="91425" bIns="91425" anchor="t" anchorCtr="0">
            <a:noAutofit/>
          </a:bodyPr>
          <a:lstStyle/>
          <a:p>
            <a:pPr lvl="0">
              <a:lnSpc>
                <a:spcPct val="100000"/>
              </a:lnSpc>
            </a:pPr>
            <a:r>
              <a:rPr lang="en-US" sz="1800" dirty="0">
                <a:solidFill>
                  <a:srgbClr val="002060"/>
                </a:solidFill>
              </a:rPr>
              <a:t>It’s all about the instruments with</a:t>
            </a:r>
            <a:br>
              <a:rPr lang="en-US" sz="1800" dirty="0">
                <a:solidFill>
                  <a:srgbClr val="002060"/>
                </a:solidFill>
              </a:rPr>
            </a:br>
            <a:r>
              <a:rPr lang="en-US" sz="1800" dirty="0">
                <a:solidFill>
                  <a:srgbClr val="002060"/>
                </a:solidFill>
              </a:rPr>
              <a:t>Dr. Sonja Swanson</a:t>
            </a:r>
            <a:br>
              <a:rPr lang="en-US" sz="1800" dirty="0">
                <a:solidFill>
                  <a:srgbClr val="002060"/>
                </a:solidFill>
              </a:rPr>
            </a:br>
            <a:br>
              <a:rPr lang="en-US" sz="1800" dirty="0">
                <a:solidFill>
                  <a:srgbClr val="002060"/>
                </a:solidFill>
              </a:rPr>
            </a:br>
            <a:br>
              <a:rPr lang="en-US" sz="1800" dirty="0">
                <a:solidFill>
                  <a:srgbClr val="002060"/>
                </a:solidFill>
              </a:rPr>
            </a:br>
            <a:br>
              <a:rPr lang="en-US" sz="1800" dirty="0">
                <a:solidFill>
                  <a:srgbClr val="002060"/>
                </a:solidFill>
              </a:rPr>
            </a:br>
            <a:br>
              <a:rPr lang="en-US" sz="1800" dirty="0">
                <a:solidFill>
                  <a:srgbClr val="002060"/>
                </a:solidFill>
              </a:rPr>
            </a:br>
            <a:br>
              <a:rPr lang="en-US" sz="1800" dirty="0">
                <a:solidFill>
                  <a:srgbClr val="002060"/>
                </a:solidFill>
              </a:rPr>
            </a:br>
            <a:br>
              <a:rPr lang="en-US" sz="1800" dirty="0">
                <a:solidFill>
                  <a:srgbClr val="002060"/>
                </a:solidFill>
              </a:rPr>
            </a:br>
            <a:endParaRPr lang="en-US" sz="18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640163"/>
            <a:ext cx="1327838" cy="295536"/>
          </a:xfrm>
          <a:prstGeom prst="rect">
            <a:avLst/>
          </a:prstGeom>
          <a:noFill/>
          <a:ln>
            <a:noFill/>
          </a:ln>
        </p:spPr>
      </p:pic>
      <p:sp>
        <p:nvSpPr>
          <p:cNvPr id="4" name="Text Placeholder 3">
            <a:extLst>
              <a:ext uri="{FF2B5EF4-FFF2-40B4-BE49-F238E27FC236}">
                <a16:creationId xmlns:a16="http://schemas.microsoft.com/office/drawing/2014/main" id="{0CAB4224-E412-0571-ABD5-A39634102E3D}"/>
              </a:ext>
            </a:extLst>
          </p:cNvPr>
          <p:cNvSpPr>
            <a:spLocks noGrp="1"/>
          </p:cNvSpPr>
          <p:nvPr>
            <p:ph type="body" idx="1"/>
          </p:nvPr>
        </p:nvSpPr>
        <p:spPr>
          <a:xfrm>
            <a:off x="2037206" y="2112822"/>
            <a:ext cx="4960238" cy="1891500"/>
          </a:xfrm>
        </p:spPr>
        <p:txBody>
          <a:bodyPr/>
          <a:lstStyle/>
          <a:p>
            <a:pPr marL="127000" indent="0">
              <a:buNone/>
            </a:pPr>
            <a:r>
              <a:rPr lang="en-US" sz="1200" dirty="0"/>
              <a:t>What are instrumental variables? Should I be using them in my research? And if so, how do I do that? In this episode of </a:t>
            </a:r>
            <a:r>
              <a:rPr lang="en-US" sz="1200" dirty="0" err="1"/>
              <a:t>SERious</a:t>
            </a:r>
            <a:r>
              <a:rPr lang="en-US" sz="1200" dirty="0"/>
              <a:t> Epidemiology, we talk with Dr. Sonja Swanson about what instrumental variables are and what’s so great (and not so great) about them.</a:t>
            </a:r>
          </a:p>
          <a:p>
            <a:pPr marL="127000" indent="0">
              <a:buNone/>
            </a:pPr>
            <a:endParaRPr lang="en-US" sz="1200" dirty="0"/>
          </a:p>
          <a:p>
            <a:pPr marL="127000" indent="0">
              <a:buNone/>
            </a:pP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6"/>
                                        </p:tgtEl>
                                        <p:attrNameLst>
                                          <p:attrName>style.visibility</p:attrName>
                                        </p:attrNameLst>
                                      </p:cBhvr>
                                      <p:to>
                                        <p:strVal val="visible"/>
                                      </p:to>
                                    </p:set>
                                    <p:animEffect transition="in" filter="fade">
                                      <p:cBhvr>
                                        <p:cTn id="7"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E13</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grpSp>
        <p:nvGrpSpPr>
          <p:cNvPr id="18" name="Google Shape;1779;p113">
            <a:extLst>
              <a:ext uri="{FF2B5EF4-FFF2-40B4-BE49-F238E27FC236}">
                <a16:creationId xmlns:a16="http://schemas.microsoft.com/office/drawing/2014/main" id="{E1F78042-3645-FCAE-9B88-C1ABE2F7DB21}"/>
              </a:ext>
            </a:extLst>
          </p:cNvPr>
          <p:cNvGrpSpPr/>
          <p:nvPr/>
        </p:nvGrpSpPr>
        <p:grpSpPr>
          <a:xfrm rot="21222268">
            <a:off x="2035275" y="779303"/>
            <a:ext cx="2225024" cy="2666928"/>
            <a:chOff x="-238561" y="1712532"/>
            <a:chExt cx="1787386" cy="1772993"/>
          </a:xfrm>
        </p:grpSpPr>
        <p:sp>
          <p:nvSpPr>
            <p:cNvPr id="19" name="Google Shape;1780;p113">
              <a:extLst>
                <a:ext uri="{FF2B5EF4-FFF2-40B4-BE49-F238E27FC236}">
                  <a16:creationId xmlns:a16="http://schemas.microsoft.com/office/drawing/2014/main" id="{90134C42-D7AF-5E26-10B0-88B005742411}"/>
                </a:ext>
              </a:extLst>
            </p:cNvPr>
            <p:cNvSpPr/>
            <p:nvPr/>
          </p:nvSpPr>
          <p:spPr>
            <a:xfrm>
              <a:off x="-72650" y="1864050"/>
              <a:ext cx="1621475" cy="1621475"/>
            </a:xfrm>
            <a:custGeom>
              <a:avLst/>
              <a:gdLst/>
              <a:ahLst/>
              <a:cxnLst/>
              <a:rect l="l" t="t" r="r" b="b"/>
              <a:pathLst>
                <a:path w="64859" h="64859" extrusionOk="0">
                  <a:moveTo>
                    <a:pt x="7060" y="1"/>
                  </a:moveTo>
                  <a:lnTo>
                    <a:pt x="1" y="57794"/>
                  </a:lnTo>
                  <a:lnTo>
                    <a:pt x="57800" y="64858"/>
                  </a:lnTo>
                  <a:lnTo>
                    <a:pt x="64858" y="7060"/>
                  </a:lnTo>
                  <a:lnTo>
                    <a:pt x="58170" y="6238"/>
                  </a:lnTo>
                  <a:lnTo>
                    <a:pt x="58170" y="6238"/>
                  </a:lnTo>
                  <a:cubicBezTo>
                    <a:pt x="59249" y="7937"/>
                    <a:pt x="58324" y="10802"/>
                    <a:pt x="55874" y="10802"/>
                  </a:cubicBezTo>
                  <a:cubicBezTo>
                    <a:pt x="55742" y="10802"/>
                    <a:pt x="55605" y="10794"/>
                    <a:pt x="55465" y="10777"/>
                  </a:cubicBezTo>
                  <a:cubicBezTo>
                    <a:pt x="52716" y="10439"/>
                    <a:pt x="52395" y="7185"/>
                    <a:pt x="53935" y="5721"/>
                  </a:cubicBezTo>
                  <a:lnTo>
                    <a:pt x="48068" y="5008"/>
                  </a:lnTo>
                  <a:lnTo>
                    <a:pt x="48068" y="5008"/>
                  </a:lnTo>
                  <a:cubicBezTo>
                    <a:pt x="48897" y="6661"/>
                    <a:pt x="47978" y="9180"/>
                    <a:pt x="45724" y="9180"/>
                  </a:cubicBezTo>
                  <a:cubicBezTo>
                    <a:pt x="45596" y="9180"/>
                    <a:pt x="45463" y="9172"/>
                    <a:pt x="45325" y="9155"/>
                  </a:cubicBezTo>
                  <a:cubicBezTo>
                    <a:pt x="42784" y="8845"/>
                    <a:pt x="42397" y="5955"/>
                    <a:pt x="43671" y="4464"/>
                  </a:cubicBezTo>
                  <a:lnTo>
                    <a:pt x="37369" y="3702"/>
                  </a:lnTo>
                  <a:lnTo>
                    <a:pt x="37369" y="3702"/>
                  </a:lnTo>
                  <a:cubicBezTo>
                    <a:pt x="37603" y="3974"/>
                    <a:pt x="37782" y="4284"/>
                    <a:pt x="37907" y="4621"/>
                  </a:cubicBezTo>
                  <a:cubicBezTo>
                    <a:pt x="38098" y="5062"/>
                    <a:pt x="38169" y="5547"/>
                    <a:pt x="38109" y="6026"/>
                  </a:cubicBezTo>
                  <a:lnTo>
                    <a:pt x="37929" y="6728"/>
                  </a:lnTo>
                  <a:cubicBezTo>
                    <a:pt x="37487" y="7799"/>
                    <a:pt x="36466" y="8409"/>
                    <a:pt x="35415" y="8409"/>
                  </a:cubicBezTo>
                  <a:cubicBezTo>
                    <a:pt x="34849" y="8409"/>
                    <a:pt x="34274" y="8232"/>
                    <a:pt x="33777" y="7854"/>
                  </a:cubicBezTo>
                  <a:cubicBezTo>
                    <a:pt x="33472" y="7647"/>
                    <a:pt x="33211" y="7392"/>
                    <a:pt x="32998" y="7092"/>
                  </a:cubicBezTo>
                  <a:cubicBezTo>
                    <a:pt x="32558" y="6494"/>
                    <a:pt x="32340" y="5802"/>
                    <a:pt x="32432" y="5051"/>
                  </a:cubicBezTo>
                  <a:cubicBezTo>
                    <a:pt x="32519" y="4333"/>
                    <a:pt x="32884" y="3674"/>
                    <a:pt x="33450" y="3223"/>
                  </a:cubicBezTo>
                  <a:lnTo>
                    <a:pt x="26761" y="2406"/>
                  </a:lnTo>
                  <a:lnTo>
                    <a:pt x="26761" y="2406"/>
                  </a:lnTo>
                  <a:cubicBezTo>
                    <a:pt x="27618" y="4006"/>
                    <a:pt x="26733" y="6506"/>
                    <a:pt x="24519" y="6506"/>
                  </a:cubicBezTo>
                  <a:cubicBezTo>
                    <a:pt x="24398" y="6506"/>
                    <a:pt x="24273" y="6498"/>
                    <a:pt x="24144" y="6483"/>
                  </a:cubicBezTo>
                  <a:cubicBezTo>
                    <a:pt x="21662" y="6178"/>
                    <a:pt x="21303" y="3315"/>
                    <a:pt x="22587" y="1895"/>
                  </a:cubicBezTo>
                  <a:lnTo>
                    <a:pt x="17493" y="1274"/>
                  </a:lnTo>
                  <a:lnTo>
                    <a:pt x="17493" y="1274"/>
                  </a:lnTo>
                  <a:cubicBezTo>
                    <a:pt x="17536" y="1405"/>
                    <a:pt x="17564" y="1541"/>
                    <a:pt x="17585" y="1677"/>
                  </a:cubicBezTo>
                  <a:cubicBezTo>
                    <a:pt x="17607" y="2194"/>
                    <a:pt x="17651" y="2787"/>
                    <a:pt x="17389" y="3266"/>
                  </a:cubicBezTo>
                  <a:cubicBezTo>
                    <a:pt x="17134" y="3729"/>
                    <a:pt x="16927" y="4164"/>
                    <a:pt x="16464" y="4469"/>
                  </a:cubicBezTo>
                  <a:cubicBezTo>
                    <a:pt x="16002" y="4779"/>
                    <a:pt x="15577" y="5030"/>
                    <a:pt x="15011" y="5089"/>
                  </a:cubicBezTo>
                  <a:cubicBezTo>
                    <a:pt x="14876" y="5109"/>
                    <a:pt x="14739" y="5118"/>
                    <a:pt x="14603" y="5118"/>
                  </a:cubicBezTo>
                  <a:cubicBezTo>
                    <a:pt x="14237" y="5118"/>
                    <a:pt x="13872" y="5049"/>
                    <a:pt x="13531" y="4910"/>
                  </a:cubicBezTo>
                  <a:cubicBezTo>
                    <a:pt x="11838" y="4213"/>
                    <a:pt x="11256" y="2112"/>
                    <a:pt x="12355" y="648"/>
                  </a:cubicBezTo>
                  <a:lnTo>
                    <a:pt x="7060" y="1"/>
                  </a:ln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781;p113">
              <a:extLst>
                <a:ext uri="{FF2B5EF4-FFF2-40B4-BE49-F238E27FC236}">
                  <a16:creationId xmlns:a16="http://schemas.microsoft.com/office/drawing/2014/main" id="{CF5B44F7-6ACB-1156-93E0-076D2A657D33}"/>
                </a:ext>
              </a:extLst>
            </p:cNvPr>
            <p:cNvSpPr/>
            <p:nvPr/>
          </p:nvSpPr>
          <p:spPr>
            <a:xfrm>
              <a:off x="-82425" y="1854000"/>
              <a:ext cx="1621450" cy="1621725"/>
            </a:xfrm>
            <a:custGeom>
              <a:avLst/>
              <a:gdLst/>
              <a:ahLst/>
              <a:cxnLst/>
              <a:rect l="l" t="t" r="r" b="b"/>
              <a:pathLst>
                <a:path w="64858" h="64869" extrusionOk="0">
                  <a:moveTo>
                    <a:pt x="7064" y="0"/>
                  </a:moveTo>
                  <a:lnTo>
                    <a:pt x="0" y="57810"/>
                  </a:lnTo>
                  <a:lnTo>
                    <a:pt x="57799" y="64868"/>
                  </a:lnTo>
                  <a:lnTo>
                    <a:pt x="64857" y="7064"/>
                  </a:lnTo>
                  <a:lnTo>
                    <a:pt x="58169" y="6248"/>
                  </a:lnTo>
                  <a:lnTo>
                    <a:pt x="58169" y="6248"/>
                  </a:lnTo>
                  <a:cubicBezTo>
                    <a:pt x="59248" y="7947"/>
                    <a:pt x="58323" y="10812"/>
                    <a:pt x="55873" y="10812"/>
                  </a:cubicBezTo>
                  <a:cubicBezTo>
                    <a:pt x="55741" y="10812"/>
                    <a:pt x="55605" y="10804"/>
                    <a:pt x="55464" y="10787"/>
                  </a:cubicBezTo>
                  <a:cubicBezTo>
                    <a:pt x="52715" y="10449"/>
                    <a:pt x="52394" y="7195"/>
                    <a:pt x="53935" y="5731"/>
                  </a:cubicBezTo>
                  <a:lnTo>
                    <a:pt x="48068" y="5018"/>
                  </a:lnTo>
                  <a:lnTo>
                    <a:pt x="48068" y="5018"/>
                  </a:lnTo>
                  <a:cubicBezTo>
                    <a:pt x="48897" y="6671"/>
                    <a:pt x="47982" y="9190"/>
                    <a:pt x="45724" y="9190"/>
                  </a:cubicBezTo>
                  <a:cubicBezTo>
                    <a:pt x="45595" y="9190"/>
                    <a:pt x="45462" y="9182"/>
                    <a:pt x="45325" y="9165"/>
                  </a:cubicBezTo>
                  <a:cubicBezTo>
                    <a:pt x="42783" y="8849"/>
                    <a:pt x="42397" y="5965"/>
                    <a:pt x="43670" y="4474"/>
                  </a:cubicBezTo>
                  <a:lnTo>
                    <a:pt x="37368" y="3701"/>
                  </a:lnTo>
                  <a:lnTo>
                    <a:pt x="37368" y="3701"/>
                  </a:lnTo>
                  <a:cubicBezTo>
                    <a:pt x="37602" y="3973"/>
                    <a:pt x="37781" y="4289"/>
                    <a:pt x="37907" y="4621"/>
                  </a:cubicBezTo>
                  <a:cubicBezTo>
                    <a:pt x="38097" y="5061"/>
                    <a:pt x="38168" y="5551"/>
                    <a:pt x="38108" y="6025"/>
                  </a:cubicBezTo>
                  <a:cubicBezTo>
                    <a:pt x="38048" y="6264"/>
                    <a:pt x="37988" y="6498"/>
                    <a:pt x="37928" y="6732"/>
                  </a:cubicBezTo>
                  <a:cubicBezTo>
                    <a:pt x="37486" y="7801"/>
                    <a:pt x="36463" y="8410"/>
                    <a:pt x="35412" y="8410"/>
                  </a:cubicBezTo>
                  <a:cubicBezTo>
                    <a:pt x="34846" y="8410"/>
                    <a:pt x="34272" y="8234"/>
                    <a:pt x="33776" y="7859"/>
                  </a:cubicBezTo>
                  <a:cubicBezTo>
                    <a:pt x="33471" y="7652"/>
                    <a:pt x="33210" y="7396"/>
                    <a:pt x="32998" y="7097"/>
                  </a:cubicBezTo>
                  <a:cubicBezTo>
                    <a:pt x="32557" y="6498"/>
                    <a:pt x="32339" y="5802"/>
                    <a:pt x="32432" y="5056"/>
                  </a:cubicBezTo>
                  <a:cubicBezTo>
                    <a:pt x="32519" y="4332"/>
                    <a:pt x="32889" y="3679"/>
                    <a:pt x="33455" y="3222"/>
                  </a:cubicBezTo>
                  <a:lnTo>
                    <a:pt x="26766" y="2406"/>
                  </a:lnTo>
                  <a:lnTo>
                    <a:pt x="26766" y="2406"/>
                  </a:lnTo>
                  <a:cubicBezTo>
                    <a:pt x="27623" y="4005"/>
                    <a:pt x="26737" y="6505"/>
                    <a:pt x="24523" y="6505"/>
                  </a:cubicBezTo>
                  <a:cubicBezTo>
                    <a:pt x="24402" y="6505"/>
                    <a:pt x="24277" y="6497"/>
                    <a:pt x="24148" y="6482"/>
                  </a:cubicBezTo>
                  <a:cubicBezTo>
                    <a:pt x="21666" y="6177"/>
                    <a:pt x="21307" y="3320"/>
                    <a:pt x="22592" y="1899"/>
                  </a:cubicBezTo>
                  <a:lnTo>
                    <a:pt x="17497" y="1274"/>
                  </a:lnTo>
                  <a:lnTo>
                    <a:pt x="17497" y="1274"/>
                  </a:lnTo>
                  <a:cubicBezTo>
                    <a:pt x="17541" y="1410"/>
                    <a:pt x="17568" y="1540"/>
                    <a:pt x="17590" y="1676"/>
                  </a:cubicBezTo>
                  <a:cubicBezTo>
                    <a:pt x="17612" y="2193"/>
                    <a:pt x="17655" y="2787"/>
                    <a:pt x="17394" y="3265"/>
                  </a:cubicBezTo>
                  <a:cubicBezTo>
                    <a:pt x="17138" y="3728"/>
                    <a:pt x="16931" y="4163"/>
                    <a:pt x="16469" y="4474"/>
                  </a:cubicBezTo>
                  <a:cubicBezTo>
                    <a:pt x="16006" y="4778"/>
                    <a:pt x="15582" y="5029"/>
                    <a:pt x="15016" y="5089"/>
                  </a:cubicBezTo>
                  <a:cubicBezTo>
                    <a:pt x="14879" y="5110"/>
                    <a:pt x="14741" y="5120"/>
                    <a:pt x="14604" y="5120"/>
                  </a:cubicBezTo>
                  <a:cubicBezTo>
                    <a:pt x="14238" y="5120"/>
                    <a:pt x="13875" y="5047"/>
                    <a:pt x="13535" y="4909"/>
                  </a:cubicBezTo>
                  <a:cubicBezTo>
                    <a:pt x="11843" y="4218"/>
                    <a:pt x="11260" y="2112"/>
                    <a:pt x="12360" y="648"/>
                  </a:cubicBezTo>
                  <a:lnTo>
                    <a:pt x="7064" y="0"/>
                  </a:lnTo>
                  <a:close/>
                </a:path>
              </a:pathLst>
            </a:custGeom>
            <a:solidFill>
              <a:srgbClr val="FFF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782;p113">
              <a:extLst>
                <a:ext uri="{FF2B5EF4-FFF2-40B4-BE49-F238E27FC236}">
                  <a16:creationId xmlns:a16="http://schemas.microsoft.com/office/drawing/2014/main" id="{BE18FBED-A280-0C6F-77C0-77151E77BB0E}"/>
                </a:ext>
              </a:extLst>
            </p:cNvPr>
            <p:cNvSpPr/>
            <p:nvPr/>
          </p:nvSpPr>
          <p:spPr>
            <a:xfrm>
              <a:off x="-238561" y="1712532"/>
              <a:ext cx="773019" cy="480254"/>
            </a:xfrm>
            <a:custGeom>
              <a:avLst/>
              <a:gdLst/>
              <a:ahLst/>
              <a:cxnLst/>
              <a:rect l="l" t="t" r="r" b="b"/>
              <a:pathLst>
                <a:path w="44052" h="25961" extrusionOk="0">
                  <a:moveTo>
                    <a:pt x="40035" y="0"/>
                  </a:moveTo>
                  <a:lnTo>
                    <a:pt x="0" y="15402"/>
                  </a:lnTo>
                  <a:cubicBezTo>
                    <a:pt x="0" y="15402"/>
                    <a:pt x="1513" y="15761"/>
                    <a:pt x="1873" y="16638"/>
                  </a:cubicBezTo>
                  <a:cubicBezTo>
                    <a:pt x="2237" y="17514"/>
                    <a:pt x="1524" y="18526"/>
                    <a:pt x="1524" y="18526"/>
                  </a:cubicBezTo>
                  <a:cubicBezTo>
                    <a:pt x="1524" y="18526"/>
                    <a:pt x="2999" y="18885"/>
                    <a:pt x="3380" y="19816"/>
                  </a:cubicBezTo>
                  <a:cubicBezTo>
                    <a:pt x="3767" y="20752"/>
                    <a:pt x="2885" y="22439"/>
                    <a:pt x="2885" y="22439"/>
                  </a:cubicBezTo>
                  <a:cubicBezTo>
                    <a:pt x="2885" y="22439"/>
                    <a:pt x="4447" y="23011"/>
                    <a:pt x="4703" y="23631"/>
                  </a:cubicBezTo>
                  <a:cubicBezTo>
                    <a:pt x="4958" y="24252"/>
                    <a:pt x="4327" y="25960"/>
                    <a:pt x="4327" y="25960"/>
                  </a:cubicBezTo>
                  <a:lnTo>
                    <a:pt x="44051" y="10684"/>
                  </a:lnTo>
                  <a:cubicBezTo>
                    <a:pt x="41510" y="9791"/>
                    <a:pt x="42609" y="7168"/>
                    <a:pt x="42609" y="7168"/>
                  </a:cubicBezTo>
                  <a:cubicBezTo>
                    <a:pt x="42609" y="7168"/>
                    <a:pt x="41521" y="6466"/>
                    <a:pt x="41047" y="5753"/>
                  </a:cubicBezTo>
                  <a:cubicBezTo>
                    <a:pt x="40574" y="5040"/>
                    <a:pt x="41434" y="3418"/>
                    <a:pt x="41434" y="3418"/>
                  </a:cubicBezTo>
                  <a:cubicBezTo>
                    <a:pt x="41434" y="3418"/>
                    <a:pt x="39806" y="2993"/>
                    <a:pt x="39491" y="2221"/>
                  </a:cubicBezTo>
                  <a:cubicBezTo>
                    <a:pt x="39175" y="1442"/>
                    <a:pt x="40035" y="0"/>
                    <a:pt x="40035" y="0"/>
                  </a:cubicBez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 name="Google Shape;330;p49">
            <a:extLst>
              <a:ext uri="{FF2B5EF4-FFF2-40B4-BE49-F238E27FC236}">
                <a16:creationId xmlns:a16="http://schemas.microsoft.com/office/drawing/2014/main" id="{6492CFBE-4422-1E97-2BAE-8139D36A5D4D}"/>
              </a:ext>
            </a:extLst>
          </p:cNvPr>
          <p:cNvSpPr txBox="1">
            <a:spLocks/>
          </p:cNvSpPr>
          <p:nvPr/>
        </p:nvSpPr>
        <p:spPr>
          <a:xfrm>
            <a:off x="2211842" y="1394677"/>
            <a:ext cx="2018490"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Instrumental variables (IV) are used to determine causal effects by utilizing variables associated with the treatment but not directly with the outcome.</a:t>
            </a:r>
          </a:p>
          <a:p>
            <a:pPr marL="0" indent="0"/>
            <a:endParaRPr lang="en-US" sz="1100" dirty="0"/>
          </a:p>
        </p:txBody>
      </p:sp>
      <p:pic>
        <p:nvPicPr>
          <p:cNvPr id="22" name="Google Shape;1796;p114">
            <a:extLst>
              <a:ext uri="{FF2B5EF4-FFF2-40B4-BE49-F238E27FC236}">
                <a16:creationId xmlns:a16="http://schemas.microsoft.com/office/drawing/2014/main" id="{F151B876-D0A7-919F-4D6A-6B787910CB95}"/>
              </a:ext>
            </a:extLst>
          </p:cNvPr>
          <p:cNvPicPr preferRelativeResize="0"/>
          <p:nvPr/>
        </p:nvPicPr>
        <p:blipFill>
          <a:blip r:embed="rId3">
            <a:alphaModFix/>
          </a:blip>
          <a:stretch>
            <a:fillRect/>
          </a:stretch>
        </p:blipFill>
        <p:spPr>
          <a:xfrm rot="16200000">
            <a:off x="4242021" y="1474966"/>
            <a:ext cx="3077154" cy="3069203"/>
          </a:xfrm>
          <a:prstGeom prst="rect">
            <a:avLst/>
          </a:prstGeom>
          <a:noFill/>
          <a:ln>
            <a:noFill/>
          </a:ln>
        </p:spPr>
      </p:pic>
      <p:sp>
        <p:nvSpPr>
          <p:cNvPr id="23" name="Google Shape;1782;p113">
            <a:extLst>
              <a:ext uri="{FF2B5EF4-FFF2-40B4-BE49-F238E27FC236}">
                <a16:creationId xmlns:a16="http://schemas.microsoft.com/office/drawing/2014/main" id="{F5C599B9-A31D-20CE-8C53-ED3F2F92B627}"/>
              </a:ext>
            </a:extLst>
          </p:cNvPr>
          <p:cNvSpPr/>
          <p:nvPr/>
        </p:nvSpPr>
        <p:spPr>
          <a:xfrm rot="17348249">
            <a:off x="3513998" y="2865049"/>
            <a:ext cx="1807569" cy="970440"/>
          </a:xfrm>
          <a:custGeom>
            <a:avLst/>
            <a:gdLst/>
            <a:ahLst/>
            <a:cxnLst/>
            <a:rect l="l" t="t" r="r" b="b"/>
            <a:pathLst>
              <a:path w="44052" h="25961" extrusionOk="0">
                <a:moveTo>
                  <a:pt x="40035" y="0"/>
                </a:moveTo>
                <a:lnTo>
                  <a:pt x="0" y="15402"/>
                </a:lnTo>
                <a:cubicBezTo>
                  <a:pt x="0" y="15402"/>
                  <a:pt x="1513" y="15761"/>
                  <a:pt x="1873" y="16638"/>
                </a:cubicBezTo>
                <a:cubicBezTo>
                  <a:pt x="2237" y="17514"/>
                  <a:pt x="1524" y="18526"/>
                  <a:pt x="1524" y="18526"/>
                </a:cubicBezTo>
                <a:cubicBezTo>
                  <a:pt x="1524" y="18526"/>
                  <a:pt x="2999" y="18885"/>
                  <a:pt x="3380" y="19816"/>
                </a:cubicBezTo>
                <a:cubicBezTo>
                  <a:pt x="3767" y="20752"/>
                  <a:pt x="2885" y="22439"/>
                  <a:pt x="2885" y="22439"/>
                </a:cubicBezTo>
                <a:cubicBezTo>
                  <a:pt x="2885" y="22439"/>
                  <a:pt x="4447" y="23011"/>
                  <a:pt x="4703" y="23631"/>
                </a:cubicBezTo>
                <a:cubicBezTo>
                  <a:pt x="4958" y="24252"/>
                  <a:pt x="4327" y="25960"/>
                  <a:pt x="4327" y="25960"/>
                </a:cubicBezTo>
                <a:lnTo>
                  <a:pt x="44051" y="10684"/>
                </a:lnTo>
                <a:cubicBezTo>
                  <a:pt x="41510" y="9791"/>
                  <a:pt x="42609" y="7168"/>
                  <a:pt x="42609" y="7168"/>
                </a:cubicBezTo>
                <a:cubicBezTo>
                  <a:pt x="42609" y="7168"/>
                  <a:pt x="41521" y="6466"/>
                  <a:pt x="41047" y="5753"/>
                </a:cubicBezTo>
                <a:cubicBezTo>
                  <a:pt x="40574" y="5040"/>
                  <a:pt x="41434" y="3418"/>
                  <a:pt x="41434" y="3418"/>
                </a:cubicBezTo>
                <a:cubicBezTo>
                  <a:pt x="41434" y="3418"/>
                  <a:pt x="39806" y="2993"/>
                  <a:pt x="39491" y="2221"/>
                </a:cubicBezTo>
                <a:cubicBezTo>
                  <a:pt x="39175" y="1442"/>
                  <a:pt x="40035" y="0"/>
                  <a:pt x="40035" y="0"/>
                </a:cubicBez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30;p49">
            <a:extLst>
              <a:ext uri="{FF2B5EF4-FFF2-40B4-BE49-F238E27FC236}">
                <a16:creationId xmlns:a16="http://schemas.microsoft.com/office/drawing/2014/main" id="{FBC7BE8E-D4CD-DE56-EF0F-1A7F9324D691}"/>
              </a:ext>
            </a:extLst>
          </p:cNvPr>
          <p:cNvSpPr txBox="1">
            <a:spLocks/>
          </p:cNvSpPr>
          <p:nvPr/>
        </p:nvSpPr>
        <p:spPr>
          <a:xfrm>
            <a:off x="4691269" y="1888174"/>
            <a:ext cx="2305879"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100" b="1" dirty="0"/>
              <a:t>Three required</a:t>
            </a:r>
          </a:p>
          <a:p>
            <a:pPr marL="0" indent="0" algn="l"/>
            <a:r>
              <a:rPr lang="en-US" sz="1100" b="1" dirty="0"/>
              <a:t>assumptions for IV:</a:t>
            </a:r>
          </a:p>
          <a:p>
            <a:pPr marL="0" indent="0" algn="l"/>
            <a:r>
              <a:rPr lang="en-US" sz="1100" dirty="0"/>
              <a:t>1. Must be associated w/ the treatment</a:t>
            </a:r>
          </a:p>
          <a:p>
            <a:pPr marL="228600" indent="-228600" algn="l">
              <a:buAutoNum type="arabicPeriod"/>
            </a:pPr>
            <a:endParaRPr lang="en-US" sz="1100" dirty="0"/>
          </a:p>
          <a:p>
            <a:pPr marL="0" indent="0" algn="l"/>
            <a:r>
              <a:rPr lang="en-US" sz="1100" dirty="0"/>
              <a:t>2. IV can’t have a direct effect on the outcome except through the treatment</a:t>
            </a:r>
          </a:p>
          <a:p>
            <a:pPr marL="0" indent="0" algn="l"/>
            <a:endParaRPr lang="en-US" sz="1100" dirty="0"/>
          </a:p>
          <a:p>
            <a:pPr marL="0" indent="0" algn="l"/>
            <a:r>
              <a:rPr lang="en-US" sz="1100" dirty="0"/>
              <a:t>3. IV doesn’t share common causes w/ the outcome</a:t>
            </a:r>
          </a:p>
          <a:p>
            <a:pPr marL="0" indent="0"/>
            <a:endParaRPr lang="en-US" sz="1100" dirty="0"/>
          </a:p>
          <a:p>
            <a:pPr marL="0" indent="0"/>
            <a:endParaRPr lang="en-US" sz="1100" dirty="0"/>
          </a:p>
        </p:txBody>
      </p:sp>
      <p:pic>
        <p:nvPicPr>
          <p:cNvPr id="25" name="Google Shape;1804;p110">
            <a:extLst>
              <a:ext uri="{FF2B5EF4-FFF2-40B4-BE49-F238E27FC236}">
                <a16:creationId xmlns:a16="http://schemas.microsoft.com/office/drawing/2014/main" id="{5AF63D1D-FF27-3F5E-D5D2-90A5C96F4078}"/>
              </a:ext>
            </a:extLst>
          </p:cNvPr>
          <p:cNvPicPr preferRelativeResize="0"/>
          <p:nvPr/>
        </p:nvPicPr>
        <p:blipFill>
          <a:blip r:embed="rId4">
            <a:alphaModFix/>
            <a:grayscl/>
          </a:blip>
          <a:stretch>
            <a:fillRect/>
          </a:stretch>
        </p:blipFill>
        <p:spPr>
          <a:xfrm>
            <a:off x="2506883" y="3640063"/>
            <a:ext cx="1358271" cy="244134"/>
          </a:xfrm>
          <a:prstGeom prst="rect">
            <a:avLst/>
          </a:prstGeom>
          <a:noFill/>
          <a:ln>
            <a:noFill/>
          </a:ln>
        </p:spPr>
      </p:pic>
    </p:spTree>
    <p:extLst>
      <p:ext uri="{BB962C8B-B14F-4D97-AF65-F5344CB8AC3E}">
        <p14:creationId xmlns:p14="http://schemas.microsoft.com/office/powerpoint/2010/main" val="91636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p:tgtEl>
                                          <p:spTgt spid="11"/>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 calcmode="lin" valueType="num">
                                      <p:cBhvr additive="base">
                                        <p:cTn id="10" dur="1000"/>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10946" y="442762"/>
            <a:ext cx="3697862" cy="450930"/>
          </a:xfrm>
        </p:spPr>
        <p:txBody>
          <a:bodyPr/>
          <a:lstStyle/>
          <a:p>
            <a:r>
              <a:rPr lang="en-US" dirty="0"/>
              <a:t>Some more details on IV analyses:</a:t>
            </a:r>
          </a:p>
        </p:txBody>
      </p:sp>
      <p:sp>
        <p:nvSpPr>
          <p:cNvPr id="8" name="Google Shape;332;p49">
            <a:extLst>
              <a:ext uri="{FF2B5EF4-FFF2-40B4-BE49-F238E27FC236}">
                <a16:creationId xmlns:a16="http://schemas.microsoft.com/office/drawing/2014/main" id="{072DE1C7-32A0-3A3A-EB9B-3867276C091C}"/>
              </a:ext>
            </a:extLst>
          </p:cNvPr>
          <p:cNvSpPr txBox="1">
            <a:spLocks/>
          </p:cNvSpPr>
          <p:nvPr/>
        </p:nvSpPr>
        <p:spPr>
          <a:xfrm>
            <a:off x="510946" y="1475007"/>
            <a:ext cx="3697862" cy="276019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100" b="1" u="sng" dirty="0"/>
              <a:t>Exclusion restriction:</a:t>
            </a:r>
            <a:r>
              <a:rPr lang="en-US" sz="1100" dirty="0"/>
              <a:t> To test the association between an instrument and an outcome and ensure the only reason for this association is the causal relationship between the treatment and the outcome, you need to verify that the instrument only affects the outcome through its influence on the treatment. </a:t>
            </a:r>
          </a:p>
          <a:p>
            <a:pPr marL="0" indent="0" algn="l">
              <a:buClr>
                <a:schemeClr val="dk1"/>
              </a:buClr>
              <a:buSzPts val="1100"/>
            </a:pPr>
            <a:endParaRPr lang="en-US" sz="1100" dirty="0"/>
          </a:p>
          <a:p>
            <a:pPr marL="0" indent="0" algn="l">
              <a:buClr>
                <a:schemeClr val="dk1"/>
              </a:buClr>
              <a:buSzPts val="1100"/>
            </a:pPr>
            <a:r>
              <a:rPr lang="en-US" sz="1100" dirty="0"/>
              <a:t>-The instrument does not need to be a cause of the treatment; it only needs to be associated with it. However, interpreting results from non-causal instruments can be complex</a:t>
            </a:r>
          </a:p>
        </p:txBody>
      </p:sp>
      <p:sp>
        <p:nvSpPr>
          <p:cNvPr id="17" name="Google Shape;332;p49">
            <a:extLst>
              <a:ext uri="{FF2B5EF4-FFF2-40B4-BE49-F238E27FC236}">
                <a16:creationId xmlns:a16="http://schemas.microsoft.com/office/drawing/2014/main" id="{C807A5C1-B396-FAF5-7815-73B4CBB24F63}"/>
              </a:ext>
            </a:extLst>
          </p:cNvPr>
          <p:cNvSpPr txBox="1">
            <a:spLocks/>
          </p:cNvSpPr>
          <p:nvPr/>
        </p:nvSpPr>
        <p:spPr>
          <a:xfrm>
            <a:off x="5091609" y="572217"/>
            <a:ext cx="3174973"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b="1" dirty="0"/>
          </a:p>
        </p:txBody>
      </p:sp>
      <p:sp>
        <p:nvSpPr>
          <p:cNvPr id="4" name="Google Shape;1848;p113">
            <a:extLst>
              <a:ext uri="{FF2B5EF4-FFF2-40B4-BE49-F238E27FC236}">
                <a16:creationId xmlns:a16="http://schemas.microsoft.com/office/drawing/2014/main" id="{20833D9C-BD73-6CDD-29CC-C4AA2D145A26}"/>
              </a:ext>
            </a:extLst>
          </p:cNvPr>
          <p:cNvSpPr txBox="1">
            <a:spLocks/>
          </p:cNvSpPr>
          <p:nvPr/>
        </p:nvSpPr>
        <p:spPr>
          <a:xfrm>
            <a:off x="4925256" y="3621061"/>
            <a:ext cx="3697860" cy="117146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39700" indent="0">
              <a:spcBef>
                <a:spcPts val="1600"/>
              </a:spcBef>
              <a:buSzPts val="1400"/>
            </a:pPr>
            <a:r>
              <a:rPr lang="en-US" sz="1100" dirty="0">
                <a:uFill>
                  <a:noFill/>
                </a:uFill>
              </a:rPr>
              <a:t>If an instrument is weakly associated with the treatment, a large sample size is necessary to detect the treatment effect. Weak instruments can also amplify biases from violated assumptions</a:t>
            </a:r>
          </a:p>
          <a:p>
            <a:pPr indent="-317500">
              <a:buSzPts val="1400"/>
              <a:buFont typeface="Roboto Mono Medium"/>
              <a:buChar char="●"/>
            </a:pPr>
            <a:endParaRPr lang="en-US" sz="1100" dirty="0"/>
          </a:p>
        </p:txBody>
      </p:sp>
      <p:sp>
        <p:nvSpPr>
          <p:cNvPr id="5" name="Google Shape;1848;p113">
            <a:extLst>
              <a:ext uri="{FF2B5EF4-FFF2-40B4-BE49-F238E27FC236}">
                <a16:creationId xmlns:a16="http://schemas.microsoft.com/office/drawing/2014/main" id="{8A7094F9-FFE5-4DBA-A7DD-7A005A3976C7}"/>
              </a:ext>
            </a:extLst>
          </p:cNvPr>
          <p:cNvSpPr txBox="1">
            <a:spLocks/>
          </p:cNvSpPr>
          <p:nvPr/>
        </p:nvSpPr>
        <p:spPr>
          <a:xfrm>
            <a:off x="5665197" y="-229145"/>
            <a:ext cx="2326746" cy="2822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39700" indent="0" algn="l">
              <a:buSzPts val="1400"/>
            </a:pPr>
            <a:r>
              <a:rPr lang="en-US" sz="1200" dirty="0"/>
              <a:t>IV example: in Mendelian Randomization, genetic variants related to the likelihood of smoking can serve as instruments to study the effect of smoking on lung cancer</a:t>
            </a:r>
          </a:p>
          <a:p>
            <a:pPr indent="-317500" algn="l">
              <a:buSzPts val="1400"/>
              <a:buFont typeface="Roboto Mono Medium"/>
              <a:buChar char="●"/>
            </a:pPr>
            <a:endParaRPr lang="en-US" sz="1100" dirty="0"/>
          </a:p>
        </p:txBody>
      </p:sp>
      <p:sp>
        <p:nvSpPr>
          <p:cNvPr id="11" name="Google Shape;1670;p111">
            <a:extLst>
              <a:ext uri="{FF2B5EF4-FFF2-40B4-BE49-F238E27FC236}">
                <a16:creationId xmlns:a16="http://schemas.microsoft.com/office/drawing/2014/main" id="{F3D1BE2F-8D71-F557-A5D1-830E8ED0C310}"/>
              </a:ext>
            </a:extLst>
          </p:cNvPr>
          <p:cNvSpPr/>
          <p:nvPr/>
        </p:nvSpPr>
        <p:spPr>
          <a:xfrm>
            <a:off x="6448610" y="3050534"/>
            <a:ext cx="460972" cy="450930"/>
          </a:xfrm>
          <a:custGeom>
            <a:avLst/>
            <a:gdLst/>
            <a:ahLst/>
            <a:cxnLst/>
            <a:rect l="l" t="t" r="r" b="b"/>
            <a:pathLst>
              <a:path w="9098" h="9614" extrusionOk="0">
                <a:moveTo>
                  <a:pt x="6740" y="1207"/>
                </a:moveTo>
                <a:lnTo>
                  <a:pt x="8002" y="2970"/>
                </a:lnTo>
                <a:cubicBezTo>
                  <a:pt x="7574" y="3470"/>
                  <a:pt x="7097" y="3946"/>
                  <a:pt x="6621" y="4375"/>
                </a:cubicBezTo>
                <a:cubicBezTo>
                  <a:pt x="6502" y="4470"/>
                  <a:pt x="6430" y="4637"/>
                  <a:pt x="6478" y="4780"/>
                </a:cubicBezTo>
                <a:cubicBezTo>
                  <a:pt x="6478" y="4875"/>
                  <a:pt x="6526" y="4970"/>
                  <a:pt x="6621" y="5041"/>
                </a:cubicBezTo>
                <a:cubicBezTo>
                  <a:pt x="7121" y="5518"/>
                  <a:pt x="7597" y="6066"/>
                  <a:pt x="8026" y="6637"/>
                </a:cubicBezTo>
                <a:lnTo>
                  <a:pt x="6788" y="8376"/>
                </a:lnTo>
                <a:cubicBezTo>
                  <a:pt x="6216" y="7661"/>
                  <a:pt x="5573" y="6994"/>
                  <a:pt x="4883" y="6399"/>
                </a:cubicBezTo>
                <a:cubicBezTo>
                  <a:pt x="4787" y="6304"/>
                  <a:pt x="4668" y="6256"/>
                  <a:pt x="4549" y="6256"/>
                </a:cubicBezTo>
                <a:cubicBezTo>
                  <a:pt x="4430" y="6256"/>
                  <a:pt x="4311" y="6304"/>
                  <a:pt x="4216" y="6399"/>
                </a:cubicBezTo>
                <a:cubicBezTo>
                  <a:pt x="3525" y="6994"/>
                  <a:pt x="2882" y="7661"/>
                  <a:pt x="2311" y="8376"/>
                </a:cubicBezTo>
                <a:lnTo>
                  <a:pt x="1072" y="6637"/>
                </a:lnTo>
                <a:cubicBezTo>
                  <a:pt x="1477" y="6066"/>
                  <a:pt x="1953" y="5518"/>
                  <a:pt x="2477" y="5041"/>
                </a:cubicBezTo>
                <a:cubicBezTo>
                  <a:pt x="2668" y="4851"/>
                  <a:pt x="2668" y="4565"/>
                  <a:pt x="2477" y="4375"/>
                </a:cubicBezTo>
                <a:cubicBezTo>
                  <a:pt x="1977" y="3946"/>
                  <a:pt x="1525" y="3470"/>
                  <a:pt x="1072" y="2970"/>
                </a:cubicBezTo>
                <a:cubicBezTo>
                  <a:pt x="1497" y="2379"/>
                  <a:pt x="1922" y="1789"/>
                  <a:pt x="2348" y="1222"/>
                </a:cubicBezTo>
                <a:lnTo>
                  <a:pt x="2348" y="1222"/>
                </a:lnTo>
                <a:cubicBezTo>
                  <a:pt x="2939" y="1859"/>
                  <a:pt x="3554" y="2450"/>
                  <a:pt x="4216" y="2993"/>
                </a:cubicBezTo>
                <a:cubicBezTo>
                  <a:pt x="4311" y="3077"/>
                  <a:pt x="4430" y="3118"/>
                  <a:pt x="4549" y="3118"/>
                </a:cubicBezTo>
                <a:cubicBezTo>
                  <a:pt x="4668" y="3118"/>
                  <a:pt x="4787" y="3077"/>
                  <a:pt x="4883" y="2993"/>
                </a:cubicBezTo>
                <a:cubicBezTo>
                  <a:pt x="5526" y="2446"/>
                  <a:pt x="6169" y="1850"/>
                  <a:pt x="6740" y="1207"/>
                </a:cubicBezTo>
                <a:close/>
                <a:moveTo>
                  <a:pt x="2318" y="1"/>
                </a:moveTo>
                <a:cubicBezTo>
                  <a:pt x="2160" y="1"/>
                  <a:pt x="2001" y="81"/>
                  <a:pt x="1906" y="231"/>
                </a:cubicBezTo>
                <a:lnTo>
                  <a:pt x="96" y="2755"/>
                </a:lnTo>
                <a:cubicBezTo>
                  <a:pt x="1" y="2946"/>
                  <a:pt x="24" y="3184"/>
                  <a:pt x="167" y="3327"/>
                </a:cubicBezTo>
                <a:cubicBezTo>
                  <a:pt x="572" y="3827"/>
                  <a:pt x="1025" y="4279"/>
                  <a:pt x="1501" y="4732"/>
                </a:cubicBezTo>
                <a:cubicBezTo>
                  <a:pt x="977" y="5232"/>
                  <a:pt x="501" y="5804"/>
                  <a:pt x="96" y="6399"/>
                </a:cubicBezTo>
                <a:cubicBezTo>
                  <a:pt x="1" y="6542"/>
                  <a:pt x="1" y="6708"/>
                  <a:pt x="96" y="6875"/>
                </a:cubicBezTo>
                <a:lnTo>
                  <a:pt x="1906" y="9400"/>
                </a:lnTo>
                <a:cubicBezTo>
                  <a:pt x="2001" y="9542"/>
                  <a:pt x="2156" y="9614"/>
                  <a:pt x="2311" y="9614"/>
                </a:cubicBezTo>
                <a:cubicBezTo>
                  <a:pt x="2465" y="9614"/>
                  <a:pt x="2620" y="9542"/>
                  <a:pt x="2715" y="9400"/>
                </a:cubicBezTo>
                <a:cubicBezTo>
                  <a:pt x="3239" y="8637"/>
                  <a:pt x="3859" y="7947"/>
                  <a:pt x="4549" y="7328"/>
                </a:cubicBezTo>
                <a:cubicBezTo>
                  <a:pt x="5240" y="7947"/>
                  <a:pt x="5859" y="8637"/>
                  <a:pt x="6383" y="9400"/>
                </a:cubicBezTo>
                <a:cubicBezTo>
                  <a:pt x="6478" y="9542"/>
                  <a:pt x="6633" y="9614"/>
                  <a:pt x="6785" y="9614"/>
                </a:cubicBezTo>
                <a:cubicBezTo>
                  <a:pt x="6937" y="9614"/>
                  <a:pt x="7085" y="9542"/>
                  <a:pt x="7169" y="9400"/>
                </a:cubicBezTo>
                <a:lnTo>
                  <a:pt x="9002" y="6875"/>
                </a:lnTo>
                <a:cubicBezTo>
                  <a:pt x="9074" y="6708"/>
                  <a:pt x="9074" y="6542"/>
                  <a:pt x="9002" y="6399"/>
                </a:cubicBezTo>
                <a:cubicBezTo>
                  <a:pt x="8574" y="5804"/>
                  <a:pt x="8121" y="5232"/>
                  <a:pt x="7597" y="4732"/>
                </a:cubicBezTo>
                <a:cubicBezTo>
                  <a:pt x="8074" y="4279"/>
                  <a:pt x="8526" y="3827"/>
                  <a:pt x="8931" y="3327"/>
                </a:cubicBezTo>
                <a:cubicBezTo>
                  <a:pt x="9074" y="3184"/>
                  <a:pt x="9098" y="2946"/>
                  <a:pt x="9002" y="2755"/>
                </a:cubicBezTo>
                <a:lnTo>
                  <a:pt x="7169" y="231"/>
                </a:lnTo>
                <a:cubicBezTo>
                  <a:pt x="7087" y="81"/>
                  <a:pt x="6934" y="1"/>
                  <a:pt x="6778" y="1"/>
                </a:cubicBezTo>
                <a:cubicBezTo>
                  <a:pt x="6663" y="1"/>
                  <a:pt x="6546" y="45"/>
                  <a:pt x="6454" y="136"/>
                </a:cubicBezTo>
                <a:cubicBezTo>
                  <a:pt x="5883" y="826"/>
                  <a:pt x="5240" y="1469"/>
                  <a:pt x="4549" y="2065"/>
                </a:cubicBezTo>
                <a:cubicBezTo>
                  <a:pt x="3859" y="1469"/>
                  <a:pt x="3216" y="826"/>
                  <a:pt x="2644" y="136"/>
                </a:cubicBezTo>
                <a:cubicBezTo>
                  <a:pt x="2553" y="45"/>
                  <a:pt x="2436" y="1"/>
                  <a:pt x="2318" y="1"/>
                </a:cubicBezTo>
                <a:close/>
              </a:path>
            </a:pathLst>
          </a:custGeom>
          <a:solidFill>
            <a:schemeClr val="accent3">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 name="Google Shape;1828;p111">
            <a:extLst>
              <a:ext uri="{FF2B5EF4-FFF2-40B4-BE49-F238E27FC236}">
                <a16:creationId xmlns:a16="http://schemas.microsoft.com/office/drawing/2014/main" id="{72B00557-C941-EB99-A791-731B863BCCA3}"/>
              </a:ext>
            </a:extLst>
          </p:cNvPr>
          <p:cNvPicPr preferRelativeResize="0"/>
          <p:nvPr/>
        </p:nvPicPr>
        <p:blipFill>
          <a:blip r:embed="rId3">
            <a:alphaModFix/>
            <a:duotone>
              <a:schemeClr val="accent5">
                <a:shade val="45000"/>
                <a:satMod val="135000"/>
              </a:schemeClr>
              <a:prstClr val="white"/>
            </a:duotone>
          </a:blip>
          <a:stretch>
            <a:fillRect/>
          </a:stretch>
        </p:blipFill>
        <p:spPr>
          <a:xfrm rot="206177">
            <a:off x="4899508" y="373266"/>
            <a:ext cx="808302" cy="2154993"/>
          </a:xfrm>
          <a:prstGeom prst="rect">
            <a:avLst/>
          </a:prstGeom>
          <a:noFill/>
          <a:ln>
            <a:noFill/>
          </a:ln>
        </p:spPr>
      </p:pic>
      <p:pic>
        <p:nvPicPr>
          <p:cNvPr id="15" name="Google Shape;1828;p111">
            <a:extLst>
              <a:ext uri="{FF2B5EF4-FFF2-40B4-BE49-F238E27FC236}">
                <a16:creationId xmlns:a16="http://schemas.microsoft.com/office/drawing/2014/main" id="{FBA3FD3E-BDB7-C67C-FA9F-81F781DA4512}"/>
              </a:ext>
            </a:extLst>
          </p:cNvPr>
          <p:cNvPicPr preferRelativeResize="0"/>
          <p:nvPr/>
        </p:nvPicPr>
        <p:blipFill>
          <a:blip r:embed="rId3">
            <a:alphaModFix/>
            <a:duotone>
              <a:schemeClr val="accent5">
                <a:shade val="45000"/>
                <a:satMod val="135000"/>
              </a:schemeClr>
              <a:prstClr val="white"/>
            </a:duotone>
          </a:blip>
          <a:stretch>
            <a:fillRect/>
          </a:stretch>
        </p:blipFill>
        <p:spPr>
          <a:xfrm rot="10991224">
            <a:off x="7771291" y="385718"/>
            <a:ext cx="801845" cy="2177795"/>
          </a:xfrm>
          <a:prstGeom prst="rect">
            <a:avLst/>
          </a:prstGeom>
          <a:noFill/>
          <a:ln>
            <a:noFill/>
          </a:ln>
        </p:spPr>
      </p:pic>
    </p:spTree>
    <p:extLst>
      <p:ext uri="{BB962C8B-B14F-4D97-AF65-F5344CB8AC3E}">
        <p14:creationId xmlns:p14="http://schemas.microsoft.com/office/powerpoint/2010/main" val="23875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p:tgtEl>
                                          <p:spTgt spid="8"/>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additive="base">
                                        <p:cTn id="10" dur="1000"/>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16" name="Text Placeholder 3">
            <a:extLst>
              <a:ext uri="{FF2B5EF4-FFF2-40B4-BE49-F238E27FC236}">
                <a16:creationId xmlns:a16="http://schemas.microsoft.com/office/drawing/2014/main" id="{959BB1EF-12CC-231C-0F90-9307454C3120}"/>
              </a:ext>
            </a:extLst>
          </p:cNvPr>
          <p:cNvSpPr txBox="1">
            <a:spLocks/>
          </p:cNvSpPr>
          <p:nvPr/>
        </p:nvSpPr>
        <p:spPr>
          <a:xfrm>
            <a:off x="1154127" y="683403"/>
            <a:ext cx="4920670" cy="6922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400"/>
              <a:buFont typeface="Concert One"/>
              <a:buNone/>
              <a:defRPr sz="2400" b="1" i="0" u="none" strike="noStrike" cap="none">
                <a:solidFill>
                  <a:schemeClr val="accent2"/>
                </a:solidFill>
                <a:latin typeface="Concert One"/>
                <a:ea typeface="Concert One"/>
                <a:cs typeface="Concert One"/>
                <a:sym typeface="Concert One"/>
              </a:defRPr>
            </a:lvl1pPr>
            <a:lvl2pPr marL="914400" marR="0" lvl="1"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9pPr>
          </a:lstStyle>
          <a:p>
            <a:pPr marL="127000" indent="0">
              <a:buClr>
                <a:srgbClr val="002060"/>
              </a:buClr>
            </a:pPr>
            <a:r>
              <a:rPr lang="en-US" sz="1200" dirty="0">
                <a:solidFill>
                  <a:srgbClr val="002060"/>
                </a:solidFill>
                <a:latin typeface="Roboto Mono" pitchFamily="49" charset="0"/>
                <a:ea typeface="Roboto Mono" pitchFamily="49" charset="0"/>
              </a:rPr>
              <a:t>The instrumental variable (IV) ratio</a:t>
            </a:r>
          </a:p>
          <a:p>
            <a:pPr marL="127000" indent="0">
              <a:buClr>
                <a:srgbClr val="002060"/>
              </a:buClr>
            </a:pPr>
            <a:endParaRPr lang="en-US" sz="1200" dirty="0">
              <a:solidFill>
                <a:srgbClr val="002060"/>
              </a:solidFill>
              <a:latin typeface="Roboto Mono" pitchFamily="49" charset="0"/>
              <a:ea typeface="Roboto Mono" pitchFamily="49" charset="0"/>
            </a:endParaRPr>
          </a:p>
          <a:p>
            <a:pPr marL="127000" indent="0">
              <a:buClr>
                <a:srgbClr val="002060"/>
              </a:buClr>
            </a:pPr>
            <a:r>
              <a:rPr lang="en-US" sz="1200" dirty="0">
                <a:solidFill>
                  <a:srgbClr val="002060"/>
                </a:solidFill>
                <a:latin typeface="Roboto Mono" pitchFamily="49" charset="0"/>
                <a:ea typeface="Roboto Mono" pitchFamily="49" charset="0"/>
              </a:rPr>
              <a:t> </a:t>
            </a:r>
          </a:p>
        </p:txBody>
      </p:sp>
      <p:pic>
        <p:nvPicPr>
          <p:cNvPr id="3" name="Google Shape;1773;p113">
            <a:extLst>
              <a:ext uri="{FF2B5EF4-FFF2-40B4-BE49-F238E27FC236}">
                <a16:creationId xmlns:a16="http://schemas.microsoft.com/office/drawing/2014/main" id="{5FBDF9C0-1EB7-2257-482A-D4D016889508}"/>
              </a:ext>
            </a:extLst>
          </p:cNvPr>
          <p:cNvPicPr preferRelativeResize="0"/>
          <p:nvPr/>
        </p:nvPicPr>
        <p:blipFill>
          <a:blip r:embed="rId3">
            <a:alphaModFix/>
            <a:duotone>
              <a:prstClr val="black"/>
              <a:schemeClr val="tx2">
                <a:tint val="45000"/>
                <a:satMod val="400000"/>
              </a:schemeClr>
            </a:duotone>
          </a:blip>
          <a:stretch>
            <a:fillRect/>
          </a:stretch>
        </p:blipFill>
        <p:spPr>
          <a:xfrm rot="4127352">
            <a:off x="1284293" y="1157847"/>
            <a:ext cx="822738" cy="435526"/>
          </a:xfrm>
          <a:prstGeom prst="rect">
            <a:avLst/>
          </a:prstGeom>
          <a:noFill/>
          <a:ln>
            <a:noFill/>
          </a:ln>
        </p:spPr>
      </p:pic>
      <p:sp>
        <p:nvSpPr>
          <p:cNvPr id="4" name="Text Placeholder 3">
            <a:extLst>
              <a:ext uri="{FF2B5EF4-FFF2-40B4-BE49-F238E27FC236}">
                <a16:creationId xmlns:a16="http://schemas.microsoft.com/office/drawing/2014/main" id="{AE0D3E41-0E47-CF3D-357F-21465C544672}"/>
              </a:ext>
            </a:extLst>
          </p:cNvPr>
          <p:cNvSpPr txBox="1">
            <a:spLocks/>
          </p:cNvSpPr>
          <p:nvPr/>
        </p:nvSpPr>
        <p:spPr>
          <a:xfrm>
            <a:off x="2091193" y="1179193"/>
            <a:ext cx="5283598" cy="96216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400"/>
              <a:buFont typeface="Concert One"/>
              <a:buNone/>
              <a:defRPr sz="2400" b="1" i="0" u="none" strike="noStrike" cap="none">
                <a:solidFill>
                  <a:schemeClr val="accent2"/>
                </a:solidFill>
                <a:latin typeface="Concert One"/>
                <a:ea typeface="Concert One"/>
                <a:cs typeface="Concert One"/>
                <a:sym typeface="Concert One"/>
              </a:defRPr>
            </a:lvl1pPr>
            <a:lvl2pPr marL="914400" marR="0" lvl="1"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9pPr>
          </a:lstStyle>
          <a:p>
            <a:pPr marL="127000" indent="0">
              <a:buClr>
                <a:srgbClr val="002060"/>
              </a:buClr>
            </a:pPr>
            <a:r>
              <a:rPr lang="en-US" sz="1200" dirty="0">
                <a:solidFill>
                  <a:srgbClr val="002060"/>
                </a:solidFill>
                <a:latin typeface="Roboto Mono" pitchFamily="49" charset="0"/>
                <a:ea typeface="Roboto Mono" pitchFamily="49" charset="0"/>
              </a:rPr>
              <a:t>Divides the instrument-outcome association by the instrument-treatment association on the additive scale, providing an estimate of the average causal effect </a:t>
            </a:r>
          </a:p>
        </p:txBody>
      </p:sp>
      <p:sp>
        <p:nvSpPr>
          <p:cNvPr id="9" name="Text Placeholder 3">
            <a:extLst>
              <a:ext uri="{FF2B5EF4-FFF2-40B4-BE49-F238E27FC236}">
                <a16:creationId xmlns:a16="http://schemas.microsoft.com/office/drawing/2014/main" id="{B5299825-92FB-292D-1350-36686524C9B2}"/>
              </a:ext>
            </a:extLst>
          </p:cNvPr>
          <p:cNvSpPr txBox="1">
            <a:spLocks/>
          </p:cNvSpPr>
          <p:nvPr/>
        </p:nvSpPr>
        <p:spPr>
          <a:xfrm>
            <a:off x="1944137" y="2367168"/>
            <a:ext cx="6388829" cy="96216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400"/>
              <a:buFont typeface="Concert One"/>
              <a:buNone/>
              <a:defRPr sz="2400" b="1" i="0" u="none" strike="noStrike" cap="none">
                <a:solidFill>
                  <a:schemeClr val="accent2"/>
                </a:solidFill>
                <a:latin typeface="Concert One"/>
                <a:ea typeface="Concert One"/>
                <a:cs typeface="Concert One"/>
                <a:sym typeface="Concert One"/>
              </a:defRPr>
            </a:lvl1pPr>
            <a:lvl2pPr marL="914400" marR="0" lvl="1"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9pPr>
          </a:lstStyle>
          <a:p>
            <a:pPr marL="127000" indent="0">
              <a:buClr>
                <a:srgbClr val="002060"/>
              </a:buClr>
            </a:pPr>
            <a:r>
              <a:rPr lang="en-US" sz="1200" dirty="0">
                <a:solidFill>
                  <a:srgbClr val="002060"/>
                </a:solidFill>
                <a:latin typeface="Roboto Mono" pitchFamily="49" charset="0"/>
                <a:ea typeface="Roboto Mono" pitchFamily="49" charset="0"/>
              </a:rPr>
              <a:t>Instrumental variables are not a panacea; they replace the assumption of measuring baseline confounders with the assumption of having a true instrument.</a:t>
            </a:r>
          </a:p>
          <a:p>
            <a:pPr marL="127000" indent="0">
              <a:buClr>
                <a:srgbClr val="002060"/>
              </a:buClr>
            </a:pPr>
            <a:endParaRPr lang="en-US" sz="1200" dirty="0">
              <a:solidFill>
                <a:srgbClr val="002060"/>
              </a:solidFill>
              <a:latin typeface="Roboto Mono" pitchFamily="49" charset="0"/>
              <a:ea typeface="Roboto Mono" pitchFamily="49" charset="0"/>
            </a:endParaRPr>
          </a:p>
          <a:p>
            <a:pPr marL="127000" indent="0">
              <a:buClr>
                <a:srgbClr val="002060"/>
              </a:buClr>
            </a:pPr>
            <a:r>
              <a:rPr lang="en-US" sz="1200" dirty="0">
                <a:solidFill>
                  <a:srgbClr val="002060"/>
                </a:solidFill>
                <a:latin typeface="Roboto Mono" pitchFamily="49" charset="0"/>
                <a:ea typeface="Roboto Mono" pitchFamily="49" charset="0"/>
              </a:rPr>
              <a:t>Instrumental variables do not solve issues like selection bias, time-varying confounding, or measurement issues.</a:t>
            </a:r>
          </a:p>
          <a:p>
            <a:pPr marL="127000" indent="0">
              <a:buClr>
                <a:srgbClr val="002060"/>
              </a:buClr>
            </a:pPr>
            <a:endParaRPr lang="en-US" sz="1200" dirty="0">
              <a:solidFill>
                <a:srgbClr val="002060"/>
              </a:solidFill>
              <a:latin typeface="Roboto Mono" pitchFamily="49" charset="0"/>
              <a:ea typeface="Roboto Mono" pitchFamily="49" charset="0"/>
            </a:endParaRPr>
          </a:p>
        </p:txBody>
      </p:sp>
      <p:sp>
        <p:nvSpPr>
          <p:cNvPr id="13" name="Google Shape;1762;p108">
            <a:extLst>
              <a:ext uri="{FF2B5EF4-FFF2-40B4-BE49-F238E27FC236}">
                <a16:creationId xmlns:a16="http://schemas.microsoft.com/office/drawing/2014/main" id="{0066BE94-E2F0-67ED-1310-00A51224D789}"/>
              </a:ext>
            </a:extLst>
          </p:cNvPr>
          <p:cNvSpPr/>
          <p:nvPr/>
        </p:nvSpPr>
        <p:spPr>
          <a:xfrm>
            <a:off x="1602231" y="2429568"/>
            <a:ext cx="341906" cy="418683"/>
          </a:xfrm>
          <a:custGeom>
            <a:avLst/>
            <a:gdLst/>
            <a:ahLst/>
            <a:cxnLst/>
            <a:rect l="l" t="t" r="r" b="b"/>
            <a:pathLst>
              <a:path w="8764" h="10962" extrusionOk="0">
                <a:moveTo>
                  <a:pt x="6120" y="1508"/>
                </a:moveTo>
                <a:cubicBezTo>
                  <a:pt x="5882" y="2008"/>
                  <a:pt x="5620" y="2484"/>
                  <a:pt x="5311" y="2960"/>
                </a:cubicBezTo>
                <a:cubicBezTo>
                  <a:pt x="5144" y="3246"/>
                  <a:pt x="5287" y="3627"/>
                  <a:pt x="5620" y="3722"/>
                </a:cubicBezTo>
                <a:cubicBezTo>
                  <a:pt x="5811" y="3758"/>
                  <a:pt x="6007" y="3776"/>
                  <a:pt x="6207" y="3776"/>
                </a:cubicBezTo>
                <a:cubicBezTo>
                  <a:pt x="6406" y="3776"/>
                  <a:pt x="6609" y="3758"/>
                  <a:pt x="6811" y="3722"/>
                </a:cubicBezTo>
                <a:lnTo>
                  <a:pt x="6811" y="3722"/>
                </a:lnTo>
                <a:cubicBezTo>
                  <a:pt x="5620" y="4985"/>
                  <a:pt x="3691" y="5127"/>
                  <a:pt x="1905" y="5127"/>
                </a:cubicBezTo>
                <a:cubicBezTo>
                  <a:pt x="1524" y="4199"/>
                  <a:pt x="1262" y="3222"/>
                  <a:pt x="1119" y="2222"/>
                </a:cubicBezTo>
                <a:cubicBezTo>
                  <a:pt x="2858" y="2198"/>
                  <a:pt x="4501" y="2079"/>
                  <a:pt x="6120" y="1508"/>
                </a:cubicBezTo>
                <a:close/>
                <a:moveTo>
                  <a:pt x="7051" y="0"/>
                </a:moveTo>
                <a:cubicBezTo>
                  <a:pt x="6968" y="0"/>
                  <a:pt x="6886" y="17"/>
                  <a:pt x="6811" y="55"/>
                </a:cubicBezTo>
                <a:cubicBezTo>
                  <a:pt x="4858" y="1103"/>
                  <a:pt x="2786" y="1174"/>
                  <a:pt x="595" y="1174"/>
                </a:cubicBezTo>
                <a:cubicBezTo>
                  <a:pt x="582" y="1173"/>
                  <a:pt x="568" y="1172"/>
                  <a:pt x="554" y="1172"/>
                </a:cubicBezTo>
                <a:cubicBezTo>
                  <a:pt x="354" y="1172"/>
                  <a:pt x="164" y="1332"/>
                  <a:pt x="119" y="1555"/>
                </a:cubicBezTo>
                <a:cubicBezTo>
                  <a:pt x="24" y="1650"/>
                  <a:pt x="0" y="1770"/>
                  <a:pt x="24" y="1889"/>
                </a:cubicBezTo>
                <a:cubicBezTo>
                  <a:pt x="310" y="4865"/>
                  <a:pt x="2239" y="7461"/>
                  <a:pt x="2310" y="10462"/>
                </a:cubicBezTo>
                <a:cubicBezTo>
                  <a:pt x="2322" y="10795"/>
                  <a:pt x="2590" y="10962"/>
                  <a:pt x="2852" y="10962"/>
                </a:cubicBezTo>
                <a:cubicBezTo>
                  <a:pt x="3114" y="10962"/>
                  <a:pt x="3370" y="10795"/>
                  <a:pt x="3358" y="10462"/>
                </a:cubicBezTo>
                <a:cubicBezTo>
                  <a:pt x="3310" y="8938"/>
                  <a:pt x="2810" y="7556"/>
                  <a:pt x="2286" y="6175"/>
                </a:cubicBezTo>
                <a:cubicBezTo>
                  <a:pt x="4692" y="6104"/>
                  <a:pt x="7264" y="5651"/>
                  <a:pt x="8359" y="3294"/>
                </a:cubicBezTo>
                <a:cubicBezTo>
                  <a:pt x="8764" y="2984"/>
                  <a:pt x="8549" y="2365"/>
                  <a:pt x="8049" y="2341"/>
                </a:cubicBezTo>
                <a:lnTo>
                  <a:pt x="7978" y="2341"/>
                </a:lnTo>
                <a:cubicBezTo>
                  <a:pt x="7883" y="2341"/>
                  <a:pt x="7787" y="2389"/>
                  <a:pt x="7692" y="2436"/>
                </a:cubicBezTo>
                <a:cubicBezTo>
                  <a:pt x="7359" y="2555"/>
                  <a:pt x="7002" y="2651"/>
                  <a:pt x="6668" y="2722"/>
                </a:cubicBezTo>
                <a:cubicBezTo>
                  <a:pt x="7002" y="2032"/>
                  <a:pt x="7311" y="1341"/>
                  <a:pt x="7573" y="650"/>
                </a:cubicBezTo>
                <a:cubicBezTo>
                  <a:pt x="7726" y="287"/>
                  <a:pt x="7387" y="0"/>
                  <a:pt x="7051" y="0"/>
                </a:cubicBezTo>
                <a:close/>
              </a:path>
            </a:pathLst>
          </a:custGeom>
          <a:solidFill>
            <a:srgbClr val="C00000"/>
          </a:solidFill>
          <a:ln>
            <a:solidFill>
              <a:srgbClr val="C0000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762;p108">
            <a:extLst>
              <a:ext uri="{FF2B5EF4-FFF2-40B4-BE49-F238E27FC236}">
                <a16:creationId xmlns:a16="http://schemas.microsoft.com/office/drawing/2014/main" id="{74918C7C-5636-4346-D744-65F4A916E24D}"/>
              </a:ext>
            </a:extLst>
          </p:cNvPr>
          <p:cNvSpPr/>
          <p:nvPr/>
        </p:nvSpPr>
        <p:spPr>
          <a:xfrm>
            <a:off x="1675827" y="3151193"/>
            <a:ext cx="341906" cy="418683"/>
          </a:xfrm>
          <a:custGeom>
            <a:avLst/>
            <a:gdLst/>
            <a:ahLst/>
            <a:cxnLst/>
            <a:rect l="l" t="t" r="r" b="b"/>
            <a:pathLst>
              <a:path w="8764" h="10962" extrusionOk="0">
                <a:moveTo>
                  <a:pt x="6120" y="1508"/>
                </a:moveTo>
                <a:cubicBezTo>
                  <a:pt x="5882" y="2008"/>
                  <a:pt x="5620" y="2484"/>
                  <a:pt x="5311" y="2960"/>
                </a:cubicBezTo>
                <a:cubicBezTo>
                  <a:pt x="5144" y="3246"/>
                  <a:pt x="5287" y="3627"/>
                  <a:pt x="5620" y="3722"/>
                </a:cubicBezTo>
                <a:cubicBezTo>
                  <a:pt x="5811" y="3758"/>
                  <a:pt x="6007" y="3776"/>
                  <a:pt x="6207" y="3776"/>
                </a:cubicBezTo>
                <a:cubicBezTo>
                  <a:pt x="6406" y="3776"/>
                  <a:pt x="6609" y="3758"/>
                  <a:pt x="6811" y="3722"/>
                </a:cubicBezTo>
                <a:lnTo>
                  <a:pt x="6811" y="3722"/>
                </a:lnTo>
                <a:cubicBezTo>
                  <a:pt x="5620" y="4985"/>
                  <a:pt x="3691" y="5127"/>
                  <a:pt x="1905" y="5127"/>
                </a:cubicBezTo>
                <a:cubicBezTo>
                  <a:pt x="1524" y="4199"/>
                  <a:pt x="1262" y="3222"/>
                  <a:pt x="1119" y="2222"/>
                </a:cubicBezTo>
                <a:cubicBezTo>
                  <a:pt x="2858" y="2198"/>
                  <a:pt x="4501" y="2079"/>
                  <a:pt x="6120" y="1508"/>
                </a:cubicBezTo>
                <a:close/>
                <a:moveTo>
                  <a:pt x="7051" y="0"/>
                </a:moveTo>
                <a:cubicBezTo>
                  <a:pt x="6968" y="0"/>
                  <a:pt x="6886" y="17"/>
                  <a:pt x="6811" y="55"/>
                </a:cubicBezTo>
                <a:cubicBezTo>
                  <a:pt x="4858" y="1103"/>
                  <a:pt x="2786" y="1174"/>
                  <a:pt x="595" y="1174"/>
                </a:cubicBezTo>
                <a:cubicBezTo>
                  <a:pt x="582" y="1173"/>
                  <a:pt x="568" y="1172"/>
                  <a:pt x="554" y="1172"/>
                </a:cubicBezTo>
                <a:cubicBezTo>
                  <a:pt x="354" y="1172"/>
                  <a:pt x="164" y="1332"/>
                  <a:pt x="119" y="1555"/>
                </a:cubicBezTo>
                <a:cubicBezTo>
                  <a:pt x="24" y="1650"/>
                  <a:pt x="0" y="1770"/>
                  <a:pt x="24" y="1889"/>
                </a:cubicBezTo>
                <a:cubicBezTo>
                  <a:pt x="310" y="4865"/>
                  <a:pt x="2239" y="7461"/>
                  <a:pt x="2310" y="10462"/>
                </a:cubicBezTo>
                <a:cubicBezTo>
                  <a:pt x="2322" y="10795"/>
                  <a:pt x="2590" y="10962"/>
                  <a:pt x="2852" y="10962"/>
                </a:cubicBezTo>
                <a:cubicBezTo>
                  <a:pt x="3114" y="10962"/>
                  <a:pt x="3370" y="10795"/>
                  <a:pt x="3358" y="10462"/>
                </a:cubicBezTo>
                <a:cubicBezTo>
                  <a:pt x="3310" y="8938"/>
                  <a:pt x="2810" y="7556"/>
                  <a:pt x="2286" y="6175"/>
                </a:cubicBezTo>
                <a:cubicBezTo>
                  <a:pt x="4692" y="6104"/>
                  <a:pt x="7264" y="5651"/>
                  <a:pt x="8359" y="3294"/>
                </a:cubicBezTo>
                <a:cubicBezTo>
                  <a:pt x="8764" y="2984"/>
                  <a:pt x="8549" y="2365"/>
                  <a:pt x="8049" y="2341"/>
                </a:cubicBezTo>
                <a:lnTo>
                  <a:pt x="7978" y="2341"/>
                </a:lnTo>
                <a:cubicBezTo>
                  <a:pt x="7883" y="2341"/>
                  <a:pt x="7787" y="2389"/>
                  <a:pt x="7692" y="2436"/>
                </a:cubicBezTo>
                <a:cubicBezTo>
                  <a:pt x="7359" y="2555"/>
                  <a:pt x="7002" y="2651"/>
                  <a:pt x="6668" y="2722"/>
                </a:cubicBezTo>
                <a:cubicBezTo>
                  <a:pt x="7002" y="2032"/>
                  <a:pt x="7311" y="1341"/>
                  <a:pt x="7573" y="650"/>
                </a:cubicBezTo>
                <a:cubicBezTo>
                  <a:pt x="7726" y="287"/>
                  <a:pt x="7387" y="0"/>
                  <a:pt x="7051" y="0"/>
                </a:cubicBezTo>
                <a:close/>
              </a:path>
            </a:pathLst>
          </a:custGeom>
          <a:solidFill>
            <a:srgbClr val="C00000"/>
          </a:solidFill>
          <a:ln>
            <a:solidFill>
              <a:srgbClr val="C0000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438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pic>
        <p:nvPicPr>
          <p:cNvPr id="2" name="Google Shape;1829;p111">
            <a:extLst>
              <a:ext uri="{FF2B5EF4-FFF2-40B4-BE49-F238E27FC236}">
                <a16:creationId xmlns:a16="http://schemas.microsoft.com/office/drawing/2014/main" id="{E05F0B67-48AD-9DE1-6BA2-D3C16C5109D9}"/>
              </a:ext>
            </a:extLst>
          </p:cNvPr>
          <p:cNvPicPr preferRelativeResize="0"/>
          <p:nvPr/>
        </p:nvPicPr>
        <p:blipFill>
          <a:blip r:embed="rId3">
            <a:alphaModFix/>
          </a:blip>
          <a:stretch>
            <a:fillRect/>
          </a:stretch>
        </p:blipFill>
        <p:spPr>
          <a:xfrm>
            <a:off x="4926741" y="307136"/>
            <a:ext cx="3697862" cy="3350464"/>
          </a:xfrm>
          <a:prstGeom prst="rect">
            <a:avLst/>
          </a:prstGeom>
          <a:noFill/>
          <a:ln>
            <a:noFill/>
          </a:ln>
        </p:spPr>
      </p:pic>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10946" y="442762"/>
            <a:ext cx="3697862" cy="450930"/>
          </a:xfrm>
        </p:spPr>
        <p:txBody>
          <a:bodyPr/>
          <a:lstStyle/>
          <a:p>
            <a:r>
              <a:rPr lang="en-US" dirty="0"/>
              <a:t>IV have advantages, but…</a:t>
            </a:r>
          </a:p>
        </p:txBody>
      </p:sp>
      <p:sp>
        <p:nvSpPr>
          <p:cNvPr id="8" name="Google Shape;332;p49">
            <a:extLst>
              <a:ext uri="{FF2B5EF4-FFF2-40B4-BE49-F238E27FC236}">
                <a16:creationId xmlns:a16="http://schemas.microsoft.com/office/drawing/2014/main" id="{072DE1C7-32A0-3A3A-EB9B-3867276C091C}"/>
              </a:ext>
            </a:extLst>
          </p:cNvPr>
          <p:cNvSpPr txBox="1">
            <a:spLocks/>
          </p:cNvSpPr>
          <p:nvPr/>
        </p:nvSpPr>
        <p:spPr>
          <a:xfrm>
            <a:off x="496677" y="1045636"/>
            <a:ext cx="3697862" cy="393188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endParaRPr lang="en-US" sz="1100" dirty="0"/>
          </a:p>
          <a:p>
            <a:pPr marL="171450" indent="-171450" algn="l">
              <a:buClr>
                <a:schemeClr val="dk1"/>
              </a:buClr>
              <a:buSzPts val="1100"/>
              <a:buFont typeface="Arial" panose="020B0604020202020204" pitchFamily="34" charset="0"/>
              <a:buChar char="•"/>
            </a:pPr>
            <a:r>
              <a:rPr lang="en-US" sz="1100" dirty="0"/>
              <a:t>IV analyses are often met with skepticism, especially when examples involve analyzing groups (IV, treatment) that seem unrelated at first glance</a:t>
            </a:r>
          </a:p>
          <a:p>
            <a:pPr marL="0" indent="0" algn="l">
              <a:buClr>
                <a:schemeClr val="dk1"/>
              </a:buClr>
              <a:buSzPts val="1100"/>
            </a:pPr>
            <a:endParaRPr lang="en-US" sz="1100" dirty="0"/>
          </a:p>
          <a:p>
            <a:pPr marL="171450" indent="-171450" algn="l">
              <a:buClr>
                <a:schemeClr val="dk1"/>
              </a:buClr>
              <a:buSzPts val="1100"/>
              <a:buFont typeface="Arial" panose="020B0604020202020204" pitchFamily="34" charset="0"/>
              <a:buChar char="•"/>
            </a:pPr>
            <a:r>
              <a:rPr lang="en-US" sz="1100" dirty="0"/>
              <a:t>Examples like using physician preferences to determine treatment effects illustrate the complexity. If a physician's prior prescription influences the next patient's treatment, this can serve as an instrument if it meets the assumptions.</a:t>
            </a:r>
          </a:p>
          <a:p>
            <a:pPr marL="171450" indent="-171450" algn="l">
              <a:buClr>
                <a:schemeClr val="dk1"/>
              </a:buClr>
              <a:buSzPts val="1100"/>
              <a:buFont typeface="Arial" panose="020B0604020202020204" pitchFamily="34" charset="0"/>
              <a:buChar char="•"/>
            </a:pPr>
            <a:endParaRPr lang="en-US" sz="1100" dirty="0"/>
          </a:p>
          <a:p>
            <a:pPr marL="171450" indent="-171450" algn="l">
              <a:buClr>
                <a:schemeClr val="dk1"/>
              </a:buClr>
              <a:buSzPts val="1100"/>
              <a:buFont typeface="Arial" panose="020B0604020202020204" pitchFamily="34" charset="0"/>
              <a:buChar char="•"/>
            </a:pPr>
            <a:r>
              <a:rPr lang="en-US" sz="1100" dirty="0"/>
              <a:t>MUST think critically about when IVs are appropriate, how to verify assumptions, and the bias trade-offs.</a:t>
            </a:r>
          </a:p>
          <a:p>
            <a:pPr marL="171450" indent="-171450" algn="l">
              <a:buClr>
                <a:schemeClr val="dk1"/>
              </a:buClr>
              <a:buSzPts val="1100"/>
              <a:buFont typeface="Arial" panose="020B0604020202020204" pitchFamily="34" charset="0"/>
              <a:buChar char="•"/>
            </a:pPr>
            <a:endParaRPr lang="en-US" sz="1100" dirty="0"/>
          </a:p>
          <a:p>
            <a:pPr marL="171450" indent="-171450" algn="l">
              <a:buClr>
                <a:schemeClr val="dk1"/>
              </a:buClr>
              <a:buSzPts val="1100"/>
              <a:buFont typeface="Arial" panose="020B0604020202020204" pitchFamily="34" charset="0"/>
              <a:buChar char="•"/>
            </a:pPr>
            <a:endParaRPr lang="en-US" sz="1100" dirty="0"/>
          </a:p>
          <a:p>
            <a:pPr marL="0" indent="0" algn="l">
              <a:buClr>
                <a:schemeClr val="dk1"/>
              </a:buClr>
              <a:buSzPts val="1100"/>
            </a:pPr>
            <a:endParaRPr lang="en-US" sz="1100" dirty="0"/>
          </a:p>
          <a:p>
            <a:pPr marL="0" indent="0" algn="l">
              <a:buClr>
                <a:schemeClr val="dk1"/>
              </a:buClr>
              <a:buSzPts val="1100"/>
            </a:pPr>
            <a:endParaRPr lang="en-US" sz="1100" dirty="0"/>
          </a:p>
        </p:txBody>
      </p:sp>
      <p:sp>
        <p:nvSpPr>
          <p:cNvPr id="17" name="Google Shape;332;p49">
            <a:extLst>
              <a:ext uri="{FF2B5EF4-FFF2-40B4-BE49-F238E27FC236}">
                <a16:creationId xmlns:a16="http://schemas.microsoft.com/office/drawing/2014/main" id="{C807A5C1-B396-FAF5-7815-73B4CBB24F63}"/>
              </a:ext>
            </a:extLst>
          </p:cNvPr>
          <p:cNvSpPr txBox="1">
            <a:spLocks/>
          </p:cNvSpPr>
          <p:nvPr/>
        </p:nvSpPr>
        <p:spPr>
          <a:xfrm>
            <a:off x="5091609" y="307136"/>
            <a:ext cx="3174973"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b="1" dirty="0"/>
          </a:p>
        </p:txBody>
      </p:sp>
      <p:sp>
        <p:nvSpPr>
          <p:cNvPr id="5" name="Google Shape;1848;p113">
            <a:extLst>
              <a:ext uri="{FF2B5EF4-FFF2-40B4-BE49-F238E27FC236}">
                <a16:creationId xmlns:a16="http://schemas.microsoft.com/office/drawing/2014/main" id="{8A7094F9-FFE5-4DBA-A7DD-7A005A3976C7}"/>
              </a:ext>
            </a:extLst>
          </p:cNvPr>
          <p:cNvSpPr txBox="1">
            <a:spLocks/>
          </p:cNvSpPr>
          <p:nvPr/>
        </p:nvSpPr>
        <p:spPr>
          <a:xfrm>
            <a:off x="5612299" y="-246871"/>
            <a:ext cx="2326746" cy="2822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39700" indent="0">
              <a:buSzPts val="1400"/>
            </a:pPr>
            <a:r>
              <a:rPr lang="en-US" sz="1100" dirty="0"/>
              <a:t>Instrumental variables are </a:t>
            </a:r>
            <a:r>
              <a:rPr lang="en-US" sz="1100" u="sng" dirty="0"/>
              <a:t>powerful tools</a:t>
            </a:r>
            <a:r>
              <a:rPr lang="en-US" sz="1100" dirty="0"/>
              <a:t> (especially when direct confounder measurement and adjustment are not feasible)</a:t>
            </a:r>
            <a:endParaRPr lang="en-US" sz="1050" dirty="0"/>
          </a:p>
        </p:txBody>
      </p:sp>
      <p:sp>
        <p:nvSpPr>
          <p:cNvPr id="3" name="Google Shape;1848;p113">
            <a:extLst>
              <a:ext uri="{FF2B5EF4-FFF2-40B4-BE49-F238E27FC236}">
                <a16:creationId xmlns:a16="http://schemas.microsoft.com/office/drawing/2014/main" id="{B2EC7E35-B5E5-FB94-A6C7-CF8DDEE86126}"/>
              </a:ext>
            </a:extLst>
          </p:cNvPr>
          <p:cNvSpPr txBox="1">
            <a:spLocks/>
          </p:cNvSpPr>
          <p:nvPr/>
        </p:nvSpPr>
        <p:spPr>
          <a:xfrm>
            <a:off x="5493992" y="3657600"/>
            <a:ext cx="3419420" cy="1248687"/>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39700" indent="0" algn="l">
              <a:buSzPts val="1400"/>
            </a:pPr>
            <a:r>
              <a:rPr lang="en-US" sz="1100" dirty="0"/>
              <a:t>MUST emphasize proper application and interpretation of IVs to overcome skepticism and ensures accurate epidemiological research.</a:t>
            </a:r>
          </a:p>
          <a:p>
            <a:pPr marL="139700" indent="0" algn="l">
              <a:buSzPts val="1400"/>
            </a:pPr>
            <a:endParaRPr lang="en-US" sz="1050" dirty="0"/>
          </a:p>
        </p:txBody>
      </p:sp>
      <p:pic>
        <p:nvPicPr>
          <p:cNvPr id="7" name="Google Shape;996;p85">
            <a:extLst>
              <a:ext uri="{FF2B5EF4-FFF2-40B4-BE49-F238E27FC236}">
                <a16:creationId xmlns:a16="http://schemas.microsoft.com/office/drawing/2014/main" id="{C6B15EC2-FC29-53E2-DD54-2F6F0AD8F492}"/>
              </a:ext>
            </a:extLst>
          </p:cNvPr>
          <p:cNvPicPr preferRelativeResize="0"/>
          <p:nvPr/>
        </p:nvPicPr>
        <p:blipFill>
          <a:blip r:embed="rId4">
            <a:alphaModFix/>
            <a:biLevel thresh="75000"/>
          </a:blip>
          <a:stretch>
            <a:fillRect/>
          </a:stretch>
        </p:blipFill>
        <p:spPr>
          <a:xfrm>
            <a:off x="4979214" y="4002804"/>
            <a:ext cx="633085" cy="417605"/>
          </a:xfrm>
          <a:prstGeom prst="rect">
            <a:avLst/>
          </a:prstGeom>
          <a:noFill/>
          <a:ln>
            <a:noFill/>
          </a:ln>
        </p:spPr>
      </p:pic>
    </p:spTree>
    <p:extLst>
      <p:ext uri="{BB962C8B-B14F-4D97-AF65-F5344CB8AC3E}">
        <p14:creationId xmlns:p14="http://schemas.microsoft.com/office/powerpoint/2010/main" val="63962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p:tgtEl>
                                          <p:spTgt spid="8"/>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additive="base">
                                        <p:cTn id="10" dur="1000"/>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13" name="Google Shape;332;p49">
            <a:extLst>
              <a:ext uri="{FF2B5EF4-FFF2-40B4-BE49-F238E27FC236}">
                <a16:creationId xmlns:a16="http://schemas.microsoft.com/office/drawing/2014/main" id="{941FDD20-E064-6ACA-108F-7140857D09DF}"/>
              </a:ext>
            </a:extLst>
          </p:cNvPr>
          <p:cNvSpPr txBox="1">
            <a:spLocks/>
          </p:cNvSpPr>
          <p:nvPr/>
        </p:nvSpPr>
        <p:spPr>
          <a:xfrm>
            <a:off x="590705" y="451367"/>
            <a:ext cx="3860884" cy="423906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100" b="1" dirty="0"/>
              <a:t>Falsification tests </a:t>
            </a:r>
            <a:r>
              <a:rPr lang="en-US" sz="1100" dirty="0"/>
              <a:t>can help check data consistency with instrumental variable assumptions and include strategies like negative controls.</a:t>
            </a:r>
            <a:endParaRPr lang="en-US" sz="1050" dirty="0"/>
          </a:p>
        </p:txBody>
      </p:sp>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4952979" y="1080559"/>
            <a:ext cx="3697862" cy="450930"/>
          </a:xfrm>
        </p:spPr>
        <p:txBody>
          <a:bodyPr/>
          <a:lstStyle/>
          <a:p>
            <a:pPr algn="ctr"/>
            <a:r>
              <a:rPr lang="en-US" sz="2400" dirty="0">
                <a:solidFill>
                  <a:srgbClr val="C00000"/>
                </a:solidFill>
              </a:rPr>
              <a:t>“IF instrumental variables were a stock in epidemiology, it would be wise to </a:t>
            </a:r>
            <a:r>
              <a:rPr lang="en-US" sz="2400" b="0" u="sng" dirty="0">
                <a:solidFill>
                  <a:srgbClr val="C00000"/>
                </a:solidFill>
              </a:rPr>
              <a:t>buy</a:t>
            </a:r>
            <a:r>
              <a:rPr lang="en-US" sz="2400" dirty="0">
                <a:solidFill>
                  <a:srgbClr val="C00000"/>
                </a:solidFill>
              </a:rPr>
              <a:t>, because we should see improvements in bias analysis techniques and responsible use”</a:t>
            </a:r>
          </a:p>
        </p:txBody>
      </p:sp>
      <p:pic>
        <p:nvPicPr>
          <p:cNvPr id="3" name="Google Shape;996;p85">
            <a:extLst>
              <a:ext uri="{FF2B5EF4-FFF2-40B4-BE49-F238E27FC236}">
                <a16:creationId xmlns:a16="http://schemas.microsoft.com/office/drawing/2014/main" id="{3B6398E3-838E-9D08-024A-C1654A36FA0E}"/>
              </a:ext>
            </a:extLst>
          </p:cNvPr>
          <p:cNvPicPr preferRelativeResize="0"/>
          <p:nvPr/>
        </p:nvPicPr>
        <p:blipFill>
          <a:blip r:embed="rId3">
            <a:alphaModFix/>
            <a:biLevel thresh="75000"/>
          </a:blip>
          <a:stretch>
            <a:fillRect/>
          </a:stretch>
        </p:blipFill>
        <p:spPr>
          <a:xfrm rot="5638009">
            <a:off x="1738151" y="1630221"/>
            <a:ext cx="1057311" cy="436587"/>
          </a:xfrm>
          <a:prstGeom prst="rect">
            <a:avLst/>
          </a:prstGeom>
          <a:noFill/>
          <a:ln>
            <a:noFill/>
          </a:ln>
        </p:spPr>
      </p:pic>
      <p:sp>
        <p:nvSpPr>
          <p:cNvPr id="4" name="Google Shape;332;p49">
            <a:extLst>
              <a:ext uri="{FF2B5EF4-FFF2-40B4-BE49-F238E27FC236}">
                <a16:creationId xmlns:a16="http://schemas.microsoft.com/office/drawing/2014/main" id="{9D231FB5-D33A-15E2-6409-0DEDAECC245A}"/>
              </a:ext>
            </a:extLst>
          </p:cNvPr>
          <p:cNvSpPr txBox="1">
            <a:spLocks/>
          </p:cNvSpPr>
          <p:nvPr/>
        </p:nvSpPr>
        <p:spPr>
          <a:xfrm>
            <a:off x="590705" y="2391005"/>
            <a:ext cx="3860884" cy="423906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200" dirty="0"/>
              <a:t>Even though methods exist to falsify instrumental variable assumptions, they are not always used in applied research!</a:t>
            </a:r>
          </a:p>
          <a:p>
            <a:pPr marL="0" indent="0" algn="l">
              <a:buClr>
                <a:schemeClr val="dk1"/>
              </a:buClr>
              <a:buSzPts val="1100"/>
            </a:pPr>
            <a:endParaRPr lang="en-US" sz="1200" dirty="0"/>
          </a:p>
          <a:p>
            <a:pPr marL="0" indent="0" algn="l">
              <a:buClr>
                <a:schemeClr val="dk1"/>
              </a:buClr>
              <a:buSzPts val="1100"/>
            </a:pPr>
            <a:r>
              <a:rPr lang="en-US" sz="1200" dirty="0"/>
              <a:t>Developing tools to quantify bias and using diagnostic plots can help understand the direction and magnitude of biases in instrumental variable analysis</a:t>
            </a:r>
          </a:p>
        </p:txBody>
      </p:sp>
    </p:spTree>
    <p:extLst>
      <p:ext uri="{BB962C8B-B14F-4D97-AF65-F5344CB8AC3E}">
        <p14:creationId xmlns:p14="http://schemas.microsoft.com/office/powerpoint/2010/main" val="218684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p:tgtEl>
                                          <p:spTgt spid="13"/>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1000"/>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43479" y="599825"/>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dirty="0"/>
            </a:br>
            <a:br>
              <a:rPr lang="en-US" sz="1100" dirty="0"/>
            </a:br>
            <a:r>
              <a:rPr lang="en-US" sz="1100" dirty="0"/>
              <a:t>1. Greenland S. An introduction to instrumental variables for epidemiologists. Int J Epidemiol. 2018;47(1):358.</a:t>
            </a:r>
            <a:br>
              <a:rPr lang="en-US" sz="1100" dirty="0"/>
            </a:br>
            <a:br>
              <a:rPr lang="en-US" sz="1100" dirty="0"/>
            </a:br>
            <a:br>
              <a:rPr lang="en-US" sz="1100" dirty="0"/>
            </a:br>
            <a:r>
              <a:rPr lang="en-US" sz="1100" dirty="0"/>
              <a:t>2. Swanson SA, </a:t>
            </a:r>
            <a:r>
              <a:rPr lang="en-US" sz="1100" dirty="0" err="1"/>
              <a:t>Labrecque</a:t>
            </a:r>
            <a:r>
              <a:rPr lang="en-US" sz="1100" dirty="0"/>
              <a:t> J, </a:t>
            </a:r>
            <a:r>
              <a:rPr lang="en-US" sz="1100" dirty="0" err="1"/>
              <a:t>Hernán</a:t>
            </a:r>
            <a:r>
              <a:rPr lang="en-US" sz="1100" dirty="0"/>
              <a:t> MA. Causal null hypotheses of sustained treatment strategies: What can be tested with an instrumental variable? </a:t>
            </a:r>
            <a:r>
              <a:rPr lang="en-US" sz="1100" dirty="0" err="1"/>
              <a:t>Eur</a:t>
            </a:r>
            <a:r>
              <a:rPr lang="en-US" sz="1100" dirty="0"/>
              <a:t> J Epidemiol. 2018;33(8):723-728.</a:t>
            </a:r>
            <a:br>
              <a:rPr lang="en-US" sz="1100" dirty="0"/>
            </a:br>
            <a:br>
              <a:rPr lang="en-US" sz="1100" dirty="0"/>
            </a:br>
            <a:r>
              <a:rPr lang="en-US" sz="1100" dirty="0"/>
              <a:t>3. Brookhart MA, Wang PS, Solomon DH, </a:t>
            </a:r>
            <a:r>
              <a:rPr lang="en-US" sz="1100" dirty="0" err="1"/>
              <a:t>Schneeweiss</a:t>
            </a:r>
            <a:r>
              <a:rPr lang="en-US" sz="1100" dirty="0"/>
              <a:t> S. Instrumental variable analysis of secondary pharmacoepidemiologic data. Epidemiology. 2006;17(4):373-4.</a:t>
            </a:r>
            <a:br>
              <a:rPr lang="en-US" sz="1100" dirty="0"/>
            </a:br>
            <a:br>
              <a:rPr lang="en-US" sz="1100" dirty="0"/>
            </a:br>
            <a:r>
              <a:rPr lang="en-US" sz="1100" dirty="0"/>
              <a:t>4. </a:t>
            </a:r>
            <a:r>
              <a:rPr lang="en-US" sz="1100" dirty="0" err="1"/>
              <a:t>Hernán</a:t>
            </a:r>
            <a:r>
              <a:rPr lang="en-US" sz="1100" dirty="0"/>
              <a:t> MA, Robins JM. Instruments for causal inference: an epidemiologist’s dream? Epidemiology. 2006;17(4):360-72.</a:t>
            </a:r>
            <a:br>
              <a:rPr lang="en-US" sz="1100" dirty="0"/>
            </a:br>
            <a:br>
              <a:rPr lang="en-US" sz="1100" dirty="0"/>
            </a:br>
            <a:br>
              <a:rPr lang="en-US" sz="1100" dirty="0"/>
            </a:br>
            <a:r>
              <a:rPr lang="en-US" sz="1100" dirty="0"/>
              <a:t>5. Swanson SA, </a:t>
            </a:r>
            <a:r>
              <a:rPr lang="en-US" sz="1100" dirty="0" err="1"/>
              <a:t>Hernán</a:t>
            </a:r>
            <a:r>
              <a:rPr lang="en-US" sz="1100" dirty="0"/>
              <a:t> MA. Commentary: how to report instrumental variable analyses (suggestions welcome). Epidemiology. 2013;24(3):370-4.</a:t>
            </a:r>
            <a:br>
              <a:rPr lang="en-US" sz="1100" dirty="0"/>
            </a:br>
            <a:endParaRPr lang="en-US" sz="1100" dirty="0"/>
          </a:p>
        </p:txBody>
      </p:sp>
      <p:sp>
        <p:nvSpPr>
          <p:cNvPr id="376" name="Google Shape;376;p53"/>
          <p:cNvSpPr txBox="1">
            <a:spLocks noGrp="1"/>
          </p:cNvSpPr>
          <p:nvPr>
            <p:ph type="subTitle" idx="1"/>
          </p:nvPr>
        </p:nvSpPr>
        <p:spPr>
          <a:xfrm>
            <a:off x="1343479" y="2661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3287837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6581</TotalTime>
  <Words>771</Words>
  <Application>Microsoft Macintosh PowerPoint</Application>
  <PresentationFormat>On-screen Show (16:9)</PresentationFormat>
  <Paragraphs>58</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Concert One</vt:lpstr>
      <vt:lpstr>Coming Soon</vt:lpstr>
      <vt:lpstr>Roboto Mono</vt:lpstr>
      <vt:lpstr>Arial</vt:lpstr>
      <vt:lpstr>Roboto Mono Medium</vt:lpstr>
      <vt:lpstr>Anonymous Pro</vt:lpstr>
      <vt:lpstr>Notebook Lesson by Slidesgo</vt:lpstr>
      <vt:lpstr>SERious  Summaries</vt:lpstr>
      <vt:lpstr>It’s all about the instruments with Dr. Sonja Swanson       </vt:lpstr>
      <vt:lpstr>S1 E13</vt:lpstr>
      <vt:lpstr>PowerPoint Presentation</vt:lpstr>
      <vt:lpstr>Some more details on IV analyses:</vt:lpstr>
      <vt:lpstr>PowerPoint Presentation</vt:lpstr>
      <vt:lpstr>IV have advantages, but…</vt:lpstr>
      <vt:lpstr>“IF instrumental variables were a stock in epidemiology, it would be wise to buy, because we should see improvements in bias analysis techniques and responsible use”</vt:lpstr>
      <vt:lpstr>  1. Greenland S. An introduction to instrumental variables for epidemiologists. Int J Epidemiol. 2018;47(1):358.   2. Swanson SA, Labrecque J, Hernán MA. Causal null hypotheses of sustained treatment strategies: What can be tested with an instrumental variable? Eur J Epidemiol. 2018;33(8):723-728.  3. Brookhart MA, Wang PS, Solomon DH, Schneeweiss S. Instrumental variable analysis of secondary pharmacoepidemiologic data. Epidemiology. 2006;17(4):373-4.  4. Hernán MA, Robins JM. Instruments for causal inference: an epidemiologist’s dream? Epidemiology. 2006;17(4):360-72.   5. Swanson SA, Hernán MA. Commentary: how to report instrumental variable analyses (suggestions welcome). Epidemiology. 2013;24(3):370-4.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2</cp:revision>
  <dcterms:modified xsi:type="dcterms:W3CDTF">2024-12-12T20:58:54Z</dcterms:modified>
</cp:coreProperties>
</file>