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3"/>
  </p:notesMasterIdLst>
  <p:sldIdLst>
    <p:sldId id="256" r:id="rId2"/>
    <p:sldId id="261" r:id="rId3"/>
    <p:sldId id="259" r:id="rId4"/>
    <p:sldId id="330" r:id="rId5"/>
    <p:sldId id="320" r:id="rId6"/>
    <p:sldId id="331" r:id="rId7"/>
    <p:sldId id="328" r:id="rId8"/>
    <p:sldId id="323" r:id="rId9"/>
    <p:sldId id="329" r:id="rId10"/>
    <p:sldId id="327" r:id="rId11"/>
    <p:sldId id="276" r:id="rId12"/>
  </p:sldIdLst>
  <p:sldSz cx="9144000" cy="5143500" type="screen16x9"/>
  <p:notesSz cx="6858000" cy="9144000"/>
  <p:embeddedFontLst>
    <p:embeddedFont>
      <p:font typeface="Anonymous Pro" panose="02060609030202000504" pitchFamily="49" charset="0"/>
      <p:regular r:id="rId14"/>
      <p:bold r:id="rId15"/>
      <p:italic r:id="rId16"/>
      <p:boldItalic r:id="rId17"/>
    </p:embeddedFont>
    <p:embeddedFont>
      <p:font typeface="Coming Soon" panose="02000000000000000000" pitchFamily="2" charset="0"/>
      <p:regular r:id="rId18"/>
    </p:embeddedFont>
    <p:embeddedFont>
      <p:font typeface="Concert One" pitchFamily="2" charset="77"/>
      <p:regular r:id="rId19"/>
    </p:embeddedFont>
    <p:embeddedFont>
      <p:font typeface="Roboto Mono" pitchFamily="49" charset="0"/>
      <p:regular r:id="rId20"/>
      <p:bold r:id="rId21"/>
      <p:italic r:id="rId22"/>
      <p:boldItalic r:id="rId23"/>
    </p:embeddedFont>
    <p:embeddedFont>
      <p:font typeface="Roboto Mono Medium"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2D9F7-56D5-4243-A578-3E550892B6F4}" v="1" dt="2024-12-12T20:59:01.350"/>
  </p1510:revLst>
</p1510:revInfo>
</file>

<file path=ppt/tableStyles.xml><?xml version="1.0" encoding="utf-8"?>
<a:tblStyleLst xmlns:a="http://schemas.openxmlformats.org/drawingml/2006/main" def="{3816D550-F08F-4480-9878-08D45FC6B3E0}">
  <a:tblStyle styleId="{3816D550-F08F-4480-9878-08D45FC6B3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94665"/>
  </p:normalViewPr>
  <p:slideViewPr>
    <p:cSldViewPr snapToGrid="0">
      <p:cViewPr varScale="1">
        <p:scale>
          <a:sx n="148" d="100"/>
          <a:sy n="148" d="100"/>
        </p:scale>
        <p:origin x="208" y="5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Banack" userId="df58c6bd-3e89-4835-b83d-a52c76bdafc9" providerId="ADAL" clId="{EC904B20-2F26-E34F-A3D5-8D8762D278EE}"/>
    <pc:docChg chg="undo custSel addSld delSld modSld sldOrd">
      <pc:chgData name="Hailey Banack" userId="df58c6bd-3e89-4835-b83d-a52c76bdafc9" providerId="ADAL" clId="{EC904B20-2F26-E34F-A3D5-8D8762D278EE}" dt="2024-10-28T16:59:45.500" v="565" actId="20577"/>
      <pc:docMkLst>
        <pc:docMk/>
      </pc:docMkLst>
      <pc:sldChg chg="modSp mod">
        <pc:chgData name="Hailey Banack" userId="df58c6bd-3e89-4835-b83d-a52c76bdafc9" providerId="ADAL" clId="{EC904B20-2F26-E34F-A3D5-8D8762D278EE}" dt="2024-10-25T13:58:56.561" v="46" actId="20577"/>
        <pc:sldMkLst>
          <pc:docMk/>
          <pc:sldMk cId="0" sldId="256"/>
        </pc:sldMkLst>
        <pc:spChg chg="mod">
          <ac:chgData name="Hailey Banack" userId="df58c6bd-3e89-4835-b83d-a52c76bdafc9" providerId="ADAL" clId="{EC904B20-2F26-E34F-A3D5-8D8762D278EE}" dt="2024-10-25T13:58:38.316" v="1" actId="20577"/>
          <ac:spMkLst>
            <pc:docMk/>
            <pc:sldMk cId="0" sldId="256"/>
            <ac:spMk id="5" creationId="{6E551378-DE19-955F-700C-755DD5B1BBDC}"/>
          </ac:spMkLst>
        </pc:spChg>
        <pc:spChg chg="mod">
          <ac:chgData name="Hailey Banack" userId="df58c6bd-3e89-4835-b83d-a52c76bdafc9" providerId="ADAL" clId="{EC904B20-2F26-E34F-A3D5-8D8762D278EE}" dt="2024-10-25T13:58:56.561" v="46" actId="20577"/>
          <ac:spMkLst>
            <pc:docMk/>
            <pc:sldMk cId="0" sldId="256"/>
            <ac:spMk id="309" creationId="{00000000-0000-0000-0000-000000000000}"/>
          </ac:spMkLst>
        </pc:spChg>
      </pc:sldChg>
      <pc:sldChg chg="modSp">
        <pc:chgData name="Hailey Banack" userId="df58c6bd-3e89-4835-b83d-a52c76bdafc9" providerId="ADAL" clId="{EC904B20-2F26-E34F-A3D5-8D8762D278EE}" dt="2024-10-28T15:05:12.840" v="66" actId="20577"/>
        <pc:sldMkLst>
          <pc:docMk/>
          <pc:sldMk cId="0" sldId="259"/>
        </pc:sldMkLst>
        <pc:spChg chg="mod">
          <ac:chgData name="Hailey Banack" userId="df58c6bd-3e89-4835-b83d-a52c76bdafc9" providerId="ADAL" clId="{EC904B20-2F26-E34F-A3D5-8D8762D278EE}" dt="2024-10-28T15:05:12.840" v="66" actId="20577"/>
          <ac:spMkLst>
            <pc:docMk/>
            <pc:sldMk cId="0" sldId="259"/>
            <ac:spMk id="343" creationId="{00000000-0000-0000-0000-000000000000}"/>
          </ac:spMkLst>
        </pc:spChg>
      </pc:sldChg>
      <pc:sldChg chg="modSp mod">
        <pc:chgData name="Hailey Banack" userId="df58c6bd-3e89-4835-b83d-a52c76bdafc9" providerId="ADAL" clId="{EC904B20-2F26-E34F-A3D5-8D8762D278EE}" dt="2024-10-25T13:59:59.653" v="64" actId="20577"/>
        <pc:sldMkLst>
          <pc:docMk/>
          <pc:sldMk cId="0" sldId="261"/>
        </pc:sldMkLst>
        <pc:spChg chg="mod">
          <ac:chgData name="Hailey Banack" userId="df58c6bd-3e89-4835-b83d-a52c76bdafc9" providerId="ADAL" clId="{EC904B20-2F26-E34F-A3D5-8D8762D278EE}" dt="2024-10-25T13:59:59.653" v="64" actId="20577"/>
          <ac:spMkLst>
            <pc:docMk/>
            <pc:sldMk cId="0" sldId="261"/>
            <ac:spMk id="4" creationId="{0CAB4224-E412-0571-ABD5-A39634102E3D}"/>
          </ac:spMkLst>
        </pc:spChg>
        <pc:spChg chg="mod">
          <ac:chgData name="Hailey Banack" userId="df58c6bd-3e89-4835-b83d-a52c76bdafc9" providerId="ADAL" clId="{EC904B20-2F26-E34F-A3D5-8D8762D278EE}" dt="2024-10-25T13:59:16.937" v="53" actId="20577"/>
          <ac:spMkLst>
            <pc:docMk/>
            <pc:sldMk cId="0" sldId="261"/>
            <ac:spMk id="366" creationId="{00000000-0000-0000-0000-000000000000}"/>
          </ac:spMkLst>
        </pc:spChg>
      </pc:sldChg>
      <pc:sldChg chg="modSp">
        <pc:chgData name="Hailey Banack" userId="df58c6bd-3e89-4835-b83d-a52c76bdafc9" providerId="ADAL" clId="{EC904B20-2F26-E34F-A3D5-8D8762D278EE}" dt="2024-10-28T16:58:40.559" v="562" actId="20577"/>
        <pc:sldMkLst>
          <pc:docMk/>
          <pc:sldMk cId="0" sldId="276"/>
        </pc:sldMkLst>
        <pc:spChg chg="mod">
          <ac:chgData name="Hailey Banack" userId="df58c6bd-3e89-4835-b83d-a52c76bdafc9" providerId="ADAL" clId="{EC904B20-2F26-E34F-A3D5-8D8762D278EE}" dt="2024-10-28T16:58:40.559" v="562" actId="20577"/>
          <ac:spMkLst>
            <pc:docMk/>
            <pc:sldMk cId="0" sldId="276"/>
            <ac:spMk id="656" creationId="{00000000-0000-0000-0000-000000000000}"/>
          </ac:spMkLst>
        </pc:spChg>
      </pc:sldChg>
      <pc:sldChg chg="addSp delSp modSp mod">
        <pc:chgData name="Hailey Banack" userId="df58c6bd-3e89-4835-b83d-a52c76bdafc9" providerId="ADAL" clId="{EC904B20-2F26-E34F-A3D5-8D8762D278EE}" dt="2024-10-28T16:31:31.582" v="431" actId="20577"/>
        <pc:sldMkLst>
          <pc:docMk/>
          <pc:sldMk cId="238759412" sldId="320"/>
        </pc:sldMkLst>
        <pc:spChg chg="add del">
          <ac:chgData name="Hailey Banack" userId="df58c6bd-3e89-4835-b83d-a52c76bdafc9" providerId="ADAL" clId="{EC904B20-2F26-E34F-A3D5-8D8762D278EE}" dt="2024-10-28T15:52:08.437" v="195" actId="22"/>
          <ac:spMkLst>
            <pc:docMk/>
            <pc:sldMk cId="238759412" sldId="320"/>
            <ac:spMk id="3" creationId="{B0D1BCF3-4577-1B8A-10A5-217103E8FB4F}"/>
          </ac:spMkLst>
        </pc:spChg>
        <pc:spChg chg="mod">
          <ac:chgData name="Hailey Banack" userId="df58c6bd-3e89-4835-b83d-a52c76bdafc9" providerId="ADAL" clId="{EC904B20-2F26-E34F-A3D5-8D8762D278EE}" dt="2024-10-28T15:52:32.073" v="202" actId="1076"/>
          <ac:spMkLst>
            <pc:docMk/>
            <pc:sldMk cId="238759412" sldId="320"/>
            <ac:spMk id="4" creationId="{20833D9C-BD73-6CDD-29CC-C4AA2D145A26}"/>
          </ac:spMkLst>
        </pc:spChg>
        <pc:spChg chg="add mod">
          <ac:chgData name="Hailey Banack" userId="df58c6bd-3e89-4835-b83d-a52c76bdafc9" providerId="ADAL" clId="{EC904B20-2F26-E34F-A3D5-8D8762D278EE}" dt="2024-10-28T15:53:36.738" v="245" actId="1076"/>
          <ac:spMkLst>
            <pc:docMk/>
            <pc:sldMk cId="238759412" sldId="320"/>
            <ac:spMk id="5" creationId="{8A7094F9-FFE5-4DBA-A7DD-7A005A3976C7}"/>
          </ac:spMkLst>
        </pc:spChg>
        <pc:spChg chg="mod">
          <ac:chgData name="Hailey Banack" userId="df58c6bd-3e89-4835-b83d-a52c76bdafc9" providerId="ADAL" clId="{EC904B20-2F26-E34F-A3D5-8D8762D278EE}" dt="2024-10-28T15:50:32.540" v="176" actId="1076"/>
          <ac:spMkLst>
            <pc:docMk/>
            <pc:sldMk cId="238759412" sldId="320"/>
            <ac:spMk id="6" creationId="{C7678CFB-2F14-9D9C-A206-BDA248417BB0}"/>
          </ac:spMkLst>
        </pc:spChg>
        <pc:spChg chg="mod">
          <ac:chgData name="Hailey Banack" userId="df58c6bd-3e89-4835-b83d-a52c76bdafc9" providerId="ADAL" clId="{EC904B20-2F26-E34F-A3D5-8D8762D278EE}" dt="2024-10-28T16:31:31.582" v="431" actId="20577"/>
          <ac:spMkLst>
            <pc:docMk/>
            <pc:sldMk cId="238759412" sldId="320"/>
            <ac:spMk id="8" creationId="{072DE1C7-32A0-3A3A-EB9B-3867276C091C}"/>
          </ac:spMkLst>
        </pc:spChg>
        <pc:spChg chg="del mod">
          <ac:chgData name="Hailey Banack" userId="df58c6bd-3e89-4835-b83d-a52c76bdafc9" providerId="ADAL" clId="{EC904B20-2F26-E34F-A3D5-8D8762D278EE}" dt="2024-10-28T15:51:36.196" v="191" actId="478"/>
          <ac:spMkLst>
            <pc:docMk/>
            <pc:sldMk cId="238759412" sldId="320"/>
            <ac:spMk id="11" creationId="{3C978515-96AB-E7D2-CE5D-52A0C5B774DB}"/>
          </ac:spMkLst>
        </pc:spChg>
        <pc:picChg chg="add del mod">
          <ac:chgData name="Hailey Banack" userId="df58c6bd-3e89-4835-b83d-a52c76bdafc9" providerId="ADAL" clId="{EC904B20-2F26-E34F-A3D5-8D8762D278EE}" dt="2024-10-28T15:53:39.744" v="246" actId="478"/>
          <ac:picMkLst>
            <pc:docMk/>
            <pc:sldMk cId="238759412" sldId="320"/>
            <ac:picMk id="7" creationId="{4A058C98-ABA7-F2A6-2D22-47A65DA1F977}"/>
          </ac:picMkLst>
        </pc:picChg>
        <pc:picChg chg="add mod">
          <ac:chgData name="Hailey Banack" userId="df58c6bd-3e89-4835-b83d-a52c76bdafc9" providerId="ADAL" clId="{EC904B20-2F26-E34F-A3D5-8D8762D278EE}" dt="2024-10-28T15:53:47.034" v="249" actId="1076"/>
          <ac:picMkLst>
            <pc:docMk/>
            <pc:sldMk cId="238759412" sldId="320"/>
            <ac:picMk id="9" creationId="{A4E86C17-8343-3E51-0F38-1C40F5D1829D}"/>
          </ac:picMkLst>
        </pc:picChg>
        <pc:picChg chg="del">
          <ac:chgData name="Hailey Banack" userId="df58c6bd-3e89-4835-b83d-a52c76bdafc9" providerId="ADAL" clId="{EC904B20-2F26-E34F-A3D5-8D8762D278EE}" dt="2024-10-28T15:51:38.007" v="192" actId="478"/>
          <ac:picMkLst>
            <pc:docMk/>
            <pc:sldMk cId="238759412" sldId="320"/>
            <ac:picMk id="10" creationId="{E4B42E19-9F8D-4783-22C8-2744283055AC}"/>
          </ac:picMkLst>
        </pc:picChg>
        <pc:picChg chg="add mod">
          <ac:chgData name="Hailey Banack" userId="df58c6bd-3e89-4835-b83d-a52c76bdafc9" providerId="ADAL" clId="{EC904B20-2F26-E34F-A3D5-8D8762D278EE}" dt="2024-10-28T15:53:44.167" v="248" actId="1076"/>
          <ac:picMkLst>
            <pc:docMk/>
            <pc:sldMk cId="238759412" sldId="320"/>
            <ac:picMk id="13" creationId="{0BA8FA11-AA4B-5C03-58AE-2C03F126D3F6}"/>
          </ac:picMkLst>
        </pc:picChg>
        <pc:picChg chg="del">
          <ac:chgData name="Hailey Banack" userId="df58c6bd-3e89-4835-b83d-a52c76bdafc9" providerId="ADAL" clId="{EC904B20-2F26-E34F-A3D5-8D8762D278EE}" dt="2024-10-28T15:48:31.842" v="104" actId="478"/>
          <ac:picMkLst>
            <pc:docMk/>
            <pc:sldMk cId="238759412" sldId="320"/>
            <ac:picMk id="18" creationId="{F3DAE69A-2B2F-A7C3-62AC-C6DF25B54548}"/>
          </ac:picMkLst>
        </pc:picChg>
      </pc:sldChg>
      <pc:sldChg chg="modSp del mod">
        <pc:chgData name="Hailey Banack" userId="df58c6bd-3e89-4835-b83d-a52c76bdafc9" providerId="ADAL" clId="{EC904B20-2F26-E34F-A3D5-8D8762D278EE}" dt="2024-10-28T16:58:32.220" v="543" actId="2696"/>
        <pc:sldMkLst>
          <pc:docMk/>
          <pc:sldMk cId="4111112523" sldId="322"/>
        </pc:sldMkLst>
        <pc:spChg chg="mod">
          <ac:chgData name="Hailey Banack" userId="df58c6bd-3e89-4835-b83d-a52c76bdafc9" providerId="ADAL" clId="{EC904B20-2F26-E34F-A3D5-8D8762D278EE}" dt="2024-10-28T16:58:31.105" v="542" actId="20577"/>
          <ac:spMkLst>
            <pc:docMk/>
            <pc:sldMk cId="4111112523" sldId="322"/>
            <ac:spMk id="375" creationId="{00000000-0000-0000-0000-000000000000}"/>
          </ac:spMkLst>
        </pc:spChg>
      </pc:sldChg>
      <pc:sldChg chg="addSp modSp add del mod">
        <pc:chgData name="Hailey Banack" userId="df58c6bd-3e89-4835-b83d-a52c76bdafc9" providerId="ADAL" clId="{EC904B20-2F26-E34F-A3D5-8D8762D278EE}" dt="2024-10-28T16:58:18.247" v="541" actId="1076"/>
        <pc:sldMkLst>
          <pc:docMk/>
          <pc:sldMk cId="1024386368" sldId="323"/>
        </pc:sldMkLst>
        <pc:spChg chg="add mod">
          <ac:chgData name="Hailey Banack" userId="df58c6bd-3e89-4835-b83d-a52c76bdafc9" providerId="ADAL" clId="{EC904B20-2F26-E34F-A3D5-8D8762D278EE}" dt="2024-10-28T16:58:18.247" v="541" actId="1076"/>
          <ac:spMkLst>
            <pc:docMk/>
            <pc:sldMk cId="1024386368" sldId="323"/>
            <ac:spMk id="4" creationId="{AE0D3E41-0E47-CF3D-357F-21465C544672}"/>
          </ac:spMkLst>
        </pc:spChg>
        <pc:spChg chg="mod">
          <ac:chgData name="Hailey Banack" userId="df58c6bd-3e89-4835-b83d-a52c76bdafc9" providerId="ADAL" clId="{EC904B20-2F26-E34F-A3D5-8D8762D278EE}" dt="2024-10-28T16:55:42.190" v="527" actId="14100"/>
          <ac:spMkLst>
            <pc:docMk/>
            <pc:sldMk cId="1024386368" sldId="323"/>
            <ac:spMk id="16" creationId="{959BB1EF-12CC-231C-0F90-9307454C3120}"/>
          </ac:spMkLst>
        </pc:spChg>
        <pc:picChg chg="add mod">
          <ac:chgData name="Hailey Banack" userId="df58c6bd-3e89-4835-b83d-a52c76bdafc9" providerId="ADAL" clId="{EC904B20-2F26-E34F-A3D5-8D8762D278EE}" dt="2024-10-28T16:55:47.364" v="528" actId="14100"/>
          <ac:picMkLst>
            <pc:docMk/>
            <pc:sldMk cId="1024386368" sldId="323"/>
            <ac:picMk id="2" creationId="{1CB4DDEF-CE1B-B506-0210-B40BB4026638}"/>
          </ac:picMkLst>
        </pc:picChg>
        <pc:picChg chg="add mod">
          <ac:chgData name="Hailey Banack" userId="df58c6bd-3e89-4835-b83d-a52c76bdafc9" providerId="ADAL" clId="{EC904B20-2F26-E34F-A3D5-8D8762D278EE}" dt="2024-10-28T16:56:00.130" v="531" actId="1076"/>
          <ac:picMkLst>
            <pc:docMk/>
            <pc:sldMk cId="1024386368" sldId="323"/>
            <ac:picMk id="3" creationId="{5FBDF9C0-1EB7-2257-482A-D4D016889508}"/>
          </ac:picMkLst>
        </pc:picChg>
      </pc:sldChg>
      <pc:sldChg chg="addSp delSp modSp mod addAnim delAnim modAnim">
        <pc:chgData name="Hailey Banack" userId="df58c6bd-3e89-4835-b83d-a52c76bdafc9" providerId="ADAL" clId="{EC904B20-2F26-E34F-A3D5-8D8762D278EE}" dt="2024-10-28T16:03:59.078" v="353" actId="1076"/>
        <pc:sldMkLst>
          <pc:docMk/>
          <pc:sldMk cId="2186848261" sldId="325"/>
        </pc:sldMkLst>
        <pc:spChg chg="add del mod">
          <ac:chgData name="Hailey Banack" userId="df58c6bd-3e89-4835-b83d-a52c76bdafc9" providerId="ADAL" clId="{EC904B20-2F26-E34F-A3D5-8D8762D278EE}" dt="2024-10-28T16:01:10.099" v="341" actId="1076"/>
          <ac:spMkLst>
            <pc:docMk/>
            <pc:sldMk cId="2186848261" sldId="325"/>
            <ac:spMk id="2" creationId="{4001ED6F-8C3B-B946-B317-A78D3AF81A3D}"/>
          </ac:spMkLst>
        </pc:spChg>
        <pc:spChg chg="add del">
          <ac:chgData name="Hailey Banack" userId="df58c6bd-3e89-4835-b83d-a52c76bdafc9" providerId="ADAL" clId="{EC904B20-2F26-E34F-A3D5-8D8762D278EE}" dt="2024-10-28T15:55:29.262" v="256" actId="22"/>
          <ac:spMkLst>
            <pc:docMk/>
            <pc:sldMk cId="2186848261" sldId="325"/>
            <ac:spMk id="4" creationId="{654C27C4-FE69-71EE-A806-F65B24CAB0E4}"/>
          </ac:spMkLst>
        </pc:spChg>
        <pc:spChg chg="add mod">
          <ac:chgData name="Hailey Banack" userId="df58c6bd-3e89-4835-b83d-a52c76bdafc9" providerId="ADAL" clId="{EC904B20-2F26-E34F-A3D5-8D8762D278EE}" dt="2024-10-28T16:03:48.500" v="350" actId="1076"/>
          <ac:spMkLst>
            <pc:docMk/>
            <pc:sldMk cId="2186848261" sldId="325"/>
            <ac:spMk id="5" creationId="{9F27C58C-C6AD-653C-6DC2-0EFA17BD353D}"/>
          </ac:spMkLst>
        </pc:spChg>
        <pc:spChg chg="mod">
          <ac:chgData name="Hailey Banack" userId="df58c6bd-3e89-4835-b83d-a52c76bdafc9" providerId="ADAL" clId="{EC904B20-2F26-E34F-A3D5-8D8762D278EE}" dt="2024-10-28T15:55:05.281" v="253" actId="20577"/>
          <ac:spMkLst>
            <pc:docMk/>
            <pc:sldMk cId="2186848261" sldId="325"/>
            <ac:spMk id="6" creationId="{C7678CFB-2F14-9D9C-A206-BDA248417BB0}"/>
          </ac:spMkLst>
        </pc:spChg>
        <pc:spChg chg="add del mod">
          <ac:chgData name="Hailey Banack" userId="df58c6bd-3e89-4835-b83d-a52c76bdafc9" providerId="ADAL" clId="{EC904B20-2F26-E34F-A3D5-8D8762D278EE}" dt="2024-10-28T15:58:39.498" v="317"/>
          <ac:spMkLst>
            <pc:docMk/>
            <pc:sldMk cId="2186848261" sldId="325"/>
            <ac:spMk id="7" creationId="{C217F042-9F26-8886-CB19-B2E494A7B2E6}"/>
          </ac:spMkLst>
        </pc:spChg>
        <pc:spChg chg="del">
          <ac:chgData name="Hailey Banack" userId="df58c6bd-3e89-4835-b83d-a52c76bdafc9" providerId="ADAL" clId="{EC904B20-2F26-E34F-A3D5-8D8762D278EE}" dt="2024-10-28T15:54:56.543" v="251" actId="478"/>
          <ac:spMkLst>
            <pc:docMk/>
            <pc:sldMk cId="2186848261" sldId="325"/>
            <ac:spMk id="8" creationId="{072DE1C7-32A0-3A3A-EB9B-3867276C091C}"/>
          </ac:spMkLst>
        </pc:spChg>
        <pc:spChg chg="add mod">
          <ac:chgData name="Hailey Banack" userId="df58c6bd-3e89-4835-b83d-a52c76bdafc9" providerId="ADAL" clId="{EC904B20-2F26-E34F-A3D5-8D8762D278EE}" dt="2024-10-28T16:03:53.758" v="351" actId="1076"/>
          <ac:spMkLst>
            <pc:docMk/>
            <pc:sldMk cId="2186848261" sldId="325"/>
            <ac:spMk id="9" creationId="{60B6E358-EFA5-0E4A-AB8F-50EB01B1234B}"/>
          </ac:spMkLst>
        </pc:spChg>
        <pc:spChg chg="add mod">
          <ac:chgData name="Hailey Banack" userId="df58c6bd-3e89-4835-b83d-a52c76bdafc9" providerId="ADAL" clId="{EC904B20-2F26-E34F-A3D5-8D8762D278EE}" dt="2024-10-28T16:03:56.758" v="352" actId="1076"/>
          <ac:spMkLst>
            <pc:docMk/>
            <pc:sldMk cId="2186848261" sldId="325"/>
            <ac:spMk id="10" creationId="{F609FE2C-9E0C-78CF-693B-A2219483B394}"/>
          </ac:spMkLst>
        </pc:spChg>
        <pc:spChg chg="add mod">
          <ac:chgData name="Hailey Banack" userId="df58c6bd-3e89-4835-b83d-a52c76bdafc9" providerId="ADAL" clId="{EC904B20-2F26-E34F-A3D5-8D8762D278EE}" dt="2024-10-28T16:03:59.078" v="353" actId="1076"/>
          <ac:spMkLst>
            <pc:docMk/>
            <pc:sldMk cId="2186848261" sldId="325"/>
            <ac:spMk id="11" creationId="{F1EBB7C7-3F3A-1B79-4664-B8F4FCCB65D8}"/>
          </ac:spMkLst>
        </pc:spChg>
        <pc:spChg chg="add mod">
          <ac:chgData name="Hailey Banack" userId="df58c6bd-3e89-4835-b83d-a52c76bdafc9" providerId="ADAL" clId="{EC904B20-2F26-E34F-A3D5-8D8762D278EE}" dt="2024-10-28T16:03:43.550" v="349" actId="167"/>
          <ac:spMkLst>
            <pc:docMk/>
            <pc:sldMk cId="2186848261" sldId="325"/>
            <ac:spMk id="13" creationId="{941FDD20-E064-6ACA-108F-7140857D09DF}"/>
          </ac:spMkLst>
        </pc:spChg>
        <pc:picChg chg="add mod">
          <ac:chgData name="Hailey Banack" userId="df58c6bd-3e89-4835-b83d-a52c76bdafc9" providerId="ADAL" clId="{EC904B20-2F26-E34F-A3D5-8D8762D278EE}" dt="2024-10-28T16:00:09.770" v="332" actId="1076"/>
          <ac:picMkLst>
            <pc:docMk/>
            <pc:sldMk cId="2186848261" sldId="325"/>
            <ac:picMk id="12" creationId="{412AD3AC-744A-A37D-AF8C-7DC6E1C0C830}"/>
          </ac:picMkLst>
        </pc:picChg>
      </pc:sldChg>
      <pc:sldChg chg="del">
        <pc:chgData name="Hailey Banack" userId="df58c6bd-3e89-4835-b83d-a52c76bdafc9" providerId="ADAL" clId="{EC904B20-2F26-E34F-A3D5-8D8762D278EE}" dt="2024-10-28T16:04:27.120" v="355" actId="2696"/>
        <pc:sldMkLst>
          <pc:docMk/>
          <pc:sldMk cId="1057129299" sldId="326"/>
        </pc:sldMkLst>
      </pc:sldChg>
      <pc:sldChg chg="modSp mod">
        <pc:chgData name="Hailey Banack" userId="df58c6bd-3e89-4835-b83d-a52c76bdafc9" providerId="ADAL" clId="{EC904B20-2F26-E34F-A3D5-8D8762D278EE}" dt="2024-10-28T16:59:45.500" v="565" actId="20577"/>
        <pc:sldMkLst>
          <pc:docMk/>
          <pc:sldMk cId="3287837277" sldId="327"/>
        </pc:sldMkLst>
        <pc:spChg chg="mod">
          <ac:chgData name="Hailey Banack" userId="df58c6bd-3e89-4835-b83d-a52c76bdafc9" providerId="ADAL" clId="{EC904B20-2F26-E34F-A3D5-8D8762D278EE}" dt="2024-10-28T16:59:45.500" v="565" actId="20577"/>
          <ac:spMkLst>
            <pc:docMk/>
            <pc:sldMk cId="3287837277" sldId="327"/>
            <ac:spMk id="375" creationId="{00000000-0000-0000-0000-000000000000}"/>
          </ac:spMkLst>
        </pc:spChg>
      </pc:sldChg>
      <pc:sldChg chg="addSp delSp modSp add mod ord addAnim delAnim modAnim">
        <pc:chgData name="Hailey Banack" userId="df58c6bd-3e89-4835-b83d-a52c76bdafc9" providerId="ADAL" clId="{EC904B20-2F26-E34F-A3D5-8D8762D278EE}" dt="2024-10-28T16:29:08.309" v="430" actId="20578"/>
        <pc:sldMkLst>
          <pc:docMk/>
          <pc:sldMk cId="916367827" sldId="328"/>
        </pc:sldMkLst>
        <pc:spChg chg="add del mod">
          <ac:chgData name="Hailey Banack" userId="df58c6bd-3e89-4835-b83d-a52c76bdafc9" providerId="ADAL" clId="{EC904B20-2F26-E34F-A3D5-8D8762D278EE}" dt="2024-10-28T16:04:30.597" v="357" actId="478"/>
          <ac:spMkLst>
            <pc:docMk/>
            <pc:sldMk cId="916367827" sldId="328"/>
            <ac:spMk id="4" creationId="{F1BF6271-6FFC-8E92-5C02-DA672D6CDB95}"/>
          </ac:spMkLst>
        </pc:spChg>
        <pc:spChg chg="mod">
          <ac:chgData name="Hailey Banack" userId="df58c6bd-3e89-4835-b83d-a52c76bdafc9" providerId="ADAL" clId="{EC904B20-2F26-E34F-A3D5-8D8762D278EE}" dt="2024-10-28T16:09:09.134" v="421" actId="1076"/>
          <ac:spMkLst>
            <pc:docMk/>
            <pc:sldMk cId="916367827" sldId="328"/>
            <ac:spMk id="5" creationId="{1BCC78DA-9387-EA86-726D-86C5BEFBC9E6}"/>
          </ac:spMkLst>
        </pc:spChg>
        <pc:spChg chg="add del mod">
          <ac:chgData name="Hailey Banack" userId="df58c6bd-3e89-4835-b83d-a52c76bdafc9" providerId="ADAL" clId="{EC904B20-2F26-E34F-A3D5-8D8762D278EE}" dt="2024-10-28T16:04:34.612" v="360" actId="478"/>
          <ac:spMkLst>
            <pc:docMk/>
            <pc:sldMk cId="916367827" sldId="328"/>
            <ac:spMk id="7" creationId="{4BFB7B5C-FCDD-44F1-54DF-033BCB457F3F}"/>
          </ac:spMkLst>
        </pc:spChg>
        <pc:spChg chg="add del">
          <ac:chgData name="Hailey Banack" userId="df58c6bd-3e89-4835-b83d-a52c76bdafc9" providerId="ADAL" clId="{EC904B20-2F26-E34F-A3D5-8D8762D278EE}" dt="2024-10-28T16:05:12.007" v="369" actId="22"/>
          <ac:spMkLst>
            <pc:docMk/>
            <pc:sldMk cId="916367827" sldId="328"/>
            <ac:spMk id="9" creationId="{DCED7E5B-53DA-3DB8-AC79-D566B20596E5}"/>
          </ac:spMkLst>
        </pc:spChg>
        <pc:spChg chg="add mod">
          <ac:chgData name="Hailey Banack" userId="df58c6bd-3e89-4835-b83d-a52c76bdafc9" providerId="ADAL" clId="{EC904B20-2F26-E34F-A3D5-8D8762D278EE}" dt="2024-10-28T16:09:13.512" v="422" actId="1076"/>
          <ac:spMkLst>
            <pc:docMk/>
            <pc:sldMk cId="916367827" sldId="328"/>
            <ac:spMk id="10" creationId="{97BCA180-BAE7-CE9B-99C3-2ADEC20E10EC}"/>
          </ac:spMkLst>
        </pc:spChg>
        <pc:spChg chg="add mod">
          <ac:chgData name="Hailey Banack" userId="df58c6bd-3e89-4835-b83d-a52c76bdafc9" providerId="ADAL" clId="{EC904B20-2F26-E34F-A3D5-8D8762D278EE}" dt="2024-10-28T16:09:37.865" v="427" actId="14100"/>
          <ac:spMkLst>
            <pc:docMk/>
            <pc:sldMk cId="916367827" sldId="328"/>
            <ac:spMk id="11" creationId="{6492CFBE-4422-1E97-2BAE-8139D36A5D4D}"/>
          </ac:spMkLst>
        </pc:spChg>
        <pc:spChg chg="del">
          <ac:chgData name="Hailey Banack" userId="df58c6bd-3e89-4835-b83d-a52c76bdafc9" providerId="ADAL" clId="{EC904B20-2F26-E34F-A3D5-8D8762D278EE}" dt="2024-10-28T16:04:30.059" v="356" actId="478"/>
          <ac:spMkLst>
            <pc:docMk/>
            <pc:sldMk cId="916367827" sldId="328"/>
            <ac:spMk id="343" creationId="{00000000-0000-0000-0000-000000000000}"/>
          </ac:spMkLst>
        </pc:spChg>
        <pc:spChg chg="del">
          <ac:chgData name="Hailey Banack" userId="df58c6bd-3e89-4835-b83d-a52c76bdafc9" providerId="ADAL" clId="{EC904B20-2F26-E34F-A3D5-8D8762D278EE}" dt="2024-10-28T16:04:32.758" v="359" actId="478"/>
          <ac:spMkLst>
            <pc:docMk/>
            <pc:sldMk cId="916367827" sldId="328"/>
            <ac:spMk id="346" creationId="{00000000-0000-0000-0000-000000000000}"/>
          </ac:spMkLst>
        </pc:spChg>
        <pc:picChg chg="del">
          <ac:chgData name="Hailey Banack" userId="df58c6bd-3e89-4835-b83d-a52c76bdafc9" providerId="ADAL" clId="{EC904B20-2F26-E34F-A3D5-8D8762D278EE}" dt="2024-10-28T16:04:37.073" v="361" actId="478"/>
          <ac:picMkLst>
            <pc:docMk/>
            <pc:sldMk cId="916367827" sldId="328"/>
            <ac:picMk id="2" creationId="{A00F8BA7-DBF1-6D65-430E-DBD03761209B}"/>
          </ac:picMkLst>
        </pc:picChg>
        <pc:picChg chg="add mod">
          <ac:chgData name="Hailey Banack" userId="df58c6bd-3e89-4835-b83d-a52c76bdafc9" providerId="ADAL" clId="{EC904B20-2F26-E34F-A3D5-8D8762D278EE}" dt="2024-10-28T16:09:06.335" v="420" actId="1076"/>
          <ac:picMkLst>
            <pc:docMk/>
            <pc:sldMk cId="916367827" sldId="328"/>
            <ac:picMk id="12" creationId="{F598B362-CE97-3996-756A-DE616B79230D}"/>
          </ac:picMkLst>
        </pc:picChg>
        <pc:picChg chg="add mod">
          <ac:chgData name="Hailey Banack" userId="df58c6bd-3e89-4835-b83d-a52c76bdafc9" providerId="ADAL" clId="{EC904B20-2F26-E34F-A3D5-8D8762D278EE}" dt="2024-10-28T16:09:25.080" v="426" actId="1076"/>
          <ac:picMkLst>
            <pc:docMk/>
            <pc:sldMk cId="916367827" sldId="328"/>
            <ac:picMk id="13" creationId="{BE401D62-D90D-EAE5-A5AB-744CBE99C20B}"/>
          </ac:picMkLst>
        </pc:picChg>
        <pc:picChg chg="add mod">
          <ac:chgData name="Hailey Banack" userId="df58c6bd-3e89-4835-b83d-a52c76bdafc9" providerId="ADAL" clId="{EC904B20-2F26-E34F-A3D5-8D8762D278EE}" dt="2024-10-28T16:09:03.773" v="419" actId="1076"/>
          <ac:picMkLst>
            <pc:docMk/>
            <pc:sldMk cId="916367827" sldId="328"/>
            <ac:picMk id="14" creationId="{B07415B4-70CA-9508-7E67-7184D6078818}"/>
          </ac:picMkLst>
        </pc:picChg>
        <pc:picChg chg="del">
          <ac:chgData name="Hailey Banack" userId="df58c6bd-3e89-4835-b83d-a52c76bdafc9" providerId="ADAL" clId="{EC904B20-2F26-E34F-A3D5-8D8762D278EE}" dt="2024-10-28T16:04:31.103" v="358" actId="478"/>
          <ac:picMkLst>
            <pc:docMk/>
            <pc:sldMk cId="916367827" sldId="328"/>
            <ac:picMk id="342" creationId="{00000000-0000-0000-0000-000000000000}"/>
          </ac:picMkLst>
        </pc:picChg>
      </pc:sldChg>
    </pc:docChg>
  </pc:docChgLst>
  <pc:docChgLst>
    <pc:chgData name="Hailey Banack" userId="df58c6bd-3e89-4835-b83d-a52c76bdafc9" providerId="ADAL" clId="{2CEFE058-9E57-D94B-B57B-6A2A9602BB66}"/>
    <pc:docChg chg="undo custSel addSld delSld modSld">
      <pc:chgData name="Hailey Banack" userId="df58c6bd-3e89-4835-b83d-a52c76bdafc9" providerId="ADAL" clId="{2CEFE058-9E57-D94B-B57B-6A2A9602BB66}" dt="2024-10-25T13:57:59.533" v="1862" actId="20577"/>
      <pc:docMkLst>
        <pc:docMk/>
      </pc:docMkLst>
      <pc:sldChg chg="modSp mod">
        <pc:chgData name="Hailey Banack" userId="df58c6bd-3e89-4835-b83d-a52c76bdafc9" providerId="ADAL" clId="{2CEFE058-9E57-D94B-B57B-6A2A9602BB66}" dt="2024-10-24T20:47:56.109" v="42" actId="20577"/>
        <pc:sldMkLst>
          <pc:docMk/>
          <pc:sldMk cId="0" sldId="256"/>
        </pc:sldMkLst>
        <pc:spChg chg="mod">
          <ac:chgData name="Hailey Banack" userId="df58c6bd-3e89-4835-b83d-a52c76bdafc9" providerId="ADAL" clId="{2CEFE058-9E57-D94B-B57B-6A2A9602BB66}" dt="2024-10-24T20:47:33.504" v="2" actId="20577"/>
          <ac:spMkLst>
            <pc:docMk/>
            <pc:sldMk cId="0" sldId="256"/>
            <ac:spMk id="5" creationId="{6E551378-DE19-955F-700C-755DD5B1BBDC}"/>
          </ac:spMkLst>
        </pc:spChg>
        <pc:spChg chg="mod">
          <ac:chgData name="Hailey Banack" userId="df58c6bd-3e89-4835-b83d-a52c76bdafc9" providerId="ADAL" clId="{2CEFE058-9E57-D94B-B57B-6A2A9602BB66}" dt="2024-10-24T20:47:56.109" v="42" actId="20577"/>
          <ac:spMkLst>
            <pc:docMk/>
            <pc:sldMk cId="0" sldId="256"/>
            <ac:spMk id="309" creationId="{00000000-0000-0000-0000-000000000000}"/>
          </ac:spMkLst>
        </pc:spChg>
      </pc:sldChg>
      <pc:sldChg chg="modSp">
        <pc:chgData name="Hailey Banack" userId="df58c6bd-3e89-4835-b83d-a52c76bdafc9" providerId="ADAL" clId="{2CEFE058-9E57-D94B-B57B-6A2A9602BB66}" dt="2024-10-25T13:07:04.667" v="54" actId="20577"/>
        <pc:sldMkLst>
          <pc:docMk/>
          <pc:sldMk cId="0" sldId="259"/>
        </pc:sldMkLst>
        <pc:spChg chg="mod">
          <ac:chgData name="Hailey Banack" userId="df58c6bd-3e89-4835-b83d-a52c76bdafc9" providerId="ADAL" clId="{2CEFE058-9E57-D94B-B57B-6A2A9602BB66}" dt="2024-10-25T13:07:04.667" v="54" actId="20577"/>
          <ac:spMkLst>
            <pc:docMk/>
            <pc:sldMk cId="0" sldId="259"/>
            <ac:spMk id="343" creationId="{00000000-0000-0000-0000-000000000000}"/>
          </ac:spMkLst>
        </pc:spChg>
      </pc:sldChg>
      <pc:sldChg chg="modSp mod">
        <pc:chgData name="Hailey Banack" userId="df58c6bd-3e89-4835-b83d-a52c76bdafc9" providerId="ADAL" clId="{2CEFE058-9E57-D94B-B57B-6A2A9602BB66}" dt="2024-10-24T20:48:31.910" v="51"/>
        <pc:sldMkLst>
          <pc:docMk/>
          <pc:sldMk cId="0" sldId="261"/>
        </pc:sldMkLst>
        <pc:spChg chg="mod">
          <ac:chgData name="Hailey Banack" userId="df58c6bd-3e89-4835-b83d-a52c76bdafc9" providerId="ADAL" clId="{2CEFE058-9E57-D94B-B57B-6A2A9602BB66}" dt="2024-10-24T20:48:31.910" v="51"/>
          <ac:spMkLst>
            <pc:docMk/>
            <pc:sldMk cId="0" sldId="261"/>
            <ac:spMk id="4" creationId="{0CAB4224-E412-0571-ABD5-A39634102E3D}"/>
          </ac:spMkLst>
        </pc:spChg>
        <pc:spChg chg="mod">
          <ac:chgData name="Hailey Banack" userId="df58c6bd-3e89-4835-b83d-a52c76bdafc9" providerId="ADAL" clId="{2CEFE058-9E57-D94B-B57B-6A2A9602BB66}" dt="2024-10-24T20:48:16.032" v="49" actId="20577"/>
          <ac:spMkLst>
            <pc:docMk/>
            <pc:sldMk cId="0" sldId="261"/>
            <ac:spMk id="366" creationId="{00000000-0000-0000-0000-000000000000}"/>
          </ac:spMkLst>
        </pc:spChg>
      </pc:sldChg>
      <pc:sldChg chg="modSp">
        <pc:chgData name="Hailey Banack" userId="df58c6bd-3e89-4835-b83d-a52c76bdafc9" providerId="ADAL" clId="{2CEFE058-9E57-D94B-B57B-6A2A9602BB66}" dt="2024-10-25T13:57:59.533" v="1862" actId="20577"/>
        <pc:sldMkLst>
          <pc:docMk/>
          <pc:sldMk cId="0" sldId="276"/>
        </pc:sldMkLst>
        <pc:spChg chg="mod">
          <ac:chgData name="Hailey Banack" userId="df58c6bd-3e89-4835-b83d-a52c76bdafc9" providerId="ADAL" clId="{2CEFE058-9E57-D94B-B57B-6A2A9602BB66}" dt="2024-10-25T13:57:59.533" v="1862" actId="20577"/>
          <ac:spMkLst>
            <pc:docMk/>
            <pc:sldMk cId="0" sldId="276"/>
            <ac:spMk id="656" creationId="{00000000-0000-0000-0000-000000000000}"/>
          </ac:spMkLst>
        </pc:spChg>
      </pc:sldChg>
      <pc:sldChg chg="addSp delSp modSp mod addAnim delAnim">
        <pc:chgData name="Hailey Banack" userId="df58c6bd-3e89-4835-b83d-a52c76bdafc9" providerId="ADAL" clId="{2CEFE058-9E57-D94B-B57B-6A2A9602BB66}" dt="2024-10-25T13:29:55.412" v="861" actId="1076"/>
        <pc:sldMkLst>
          <pc:docMk/>
          <pc:sldMk cId="238759412" sldId="320"/>
        </pc:sldMkLst>
        <pc:spChg chg="add mod">
          <ac:chgData name="Hailey Banack" userId="df58c6bd-3e89-4835-b83d-a52c76bdafc9" providerId="ADAL" clId="{2CEFE058-9E57-D94B-B57B-6A2A9602BB66}" dt="2024-10-25T13:29:55.412" v="861" actId="1076"/>
          <ac:spMkLst>
            <pc:docMk/>
            <pc:sldMk cId="238759412" sldId="320"/>
            <ac:spMk id="4" creationId="{20833D9C-BD73-6CDD-29CC-C4AA2D145A26}"/>
          </ac:spMkLst>
        </pc:spChg>
        <pc:spChg chg="del">
          <ac:chgData name="Hailey Banack" userId="df58c6bd-3e89-4835-b83d-a52c76bdafc9" providerId="ADAL" clId="{2CEFE058-9E57-D94B-B57B-6A2A9602BB66}" dt="2024-10-25T13:08:55.902" v="104" actId="478"/>
          <ac:spMkLst>
            <pc:docMk/>
            <pc:sldMk cId="238759412" sldId="320"/>
            <ac:spMk id="5" creationId="{DAFBA4EB-BAE2-C24A-3ADE-BD8AA25862F0}"/>
          </ac:spMkLst>
        </pc:spChg>
        <pc:spChg chg="mod">
          <ac:chgData name="Hailey Banack" userId="df58c6bd-3e89-4835-b83d-a52c76bdafc9" providerId="ADAL" clId="{2CEFE058-9E57-D94B-B57B-6A2A9602BB66}" dt="2024-10-25T13:08:49.549" v="101" actId="20577"/>
          <ac:spMkLst>
            <pc:docMk/>
            <pc:sldMk cId="238759412" sldId="320"/>
            <ac:spMk id="6" creationId="{C7678CFB-2F14-9D9C-A206-BDA248417BB0}"/>
          </ac:spMkLst>
        </pc:spChg>
        <pc:spChg chg="mod">
          <ac:chgData name="Hailey Banack" userId="df58c6bd-3e89-4835-b83d-a52c76bdafc9" providerId="ADAL" clId="{2CEFE058-9E57-D94B-B57B-6A2A9602BB66}" dt="2024-10-25T13:23:49.826" v="473" actId="1076"/>
          <ac:spMkLst>
            <pc:docMk/>
            <pc:sldMk cId="238759412" sldId="320"/>
            <ac:spMk id="8" creationId="{072DE1C7-32A0-3A3A-EB9B-3867276C091C}"/>
          </ac:spMkLst>
        </pc:spChg>
        <pc:spChg chg="add mod">
          <ac:chgData name="Hailey Banack" userId="df58c6bd-3e89-4835-b83d-a52c76bdafc9" providerId="ADAL" clId="{2CEFE058-9E57-D94B-B57B-6A2A9602BB66}" dt="2024-10-25T13:29:52.218" v="860" actId="122"/>
          <ac:spMkLst>
            <pc:docMk/>
            <pc:sldMk cId="238759412" sldId="320"/>
            <ac:spMk id="11" creationId="{3C978515-96AB-E7D2-CE5D-52A0C5B774DB}"/>
          </ac:spMkLst>
        </pc:spChg>
        <pc:spChg chg="del">
          <ac:chgData name="Hailey Banack" userId="df58c6bd-3e89-4835-b83d-a52c76bdafc9" providerId="ADAL" clId="{2CEFE058-9E57-D94B-B57B-6A2A9602BB66}" dt="2024-10-25T13:08:53.744" v="102" actId="478"/>
          <ac:spMkLst>
            <pc:docMk/>
            <pc:sldMk cId="238759412" sldId="320"/>
            <ac:spMk id="15" creationId="{316DD5D9-3807-17AC-B07D-E530F2CC1488}"/>
          </ac:spMkLst>
        </pc:spChg>
        <pc:spChg chg="add del mod">
          <ac:chgData name="Hailey Banack" userId="df58c6bd-3e89-4835-b83d-a52c76bdafc9" providerId="ADAL" clId="{2CEFE058-9E57-D94B-B57B-6A2A9602BB66}" dt="2024-10-25T13:24:12.812" v="477" actId="20577"/>
          <ac:spMkLst>
            <pc:docMk/>
            <pc:sldMk cId="238759412" sldId="320"/>
            <ac:spMk id="17" creationId="{C807A5C1-B396-FAF5-7815-73B4CBB24F63}"/>
          </ac:spMkLst>
        </pc:spChg>
        <pc:grpChg chg="del">
          <ac:chgData name="Hailey Banack" userId="df58c6bd-3e89-4835-b83d-a52c76bdafc9" providerId="ADAL" clId="{2CEFE058-9E57-D94B-B57B-6A2A9602BB66}" dt="2024-10-25T13:08:54.477" v="103" actId="478"/>
          <ac:grpSpMkLst>
            <pc:docMk/>
            <pc:sldMk cId="238759412" sldId="320"/>
            <ac:grpSpMk id="2" creationId="{E07E7D44-8B03-F2F8-A93D-62A5A942630E}"/>
          </ac:grpSpMkLst>
        </pc:grpChg>
        <pc:picChg chg="add mod">
          <ac:chgData name="Hailey Banack" userId="df58c6bd-3e89-4835-b83d-a52c76bdafc9" providerId="ADAL" clId="{2CEFE058-9E57-D94B-B57B-6A2A9602BB66}" dt="2024-10-25T13:29:40.246" v="856" actId="1076"/>
          <ac:picMkLst>
            <pc:docMk/>
            <pc:sldMk cId="238759412" sldId="320"/>
            <ac:picMk id="10" creationId="{E4B42E19-9F8D-4783-22C8-2744283055AC}"/>
          </ac:picMkLst>
        </pc:picChg>
        <pc:picChg chg="add del mod">
          <ac:chgData name="Hailey Banack" userId="df58c6bd-3e89-4835-b83d-a52c76bdafc9" providerId="ADAL" clId="{2CEFE058-9E57-D94B-B57B-6A2A9602BB66}" dt="2024-10-25T13:23:54.470" v="475" actId="14100"/>
          <ac:picMkLst>
            <pc:docMk/>
            <pc:sldMk cId="238759412" sldId="320"/>
            <ac:picMk id="18" creationId="{F3DAE69A-2B2F-A7C3-62AC-C6DF25B54548}"/>
          </ac:picMkLst>
        </pc:picChg>
      </pc:sldChg>
      <pc:sldChg chg="modSp mod">
        <pc:chgData name="Hailey Banack" userId="df58c6bd-3e89-4835-b83d-a52c76bdafc9" providerId="ADAL" clId="{2CEFE058-9E57-D94B-B57B-6A2A9602BB66}" dt="2024-10-25T13:57:29.892" v="1836" actId="20577"/>
        <pc:sldMkLst>
          <pc:docMk/>
          <pc:sldMk cId="4111112523" sldId="322"/>
        </pc:sldMkLst>
        <pc:spChg chg="mod">
          <ac:chgData name="Hailey Banack" userId="df58c6bd-3e89-4835-b83d-a52c76bdafc9" providerId="ADAL" clId="{2CEFE058-9E57-D94B-B57B-6A2A9602BB66}" dt="2024-10-25T13:57:29.892" v="1836" actId="20577"/>
          <ac:spMkLst>
            <pc:docMk/>
            <pc:sldMk cId="4111112523" sldId="322"/>
            <ac:spMk id="375" creationId="{00000000-0000-0000-0000-000000000000}"/>
          </ac:spMkLst>
        </pc:spChg>
      </pc:sldChg>
      <pc:sldChg chg="delSp modSp mod">
        <pc:chgData name="Hailey Banack" userId="df58c6bd-3e89-4835-b83d-a52c76bdafc9" providerId="ADAL" clId="{2CEFE058-9E57-D94B-B57B-6A2A9602BB66}" dt="2024-10-25T13:53:24.173" v="1628" actId="20577"/>
        <pc:sldMkLst>
          <pc:docMk/>
          <pc:sldMk cId="1024386368" sldId="323"/>
        </pc:sldMkLst>
        <pc:spChg chg="del">
          <ac:chgData name="Hailey Banack" userId="df58c6bd-3e89-4835-b83d-a52c76bdafc9" providerId="ADAL" clId="{2CEFE058-9E57-D94B-B57B-6A2A9602BB66}" dt="2024-10-25T13:46:13.826" v="1373" actId="478"/>
          <ac:spMkLst>
            <pc:docMk/>
            <pc:sldMk cId="1024386368" sldId="323"/>
            <ac:spMk id="12" creationId="{3FF2FFBA-7EF0-EAFF-C432-EE436D105289}"/>
          </ac:spMkLst>
        </pc:spChg>
        <pc:spChg chg="mod">
          <ac:chgData name="Hailey Banack" userId="df58c6bd-3e89-4835-b83d-a52c76bdafc9" providerId="ADAL" clId="{2CEFE058-9E57-D94B-B57B-6A2A9602BB66}" dt="2024-10-25T13:53:24.173" v="1628" actId="20577"/>
          <ac:spMkLst>
            <pc:docMk/>
            <pc:sldMk cId="1024386368" sldId="323"/>
            <ac:spMk id="16" creationId="{959BB1EF-12CC-231C-0F90-9307454C3120}"/>
          </ac:spMkLst>
        </pc:spChg>
        <pc:picChg chg="del">
          <ac:chgData name="Hailey Banack" userId="df58c6bd-3e89-4835-b83d-a52c76bdafc9" providerId="ADAL" clId="{2CEFE058-9E57-D94B-B57B-6A2A9602BB66}" dt="2024-10-25T13:46:12.385" v="1372" actId="478"/>
          <ac:picMkLst>
            <pc:docMk/>
            <pc:sldMk cId="1024386368" sldId="323"/>
            <ac:picMk id="2" creationId="{B18DF866-9307-13DD-6EB3-B8A159175D31}"/>
          </ac:picMkLst>
        </pc:picChg>
      </pc:sldChg>
      <pc:sldChg chg="addSp delSp modSp mod addAnim delAnim modAnim">
        <pc:chgData name="Hailey Banack" userId="df58c6bd-3e89-4835-b83d-a52c76bdafc9" providerId="ADAL" clId="{2CEFE058-9E57-D94B-B57B-6A2A9602BB66}" dt="2024-10-25T13:52:33.311" v="1612" actId="1076"/>
        <pc:sldMkLst>
          <pc:docMk/>
          <pc:sldMk cId="2186848261" sldId="325"/>
        </pc:sldMkLst>
        <pc:spChg chg="add mod">
          <ac:chgData name="Hailey Banack" userId="df58c6bd-3e89-4835-b83d-a52c76bdafc9" providerId="ADAL" clId="{2CEFE058-9E57-D94B-B57B-6A2A9602BB66}" dt="2024-10-25T13:52:33.311" v="1612" actId="1076"/>
          <ac:spMkLst>
            <pc:docMk/>
            <pc:sldMk cId="2186848261" sldId="325"/>
            <ac:spMk id="2" creationId="{4001ED6F-8C3B-B946-B317-A78D3AF81A3D}"/>
          </ac:spMkLst>
        </pc:spChg>
        <pc:spChg chg="mod">
          <ac:chgData name="Hailey Banack" userId="df58c6bd-3e89-4835-b83d-a52c76bdafc9" providerId="ADAL" clId="{2CEFE058-9E57-D94B-B57B-6A2A9602BB66}" dt="2024-10-25T13:51:43.625" v="1600" actId="1076"/>
          <ac:spMkLst>
            <pc:docMk/>
            <pc:sldMk cId="2186848261" sldId="325"/>
            <ac:spMk id="6" creationId="{C7678CFB-2F14-9D9C-A206-BDA248417BB0}"/>
          </ac:spMkLst>
        </pc:spChg>
        <pc:spChg chg="mod">
          <ac:chgData name="Hailey Banack" userId="df58c6bd-3e89-4835-b83d-a52c76bdafc9" providerId="ADAL" clId="{2CEFE058-9E57-D94B-B57B-6A2A9602BB66}" dt="2024-10-25T13:52:30.642" v="1611" actId="1076"/>
          <ac:spMkLst>
            <pc:docMk/>
            <pc:sldMk cId="2186848261" sldId="325"/>
            <ac:spMk id="8" creationId="{072DE1C7-32A0-3A3A-EB9B-3867276C091C}"/>
          </ac:spMkLst>
        </pc:spChg>
        <pc:spChg chg="del">
          <ac:chgData name="Hailey Banack" userId="df58c6bd-3e89-4835-b83d-a52c76bdafc9" providerId="ADAL" clId="{2CEFE058-9E57-D94B-B57B-6A2A9602BB66}" dt="2024-10-25T13:34:52.947" v="1035" actId="478"/>
          <ac:spMkLst>
            <pc:docMk/>
            <pc:sldMk cId="2186848261" sldId="325"/>
            <ac:spMk id="10" creationId="{F821C72A-88B4-0023-0969-A0874C683E68}"/>
          </ac:spMkLst>
        </pc:spChg>
        <pc:spChg chg="del">
          <ac:chgData name="Hailey Banack" userId="df58c6bd-3e89-4835-b83d-a52c76bdafc9" providerId="ADAL" clId="{2CEFE058-9E57-D94B-B57B-6A2A9602BB66}" dt="2024-10-25T13:36:02.908" v="1111" actId="478"/>
          <ac:spMkLst>
            <pc:docMk/>
            <pc:sldMk cId="2186848261" sldId="325"/>
            <ac:spMk id="16" creationId="{333A6D7C-C73D-1C3E-8D94-6BC128E12D78}"/>
          </ac:spMkLst>
        </pc:spChg>
        <pc:spChg chg="del">
          <ac:chgData name="Hailey Banack" userId="df58c6bd-3e89-4835-b83d-a52c76bdafc9" providerId="ADAL" clId="{2CEFE058-9E57-D94B-B57B-6A2A9602BB66}" dt="2024-10-25T13:34:51.656" v="1034" actId="478"/>
          <ac:spMkLst>
            <pc:docMk/>
            <pc:sldMk cId="2186848261" sldId="325"/>
            <ac:spMk id="17" creationId="{C807A5C1-B396-FAF5-7815-73B4CBB24F63}"/>
          </ac:spMkLst>
        </pc:spChg>
        <pc:spChg chg="del">
          <ac:chgData name="Hailey Banack" userId="df58c6bd-3e89-4835-b83d-a52c76bdafc9" providerId="ADAL" clId="{2CEFE058-9E57-D94B-B57B-6A2A9602BB66}" dt="2024-10-25T13:36:07.061" v="1113" actId="478"/>
          <ac:spMkLst>
            <pc:docMk/>
            <pc:sldMk cId="2186848261" sldId="325"/>
            <ac:spMk id="19" creationId="{AF8028CC-2138-E7A0-B80C-0197C9A97919}"/>
          </ac:spMkLst>
        </pc:spChg>
        <pc:spChg chg="del">
          <ac:chgData name="Hailey Banack" userId="df58c6bd-3e89-4835-b83d-a52c76bdafc9" providerId="ADAL" clId="{2CEFE058-9E57-D94B-B57B-6A2A9602BB66}" dt="2024-10-25T13:36:05.221" v="1112" actId="478"/>
          <ac:spMkLst>
            <pc:docMk/>
            <pc:sldMk cId="2186848261" sldId="325"/>
            <ac:spMk id="20" creationId="{3845CE0A-92A3-60CB-6E1A-D82B89DE67EA}"/>
          </ac:spMkLst>
        </pc:spChg>
        <pc:picChg chg="del">
          <ac:chgData name="Hailey Banack" userId="df58c6bd-3e89-4835-b83d-a52c76bdafc9" providerId="ADAL" clId="{2CEFE058-9E57-D94B-B57B-6A2A9602BB66}" dt="2024-10-25T13:34:50.367" v="1033" actId="478"/>
          <ac:picMkLst>
            <pc:docMk/>
            <pc:sldMk cId="2186848261" sldId="325"/>
            <ac:picMk id="4" creationId="{7FA2F998-B2AD-8A81-AB6B-62B49C2BD14D}"/>
          </ac:picMkLst>
        </pc:picChg>
      </pc:sldChg>
      <pc:sldChg chg="addSp delSp modSp mod delAnim modAnim">
        <pc:chgData name="Hailey Banack" userId="df58c6bd-3e89-4835-b83d-a52c76bdafc9" providerId="ADAL" clId="{2CEFE058-9E57-D94B-B57B-6A2A9602BB66}" dt="2024-10-25T13:56:25.862" v="1823" actId="1076"/>
        <pc:sldMkLst>
          <pc:docMk/>
          <pc:sldMk cId="1057129299" sldId="326"/>
        </pc:sldMkLst>
        <pc:spChg chg="add del mod">
          <ac:chgData name="Hailey Banack" userId="df58c6bd-3e89-4835-b83d-a52c76bdafc9" providerId="ADAL" clId="{2CEFE058-9E57-D94B-B57B-6A2A9602BB66}" dt="2024-10-25T13:53:41.008" v="1630" actId="478"/>
          <ac:spMkLst>
            <pc:docMk/>
            <pc:sldMk cId="1057129299" sldId="326"/>
            <ac:spMk id="3" creationId="{DB29B3EE-064D-0D93-5B84-0579E2296DEC}"/>
          </ac:spMkLst>
        </pc:spChg>
        <pc:spChg chg="mod">
          <ac:chgData name="Hailey Banack" userId="df58c6bd-3e89-4835-b83d-a52c76bdafc9" providerId="ADAL" clId="{2CEFE058-9E57-D94B-B57B-6A2A9602BB66}" dt="2024-10-25T13:54:03" v="1635" actId="207"/>
          <ac:spMkLst>
            <pc:docMk/>
            <pc:sldMk cId="1057129299" sldId="326"/>
            <ac:spMk id="5" creationId="{01176134-8C5A-2D28-067D-BAD5F4AB0C4D}"/>
          </ac:spMkLst>
        </pc:spChg>
        <pc:spChg chg="mod">
          <ac:chgData name="Hailey Banack" userId="df58c6bd-3e89-4835-b83d-a52c76bdafc9" providerId="ADAL" clId="{2CEFE058-9E57-D94B-B57B-6A2A9602BB66}" dt="2024-10-25T13:55:35.100" v="1726" actId="14100"/>
          <ac:spMkLst>
            <pc:docMk/>
            <pc:sldMk cId="1057129299" sldId="326"/>
            <ac:spMk id="6" creationId="{4F56B67B-264D-923A-C7A9-52AD77454891}"/>
          </ac:spMkLst>
        </pc:spChg>
        <pc:spChg chg="mod">
          <ac:chgData name="Hailey Banack" userId="df58c6bd-3e89-4835-b83d-a52c76bdafc9" providerId="ADAL" clId="{2CEFE058-9E57-D94B-B57B-6A2A9602BB66}" dt="2024-10-25T13:54:03" v="1635" actId="207"/>
          <ac:spMkLst>
            <pc:docMk/>
            <pc:sldMk cId="1057129299" sldId="326"/>
            <ac:spMk id="7" creationId="{80FD2FA3-EC41-6213-5591-A1DE08A674CD}"/>
          </ac:spMkLst>
        </pc:spChg>
        <pc:spChg chg="mod">
          <ac:chgData name="Hailey Banack" userId="df58c6bd-3e89-4835-b83d-a52c76bdafc9" providerId="ADAL" clId="{2CEFE058-9E57-D94B-B57B-6A2A9602BB66}" dt="2024-10-25T13:55:49.242" v="1733"/>
          <ac:spMkLst>
            <pc:docMk/>
            <pc:sldMk cId="1057129299" sldId="326"/>
            <ac:spMk id="9" creationId="{58D66392-ED27-14E7-1AF3-A4692215EA54}"/>
          </ac:spMkLst>
        </pc:spChg>
        <pc:spChg chg="mod">
          <ac:chgData name="Hailey Banack" userId="df58c6bd-3e89-4835-b83d-a52c76bdafc9" providerId="ADAL" clId="{2CEFE058-9E57-D94B-B57B-6A2A9602BB66}" dt="2024-10-25T13:55:49.242" v="1733"/>
          <ac:spMkLst>
            <pc:docMk/>
            <pc:sldMk cId="1057129299" sldId="326"/>
            <ac:spMk id="10" creationId="{C662942C-9546-3AD0-D1F8-82DC7C42D1B2}"/>
          </ac:spMkLst>
        </pc:spChg>
        <pc:spChg chg="mod">
          <ac:chgData name="Hailey Banack" userId="df58c6bd-3e89-4835-b83d-a52c76bdafc9" providerId="ADAL" clId="{2CEFE058-9E57-D94B-B57B-6A2A9602BB66}" dt="2024-10-25T13:55:49.242" v="1733"/>
          <ac:spMkLst>
            <pc:docMk/>
            <pc:sldMk cId="1057129299" sldId="326"/>
            <ac:spMk id="11" creationId="{83A31C71-AB0C-1C5C-4D4F-1248E88EB660}"/>
          </ac:spMkLst>
        </pc:spChg>
        <pc:spChg chg="add mod">
          <ac:chgData name="Hailey Banack" userId="df58c6bd-3e89-4835-b83d-a52c76bdafc9" providerId="ADAL" clId="{2CEFE058-9E57-D94B-B57B-6A2A9602BB66}" dt="2024-10-25T13:56:25.862" v="1823" actId="1076"/>
          <ac:spMkLst>
            <pc:docMk/>
            <pc:sldMk cId="1057129299" sldId="326"/>
            <ac:spMk id="12" creationId="{E72251A6-630E-47C0-354A-E929CAFCBE7F}"/>
          </ac:spMkLst>
        </pc:spChg>
        <pc:spChg chg="mod">
          <ac:chgData name="Hailey Banack" userId="df58c6bd-3e89-4835-b83d-a52c76bdafc9" providerId="ADAL" clId="{2CEFE058-9E57-D94B-B57B-6A2A9602BB66}" dt="2024-10-25T13:55:46.687" v="1732" actId="1076"/>
          <ac:spMkLst>
            <pc:docMk/>
            <pc:sldMk cId="1057129299" sldId="326"/>
            <ac:spMk id="655" creationId="{00000000-0000-0000-0000-000000000000}"/>
          </ac:spMkLst>
        </pc:spChg>
        <pc:spChg chg="del">
          <ac:chgData name="Hailey Banack" userId="df58c6bd-3e89-4835-b83d-a52c76bdafc9" providerId="ADAL" clId="{2CEFE058-9E57-D94B-B57B-6A2A9602BB66}" dt="2024-10-25T13:53:40.046" v="1629" actId="478"/>
          <ac:spMkLst>
            <pc:docMk/>
            <pc:sldMk cId="1057129299" sldId="326"/>
            <ac:spMk id="656" creationId="{00000000-0000-0000-0000-000000000000}"/>
          </ac:spMkLst>
        </pc:spChg>
        <pc:grpChg chg="add mod">
          <ac:chgData name="Hailey Banack" userId="df58c6bd-3e89-4835-b83d-a52c76bdafc9" providerId="ADAL" clId="{2CEFE058-9E57-D94B-B57B-6A2A9602BB66}" dt="2024-10-25T13:55:37.712" v="1727" actId="14100"/>
          <ac:grpSpMkLst>
            <pc:docMk/>
            <pc:sldMk cId="1057129299" sldId="326"/>
            <ac:grpSpMk id="4" creationId="{54A8CF4F-42C8-8069-1EF0-461DE832531F}"/>
          </ac:grpSpMkLst>
        </pc:grpChg>
        <pc:grpChg chg="add mod">
          <ac:chgData name="Hailey Banack" userId="df58c6bd-3e89-4835-b83d-a52c76bdafc9" providerId="ADAL" clId="{2CEFE058-9E57-D94B-B57B-6A2A9602BB66}" dt="2024-10-25T13:55:55.236" v="1734" actId="1076"/>
          <ac:grpSpMkLst>
            <pc:docMk/>
            <pc:sldMk cId="1057129299" sldId="326"/>
            <ac:grpSpMk id="8" creationId="{3588274A-37DF-0518-F589-8F96CE4C3815}"/>
          </ac:grpSpMkLst>
        </pc:grpChg>
      </pc:sldChg>
      <pc:sldChg chg="del">
        <pc:chgData name="Hailey Banack" userId="df58c6bd-3e89-4835-b83d-a52c76bdafc9" providerId="ADAL" clId="{2CEFE058-9E57-D94B-B57B-6A2A9602BB66}" dt="2024-10-25T13:56:55.967" v="1824" actId="2696"/>
        <pc:sldMkLst>
          <pc:docMk/>
          <pc:sldMk cId="2697973815" sldId="327"/>
        </pc:sldMkLst>
      </pc:sldChg>
      <pc:sldChg chg="modSp add mod">
        <pc:chgData name="Hailey Banack" userId="df58c6bd-3e89-4835-b83d-a52c76bdafc9" providerId="ADAL" clId="{2CEFE058-9E57-D94B-B57B-6A2A9602BB66}" dt="2024-10-25T13:57:51.010" v="1846" actId="1076"/>
        <pc:sldMkLst>
          <pc:docMk/>
          <pc:sldMk cId="3287837277" sldId="327"/>
        </pc:sldMkLst>
        <pc:spChg chg="mod">
          <ac:chgData name="Hailey Banack" userId="df58c6bd-3e89-4835-b83d-a52c76bdafc9" providerId="ADAL" clId="{2CEFE058-9E57-D94B-B57B-6A2A9602BB66}" dt="2024-10-25T13:57:51.010" v="1846" actId="1076"/>
          <ac:spMkLst>
            <pc:docMk/>
            <pc:sldMk cId="3287837277" sldId="327"/>
            <ac:spMk id="375" creationId="{00000000-0000-0000-0000-000000000000}"/>
          </ac:spMkLst>
        </pc:spChg>
      </pc:sldChg>
    </pc:docChg>
  </pc:docChgLst>
  <pc:docChgLst>
    <pc:chgData name="Hailey Banack" userId="df58c6bd-3e89-4835-b83d-a52c76bdafc9" providerId="ADAL" clId="{DDD976F4-8EA6-574E-93E5-6E95078A241C}"/>
    <pc:docChg chg="undo custSel addSld delSld modSld sldOrd">
      <pc:chgData name="Hailey Banack" userId="df58c6bd-3e89-4835-b83d-a52c76bdafc9" providerId="ADAL" clId="{DDD976F4-8EA6-574E-93E5-6E95078A241C}" dt="2024-10-28T20:22:18.720" v="840" actId="1076"/>
      <pc:docMkLst>
        <pc:docMk/>
      </pc:docMkLst>
      <pc:sldChg chg="modSp mod">
        <pc:chgData name="Hailey Banack" userId="df58c6bd-3e89-4835-b83d-a52c76bdafc9" providerId="ADAL" clId="{DDD976F4-8EA6-574E-93E5-6E95078A241C}" dt="2024-10-28T18:49:48.476" v="19" actId="20577"/>
        <pc:sldMkLst>
          <pc:docMk/>
          <pc:sldMk cId="0" sldId="256"/>
        </pc:sldMkLst>
        <pc:spChg chg="mod">
          <ac:chgData name="Hailey Banack" userId="df58c6bd-3e89-4835-b83d-a52c76bdafc9" providerId="ADAL" clId="{DDD976F4-8EA6-574E-93E5-6E95078A241C}" dt="2024-10-28T18:48:25.677" v="1" actId="20577"/>
          <ac:spMkLst>
            <pc:docMk/>
            <pc:sldMk cId="0" sldId="256"/>
            <ac:spMk id="5" creationId="{6E551378-DE19-955F-700C-755DD5B1BBDC}"/>
          </ac:spMkLst>
        </pc:spChg>
        <pc:spChg chg="mod">
          <ac:chgData name="Hailey Banack" userId="df58c6bd-3e89-4835-b83d-a52c76bdafc9" providerId="ADAL" clId="{DDD976F4-8EA6-574E-93E5-6E95078A241C}" dt="2024-10-28T18:49:48.476" v="19" actId="20577"/>
          <ac:spMkLst>
            <pc:docMk/>
            <pc:sldMk cId="0" sldId="256"/>
            <ac:spMk id="309" creationId="{00000000-0000-0000-0000-000000000000}"/>
          </ac:spMkLst>
        </pc:spChg>
      </pc:sldChg>
      <pc:sldChg chg="modSp">
        <pc:chgData name="Hailey Banack" userId="df58c6bd-3e89-4835-b83d-a52c76bdafc9" providerId="ADAL" clId="{DDD976F4-8EA6-574E-93E5-6E95078A241C}" dt="2024-10-28T18:50:28.523" v="24" actId="20577"/>
        <pc:sldMkLst>
          <pc:docMk/>
          <pc:sldMk cId="0" sldId="259"/>
        </pc:sldMkLst>
        <pc:spChg chg="mod">
          <ac:chgData name="Hailey Banack" userId="df58c6bd-3e89-4835-b83d-a52c76bdafc9" providerId="ADAL" clId="{DDD976F4-8EA6-574E-93E5-6E95078A241C}" dt="2024-10-28T18:50:28.523" v="24" actId="20577"/>
          <ac:spMkLst>
            <pc:docMk/>
            <pc:sldMk cId="0" sldId="259"/>
            <ac:spMk id="343" creationId="{00000000-0000-0000-0000-000000000000}"/>
          </ac:spMkLst>
        </pc:spChg>
      </pc:sldChg>
      <pc:sldChg chg="modSp mod">
        <pc:chgData name="Hailey Banack" userId="df58c6bd-3e89-4835-b83d-a52c76bdafc9" providerId="ADAL" clId="{DDD976F4-8EA6-574E-93E5-6E95078A241C}" dt="2024-10-28T18:50:22.574" v="22"/>
        <pc:sldMkLst>
          <pc:docMk/>
          <pc:sldMk cId="0" sldId="261"/>
        </pc:sldMkLst>
        <pc:spChg chg="mod">
          <ac:chgData name="Hailey Banack" userId="df58c6bd-3e89-4835-b83d-a52c76bdafc9" providerId="ADAL" clId="{DDD976F4-8EA6-574E-93E5-6E95078A241C}" dt="2024-10-28T18:50:22.574" v="22"/>
          <ac:spMkLst>
            <pc:docMk/>
            <pc:sldMk cId="0" sldId="261"/>
            <ac:spMk id="4" creationId="{0CAB4224-E412-0571-ABD5-A39634102E3D}"/>
          </ac:spMkLst>
        </pc:spChg>
        <pc:spChg chg="mod">
          <ac:chgData name="Hailey Banack" userId="df58c6bd-3e89-4835-b83d-a52c76bdafc9" providerId="ADAL" clId="{DDD976F4-8EA6-574E-93E5-6E95078A241C}" dt="2024-10-28T18:50:04.049" v="21" actId="20577"/>
          <ac:spMkLst>
            <pc:docMk/>
            <pc:sldMk cId="0" sldId="261"/>
            <ac:spMk id="366" creationId="{00000000-0000-0000-0000-000000000000}"/>
          </ac:spMkLst>
        </pc:spChg>
      </pc:sldChg>
      <pc:sldChg chg="modSp">
        <pc:chgData name="Hailey Banack" userId="df58c6bd-3e89-4835-b83d-a52c76bdafc9" providerId="ADAL" clId="{DDD976F4-8EA6-574E-93E5-6E95078A241C}" dt="2024-10-28T18:51:52.240" v="62" actId="20577"/>
        <pc:sldMkLst>
          <pc:docMk/>
          <pc:sldMk cId="0" sldId="276"/>
        </pc:sldMkLst>
        <pc:spChg chg="mod">
          <ac:chgData name="Hailey Banack" userId="df58c6bd-3e89-4835-b83d-a52c76bdafc9" providerId="ADAL" clId="{DDD976F4-8EA6-574E-93E5-6E95078A241C}" dt="2024-10-28T18:51:52.240" v="62" actId="20577"/>
          <ac:spMkLst>
            <pc:docMk/>
            <pc:sldMk cId="0" sldId="276"/>
            <ac:spMk id="656" creationId="{00000000-0000-0000-0000-000000000000}"/>
          </ac:spMkLst>
        </pc:spChg>
      </pc:sldChg>
      <pc:sldChg chg="addSp delSp modSp mod ord">
        <pc:chgData name="Hailey Banack" userId="df58c6bd-3e89-4835-b83d-a52c76bdafc9" providerId="ADAL" clId="{DDD976F4-8EA6-574E-93E5-6E95078A241C}" dt="2024-10-28T19:31:41.919" v="397" actId="1076"/>
        <pc:sldMkLst>
          <pc:docMk/>
          <pc:sldMk cId="238759412" sldId="320"/>
        </pc:sldMkLst>
        <pc:spChg chg="mod">
          <ac:chgData name="Hailey Banack" userId="df58c6bd-3e89-4835-b83d-a52c76bdafc9" providerId="ADAL" clId="{DDD976F4-8EA6-574E-93E5-6E95078A241C}" dt="2024-10-28T19:28:40.148" v="368" actId="207"/>
          <ac:spMkLst>
            <pc:docMk/>
            <pc:sldMk cId="238759412" sldId="320"/>
            <ac:spMk id="3" creationId="{21AF1172-E35A-E341-7D53-506FAD261FB2}"/>
          </ac:spMkLst>
        </pc:spChg>
        <pc:spChg chg="mod">
          <ac:chgData name="Hailey Banack" userId="df58c6bd-3e89-4835-b83d-a52c76bdafc9" providerId="ADAL" clId="{DDD976F4-8EA6-574E-93E5-6E95078A241C}" dt="2024-10-28T19:31:37.744" v="396" actId="14100"/>
          <ac:spMkLst>
            <pc:docMk/>
            <pc:sldMk cId="238759412" sldId="320"/>
            <ac:spMk id="4" creationId="{20833D9C-BD73-6CDD-29CC-C4AA2D145A26}"/>
          </ac:spMkLst>
        </pc:spChg>
        <pc:spChg chg="del mod">
          <ac:chgData name="Hailey Banack" userId="df58c6bd-3e89-4835-b83d-a52c76bdafc9" providerId="ADAL" clId="{DDD976F4-8EA6-574E-93E5-6E95078A241C}" dt="2024-10-28T19:21:23.791" v="221" actId="478"/>
          <ac:spMkLst>
            <pc:docMk/>
            <pc:sldMk cId="238759412" sldId="320"/>
            <ac:spMk id="5" creationId="{8A7094F9-FFE5-4DBA-A7DD-7A005A3976C7}"/>
          </ac:spMkLst>
        </pc:spChg>
        <pc:spChg chg="mod">
          <ac:chgData name="Hailey Banack" userId="df58c6bd-3e89-4835-b83d-a52c76bdafc9" providerId="ADAL" clId="{DDD976F4-8EA6-574E-93E5-6E95078A241C}" dt="2024-10-28T19:14:30.439" v="154" actId="20577"/>
          <ac:spMkLst>
            <pc:docMk/>
            <pc:sldMk cId="238759412" sldId="320"/>
            <ac:spMk id="6" creationId="{C7678CFB-2F14-9D9C-A206-BDA248417BB0}"/>
          </ac:spMkLst>
        </pc:spChg>
        <pc:spChg chg="mod">
          <ac:chgData name="Hailey Banack" userId="df58c6bd-3e89-4835-b83d-a52c76bdafc9" providerId="ADAL" clId="{DDD976F4-8EA6-574E-93E5-6E95078A241C}" dt="2024-10-28T19:29:00.390" v="369" actId="207"/>
          <ac:spMkLst>
            <pc:docMk/>
            <pc:sldMk cId="238759412" sldId="320"/>
            <ac:spMk id="7" creationId="{D3E5732F-DBFB-69C6-B934-249F25340919}"/>
          </ac:spMkLst>
        </pc:spChg>
        <pc:spChg chg="mod">
          <ac:chgData name="Hailey Banack" userId="df58c6bd-3e89-4835-b83d-a52c76bdafc9" providerId="ADAL" clId="{DDD976F4-8EA6-574E-93E5-6E95078A241C}" dt="2024-10-28T19:21:06.067" v="217" actId="20577"/>
          <ac:spMkLst>
            <pc:docMk/>
            <pc:sldMk cId="238759412" sldId="320"/>
            <ac:spMk id="8" creationId="{072DE1C7-32A0-3A3A-EB9B-3867276C091C}"/>
          </ac:spMkLst>
        </pc:spChg>
        <pc:spChg chg="mod">
          <ac:chgData name="Hailey Banack" userId="df58c6bd-3e89-4835-b83d-a52c76bdafc9" providerId="ADAL" clId="{DDD976F4-8EA6-574E-93E5-6E95078A241C}" dt="2024-10-28T19:28:40.148" v="368" actId="207"/>
          <ac:spMkLst>
            <pc:docMk/>
            <pc:sldMk cId="238759412" sldId="320"/>
            <ac:spMk id="9" creationId="{0756BFAC-7910-B9E7-EB1B-898B9AB7FB47}"/>
          </ac:spMkLst>
        </pc:spChg>
        <pc:spChg chg="del">
          <ac:chgData name="Hailey Banack" userId="df58c6bd-3e89-4835-b83d-a52c76bdafc9" providerId="ADAL" clId="{DDD976F4-8EA6-574E-93E5-6E95078A241C}" dt="2024-10-28T19:25:31.743" v="282" actId="478"/>
          <ac:spMkLst>
            <pc:docMk/>
            <pc:sldMk cId="238759412" sldId="320"/>
            <ac:spMk id="11" creationId="{F3D1BE2F-8D71-F557-A5D1-830E8ED0C310}"/>
          </ac:spMkLst>
        </pc:spChg>
        <pc:spChg chg="add del">
          <ac:chgData name="Hailey Banack" userId="df58c6bd-3e89-4835-b83d-a52c76bdafc9" providerId="ADAL" clId="{DDD976F4-8EA6-574E-93E5-6E95078A241C}" dt="2024-10-28T19:24:10.333" v="232" actId="478"/>
          <ac:spMkLst>
            <pc:docMk/>
            <pc:sldMk cId="238759412" sldId="320"/>
            <ac:spMk id="12" creationId="{70CD4C04-37B3-C3EB-B37E-71C7DAFCF8AC}"/>
          </ac:spMkLst>
        </pc:spChg>
        <pc:spChg chg="add mod">
          <ac:chgData name="Hailey Banack" userId="df58c6bd-3e89-4835-b83d-a52c76bdafc9" providerId="ADAL" clId="{DDD976F4-8EA6-574E-93E5-6E95078A241C}" dt="2024-10-28T19:30:57.875" v="387" actId="1076"/>
          <ac:spMkLst>
            <pc:docMk/>
            <pc:sldMk cId="238759412" sldId="320"/>
            <ac:spMk id="13" creationId="{154307CB-6887-7861-A6D0-197D1E4DF61A}"/>
          </ac:spMkLst>
        </pc:spChg>
        <pc:spChg chg="mod">
          <ac:chgData name="Hailey Banack" userId="df58c6bd-3e89-4835-b83d-a52c76bdafc9" providerId="ADAL" clId="{DDD976F4-8EA6-574E-93E5-6E95078A241C}" dt="2024-10-28T19:26:20.294" v="355" actId="14100"/>
          <ac:spMkLst>
            <pc:docMk/>
            <pc:sldMk cId="238759412" sldId="320"/>
            <ac:spMk id="17" creationId="{C807A5C1-B396-FAF5-7815-73B4CBB24F63}"/>
          </ac:spMkLst>
        </pc:spChg>
        <pc:spChg chg="mod">
          <ac:chgData name="Hailey Banack" userId="df58c6bd-3e89-4835-b83d-a52c76bdafc9" providerId="ADAL" clId="{DDD976F4-8EA6-574E-93E5-6E95078A241C}" dt="2024-10-28T19:25:12.934" v="279"/>
          <ac:spMkLst>
            <pc:docMk/>
            <pc:sldMk cId="238759412" sldId="320"/>
            <ac:spMk id="18" creationId="{6C5DDCC8-A055-AB2E-9C01-8D7E237A9D68}"/>
          </ac:spMkLst>
        </pc:spChg>
        <pc:spChg chg="mod">
          <ac:chgData name="Hailey Banack" userId="df58c6bd-3e89-4835-b83d-a52c76bdafc9" providerId="ADAL" clId="{DDD976F4-8EA6-574E-93E5-6E95078A241C}" dt="2024-10-28T19:26:48.760" v="362" actId="688"/>
          <ac:spMkLst>
            <pc:docMk/>
            <pc:sldMk cId="238759412" sldId="320"/>
            <ac:spMk id="19" creationId="{4613824F-7FFF-F777-03BA-895898638B66}"/>
          </ac:spMkLst>
        </pc:spChg>
        <pc:spChg chg="del mod">
          <ac:chgData name="Hailey Banack" userId="df58c6bd-3e89-4835-b83d-a52c76bdafc9" providerId="ADAL" clId="{DDD976F4-8EA6-574E-93E5-6E95078A241C}" dt="2024-10-28T19:26:06.619" v="353" actId="478"/>
          <ac:spMkLst>
            <pc:docMk/>
            <pc:sldMk cId="238759412" sldId="320"/>
            <ac:spMk id="20" creationId="{A0F898BD-842B-3A8B-0F74-D8033E903C3B}"/>
          </ac:spMkLst>
        </pc:spChg>
        <pc:spChg chg="add mod">
          <ac:chgData name="Hailey Banack" userId="df58c6bd-3e89-4835-b83d-a52c76bdafc9" providerId="ADAL" clId="{DDD976F4-8EA6-574E-93E5-6E95078A241C}" dt="2024-10-28T19:31:41.919" v="397" actId="1076"/>
          <ac:spMkLst>
            <pc:docMk/>
            <pc:sldMk cId="238759412" sldId="320"/>
            <ac:spMk id="21" creationId="{6A5F345B-0D0B-19BF-A5DF-985CCAD890AA}"/>
          </ac:spMkLst>
        </pc:spChg>
        <pc:spChg chg="mod">
          <ac:chgData name="Hailey Banack" userId="df58c6bd-3e89-4835-b83d-a52c76bdafc9" providerId="ADAL" clId="{DDD976F4-8EA6-574E-93E5-6E95078A241C}" dt="2024-10-28T19:30:13.365" v="377"/>
          <ac:spMkLst>
            <pc:docMk/>
            <pc:sldMk cId="238759412" sldId="320"/>
            <ac:spMk id="23" creationId="{0418BFEF-DFCE-75B3-A6AC-21BDEDD3B3C3}"/>
          </ac:spMkLst>
        </pc:spChg>
        <pc:spChg chg="mod">
          <ac:chgData name="Hailey Banack" userId="df58c6bd-3e89-4835-b83d-a52c76bdafc9" providerId="ADAL" clId="{DDD976F4-8EA6-574E-93E5-6E95078A241C}" dt="2024-10-28T19:30:29.238" v="382" actId="1076"/>
          <ac:spMkLst>
            <pc:docMk/>
            <pc:sldMk cId="238759412" sldId="320"/>
            <ac:spMk id="24" creationId="{7ABD2C1A-0DF5-68FD-01FA-903DB9F5A39C}"/>
          </ac:spMkLst>
        </pc:spChg>
        <pc:grpChg chg="add mod">
          <ac:chgData name="Hailey Banack" userId="df58c6bd-3e89-4835-b83d-a52c76bdafc9" providerId="ADAL" clId="{DDD976F4-8EA6-574E-93E5-6E95078A241C}" dt="2024-10-28T19:30:54.303" v="386" actId="1076"/>
          <ac:grpSpMkLst>
            <pc:docMk/>
            <pc:sldMk cId="238759412" sldId="320"/>
            <ac:grpSpMk id="2" creationId="{CB879A0C-C3F9-447F-CD92-4CA184F077FB}"/>
          </ac:grpSpMkLst>
        </pc:grpChg>
        <pc:grpChg chg="add mod">
          <ac:chgData name="Hailey Banack" userId="df58c6bd-3e89-4835-b83d-a52c76bdafc9" providerId="ADAL" clId="{DDD976F4-8EA6-574E-93E5-6E95078A241C}" dt="2024-10-28T19:31:31.129" v="394" actId="14100"/>
          <ac:grpSpMkLst>
            <pc:docMk/>
            <pc:sldMk cId="238759412" sldId="320"/>
            <ac:grpSpMk id="16" creationId="{71F6DBA2-25AA-5999-5771-05209779300A}"/>
          </ac:grpSpMkLst>
        </pc:grpChg>
        <pc:grpChg chg="add mod">
          <ac:chgData name="Hailey Banack" userId="df58c6bd-3e89-4835-b83d-a52c76bdafc9" providerId="ADAL" clId="{DDD976F4-8EA6-574E-93E5-6E95078A241C}" dt="2024-10-28T19:31:23.164" v="393" actId="1076"/>
          <ac:grpSpMkLst>
            <pc:docMk/>
            <pc:sldMk cId="238759412" sldId="320"/>
            <ac:grpSpMk id="22" creationId="{B8B276BF-8DB2-709B-B221-81A360012346}"/>
          </ac:grpSpMkLst>
        </pc:grpChg>
        <pc:picChg chg="del">
          <ac:chgData name="Hailey Banack" userId="df58c6bd-3e89-4835-b83d-a52c76bdafc9" providerId="ADAL" clId="{DDD976F4-8EA6-574E-93E5-6E95078A241C}" dt="2024-10-28T19:21:20.821" v="218" actId="478"/>
          <ac:picMkLst>
            <pc:docMk/>
            <pc:sldMk cId="238759412" sldId="320"/>
            <ac:picMk id="14" creationId="{72B00557-C941-EB99-A791-731B863BCCA3}"/>
          </ac:picMkLst>
        </pc:picChg>
        <pc:picChg chg="del">
          <ac:chgData name="Hailey Banack" userId="df58c6bd-3e89-4835-b83d-a52c76bdafc9" providerId="ADAL" clId="{DDD976F4-8EA6-574E-93E5-6E95078A241C}" dt="2024-10-28T19:21:26.468" v="222" actId="478"/>
          <ac:picMkLst>
            <pc:docMk/>
            <pc:sldMk cId="238759412" sldId="320"/>
            <ac:picMk id="15" creationId="{FBA3FD3E-BDB7-C67C-FA9F-81F781DA4512}"/>
          </ac:picMkLst>
        </pc:picChg>
      </pc:sldChg>
      <pc:sldChg chg="addSp delSp modSp mod">
        <pc:chgData name="Hailey Banack" userId="df58c6bd-3e89-4835-b83d-a52c76bdafc9" providerId="ADAL" clId="{DDD976F4-8EA6-574E-93E5-6E95078A241C}" dt="2024-10-28T20:22:18.720" v="840" actId="1076"/>
        <pc:sldMkLst>
          <pc:docMk/>
          <pc:sldMk cId="1024386368" sldId="323"/>
        </pc:sldMkLst>
        <pc:spChg chg="mod">
          <ac:chgData name="Hailey Banack" userId="df58c6bd-3e89-4835-b83d-a52c76bdafc9" providerId="ADAL" clId="{DDD976F4-8EA6-574E-93E5-6E95078A241C}" dt="2024-10-28T20:15:51.136" v="738" actId="1076"/>
          <ac:spMkLst>
            <pc:docMk/>
            <pc:sldMk cId="1024386368" sldId="323"/>
            <ac:spMk id="4" creationId="{AE0D3E41-0E47-CF3D-357F-21465C544672}"/>
          </ac:spMkLst>
        </pc:spChg>
        <pc:spChg chg="add del">
          <ac:chgData name="Hailey Banack" userId="df58c6bd-3e89-4835-b83d-a52c76bdafc9" providerId="ADAL" clId="{DDD976F4-8EA6-574E-93E5-6E95078A241C}" dt="2024-10-28T19:57:06.067" v="685" actId="22"/>
          <ac:spMkLst>
            <pc:docMk/>
            <pc:sldMk cId="1024386368" sldId="323"/>
            <ac:spMk id="5" creationId="{39A00437-2950-5486-1531-392ECE2393B2}"/>
          </ac:spMkLst>
        </pc:spChg>
        <pc:spChg chg="add del mod">
          <ac:chgData name="Hailey Banack" userId="df58c6bd-3e89-4835-b83d-a52c76bdafc9" providerId="ADAL" clId="{DDD976F4-8EA6-574E-93E5-6E95078A241C}" dt="2024-10-28T20:01:55.335" v="704"/>
          <ac:spMkLst>
            <pc:docMk/>
            <pc:sldMk cId="1024386368" sldId="323"/>
            <ac:spMk id="7" creationId="{7D180C6D-D819-0603-FA6D-9D3FF9A707AC}"/>
          </ac:spMkLst>
        </pc:spChg>
        <pc:spChg chg="add mod">
          <ac:chgData name="Hailey Banack" userId="df58c6bd-3e89-4835-b83d-a52c76bdafc9" providerId="ADAL" clId="{DDD976F4-8EA6-574E-93E5-6E95078A241C}" dt="2024-10-28T20:22:11.062" v="839" actId="1076"/>
          <ac:spMkLst>
            <pc:docMk/>
            <pc:sldMk cId="1024386368" sldId="323"/>
            <ac:spMk id="8" creationId="{AAAE3992-3DA8-7EAB-7133-C77D27B66CC0}"/>
          </ac:spMkLst>
        </pc:spChg>
        <pc:spChg chg="del">
          <ac:chgData name="Hailey Banack" userId="df58c6bd-3e89-4835-b83d-a52c76bdafc9" providerId="ADAL" clId="{DDD976F4-8EA6-574E-93E5-6E95078A241C}" dt="2024-10-28T19:56:28.087" v="678" actId="478"/>
          <ac:spMkLst>
            <pc:docMk/>
            <pc:sldMk cId="1024386368" sldId="323"/>
            <ac:spMk id="9" creationId="{B5299825-92FB-292D-1350-36686524C9B2}"/>
          </ac:spMkLst>
        </pc:spChg>
        <pc:spChg chg="mod">
          <ac:chgData name="Hailey Banack" userId="df58c6bd-3e89-4835-b83d-a52c76bdafc9" providerId="ADAL" clId="{DDD976F4-8EA6-574E-93E5-6E95078A241C}" dt="2024-10-28T20:03:51.641" v="731" actId="207"/>
          <ac:spMkLst>
            <pc:docMk/>
            <pc:sldMk cId="1024386368" sldId="323"/>
            <ac:spMk id="11" creationId="{A95D54D0-9918-3B0D-BFD8-BA21CE611E6F}"/>
          </ac:spMkLst>
        </pc:spChg>
        <pc:spChg chg="mod">
          <ac:chgData name="Hailey Banack" userId="df58c6bd-3e89-4835-b83d-a52c76bdafc9" providerId="ADAL" clId="{DDD976F4-8EA6-574E-93E5-6E95078A241C}" dt="2024-10-28T20:03:51.641" v="731" actId="207"/>
          <ac:spMkLst>
            <pc:docMk/>
            <pc:sldMk cId="1024386368" sldId="323"/>
            <ac:spMk id="12" creationId="{29629F22-B9C8-76BB-B0A3-013EC502C7B1}"/>
          </ac:spMkLst>
        </pc:spChg>
        <pc:spChg chg="del">
          <ac:chgData name="Hailey Banack" userId="df58c6bd-3e89-4835-b83d-a52c76bdafc9" providerId="ADAL" clId="{DDD976F4-8EA6-574E-93E5-6E95078A241C}" dt="2024-10-28T19:56:26.855" v="677" actId="478"/>
          <ac:spMkLst>
            <pc:docMk/>
            <pc:sldMk cId="1024386368" sldId="323"/>
            <ac:spMk id="13" creationId="{0066BE94-E2F0-67ED-1310-00A51224D789}"/>
          </ac:spMkLst>
        </pc:spChg>
        <pc:spChg chg="del">
          <ac:chgData name="Hailey Banack" userId="df58c6bd-3e89-4835-b83d-a52c76bdafc9" providerId="ADAL" clId="{DDD976F4-8EA6-574E-93E5-6E95078A241C}" dt="2024-10-28T19:56:29.465" v="679" actId="478"/>
          <ac:spMkLst>
            <pc:docMk/>
            <pc:sldMk cId="1024386368" sldId="323"/>
            <ac:spMk id="14" creationId="{74918C7C-5636-4346-D744-65F4A916E24D}"/>
          </ac:spMkLst>
        </pc:spChg>
        <pc:spChg chg="del mod">
          <ac:chgData name="Hailey Banack" userId="df58c6bd-3e89-4835-b83d-a52c76bdafc9" providerId="ADAL" clId="{DDD976F4-8EA6-574E-93E5-6E95078A241C}" dt="2024-10-28T20:03:26.068" v="726" actId="478"/>
          <ac:spMkLst>
            <pc:docMk/>
            <pc:sldMk cId="1024386368" sldId="323"/>
            <ac:spMk id="15" creationId="{020ECB88-F1D5-A4A2-8988-F7592B134729}"/>
          </ac:spMkLst>
        </pc:spChg>
        <pc:spChg chg="mod">
          <ac:chgData name="Hailey Banack" userId="df58c6bd-3e89-4835-b83d-a52c76bdafc9" providerId="ADAL" clId="{DDD976F4-8EA6-574E-93E5-6E95078A241C}" dt="2024-10-28T20:15:46.309" v="737" actId="1076"/>
          <ac:spMkLst>
            <pc:docMk/>
            <pc:sldMk cId="1024386368" sldId="323"/>
            <ac:spMk id="16" creationId="{959BB1EF-12CC-231C-0F90-9307454C3120}"/>
          </ac:spMkLst>
        </pc:spChg>
        <pc:spChg chg="del mod">
          <ac:chgData name="Hailey Banack" userId="df58c6bd-3e89-4835-b83d-a52c76bdafc9" providerId="ADAL" clId="{DDD976F4-8EA6-574E-93E5-6E95078A241C}" dt="2024-10-28T20:03:29.424" v="727" actId="478"/>
          <ac:spMkLst>
            <pc:docMk/>
            <pc:sldMk cId="1024386368" sldId="323"/>
            <ac:spMk id="17" creationId="{AA3BC157-0673-20B4-F7B6-BA5EC2D5DF47}"/>
          </ac:spMkLst>
        </pc:spChg>
        <pc:grpChg chg="add mod">
          <ac:chgData name="Hailey Banack" userId="df58c6bd-3e89-4835-b83d-a52c76bdafc9" providerId="ADAL" clId="{DDD976F4-8EA6-574E-93E5-6E95078A241C}" dt="2024-10-28T20:22:18.720" v="840" actId="1076"/>
          <ac:grpSpMkLst>
            <pc:docMk/>
            <pc:sldMk cId="1024386368" sldId="323"/>
            <ac:grpSpMk id="10" creationId="{BEB31A1B-6843-BFE1-710C-F687522C8EF5}"/>
          </ac:grpSpMkLst>
        </pc:grpChg>
        <pc:picChg chg="del">
          <ac:chgData name="Hailey Banack" userId="df58c6bd-3e89-4835-b83d-a52c76bdafc9" providerId="ADAL" clId="{DDD976F4-8EA6-574E-93E5-6E95078A241C}" dt="2024-10-28T19:53:28.493" v="623" actId="21"/>
          <ac:picMkLst>
            <pc:docMk/>
            <pc:sldMk cId="1024386368" sldId="323"/>
            <ac:picMk id="3" creationId="{5FBDF9C0-1EB7-2257-482A-D4D016889508}"/>
          </ac:picMkLst>
        </pc:picChg>
      </pc:sldChg>
      <pc:sldChg chg="del">
        <pc:chgData name="Hailey Banack" userId="df58c6bd-3e89-4835-b83d-a52c76bdafc9" providerId="ADAL" clId="{DDD976F4-8EA6-574E-93E5-6E95078A241C}" dt="2024-10-28T20:16:36.415" v="739" actId="2696"/>
        <pc:sldMkLst>
          <pc:docMk/>
          <pc:sldMk cId="2186848261" sldId="325"/>
        </pc:sldMkLst>
      </pc:sldChg>
      <pc:sldChg chg="modSp mod">
        <pc:chgData name="Hailey Banack" userId="df58c6bd-3e89-4835-b83d-a52c76bdafc9" providerId="ADAL" clId="{DDD976F4-8EA6-574E-93E5-6E95078A241C}" dt="2024-10-28T18:51:43.200" v="53" actId="14100"/>
        <pc:sldMkLst>
          <pc:docMk/>
          <pc:sldMk cId="3287837277" sldId="327"/>
        </pc:sldMkLst>
        <pc:spChg chg="mod">
          <ac:chgData name="Hailey Banack" userId="df58c6bd-3e89-4835-b83d-a52c76bdafc9" providerId="ADAL" clId="{DDD976F4-8EA6-574E-93E5-6E95078A241C}" dt="2024-10-28T18:51:43.200" v="53" actId="14100"/>
          <ac:spMkLst>
            <pc:docMk/>
            <pc:sldMk cId="3287837277" sldId="327"/>
            <ac:spMk id="375" creationId="{00000000-0000-0000-0000-000000000000}"/>
          </ac:spMkLst>
        </pc:spChg>
      </pc:sldChg>
      <pc:sldChg chg="addSp delSp modSp mod delAnim modAnim">
        <pc:chgData name="Hailey Banack" userId="df58c6bd-3e89-4835-b83d-a52c76bdafc9" providerId="ADAL" clId="{DDD976F4-8EA6-574E-93E5-6E95078A241C}" dt="2024-10-28T19:54:08.696" v="629"/>
        <pc:sldMkLst>
          <pc:docMk/>
          <pc:sldMk cId="916367827" sldId="328"/>
        </pc:sldMkLst>
        <pc:spChg chg="add mod">
          <ac:chgData name="Hailey Banack" userId="df58c6bd-3e89-4835-b83d-a52c76bdafc9" providerId="ADAL" clId="{DDD976F4-8EA6-574E-93E5-6E95078A241C}" dt="2024-10-28T19:50:23.406" v="596" actId="1076"/>
          <ac:spMkLst>
            <pc:docMk/>
            <pc:sldMk cId="916367827" sldId="328"/>
            <ac:spMk id="2" creationId="{1BB4437B-6254-BE9C-1B21-255C7DB2E9DB}"/>
          </ac:spMkLst>
        </pc:spChg>
        <pc:spChg chg="add del mod">
          <ac:chgData name="Hailey Banack" userId="df58c6bd-3e89-4835-b83d-a52c76bdafc9" providerId="ADAL" clId="{DDD976F4-8EA6-574E-93E5-6E95078A241C}" dt="2024-10-28T19:52:09.142" v="622"/>
          <ac:spMkLst>
            <pc:docMk/>
            <pc:sldMk cId="916367827" sldId="328"/>
            <ac:spMk id="4" creationId="{3BE51B2D-EDEB-1675-4E38-F92E52B82197}"/>
          </ac:spMkLst>
        </pc:spChg>
        <pc:spChg chg="add mod">
          <ac:chgData name="Hailey Banack" userId="df58c6bd-3e89-4835-b83d-a52c76bdafc9" providerId="ADAL" clId="{DDD976F4-8EA6-574E-93E5-6E95078A241C}" dt="2024-10-28T19:52:00.277" v="620" actId="1076"/>
          <ac:spMkLst>
            <pc:docMk/>
            <pc:sldMk cId="916367827" sldId="328"/>
            <ac:spMk id="5" creationId="{285173EC-A4D6-DACC-AD98-CEF18D49D8BF}"/>
          </ac:spMkLst>
        </pc:spChg>
        <pc:spChg chg="del">
          <ac:chgData name="Hailey Banack" userId="df58c6bd-3e89-4835-b83d-a52c76bdafc9" providerId="ADAL" clId="{DDD976F4-8EA6-574E-93E5-6E95078A241C}" dt="2024-10-28T19:48:50.892" v="581" actId="478"/>
          <ac:spMkLst>
            <pc:docMk/>
            <pc:sldMk cId="916367827" sldId="328"/>
            <ac:spMk id="11" creationId="{6492CFBE-4422-1E97-2BAE-8139D36A5D4D}"/>
          </ac:spMkLst>
        </pc:spChg>
        <pc:spChg chg="mod">
          <ac:chgData name="Hailey Banack" userId="df58c6bd-3e89-4835-b83d-a52c76bdafc9" providerId="ADAL" clId="{DDD976F4-8EA6-574E-93E5-6E95078A241C}" dt="2024-10-28T19:49:08.661" v="587" actId="1076"/>
          <ac:spMkLst>
            <pc:docMk/>
            <pc:sldMk cId="916367827" sldId="328"/>
            <ac:spMk id="23" creationId="{F5C599B9-A31D-20CE-8C53-ED3F2F92B627}"/>
          </ac:spMkLst>
        </pc:spChg>
        <pc:spChg chg="mod">
          <ac:chgData name="Hailey Banack" userId="df58c6bd-3e89-4835-b83d-a52c76bdafc9" providerId="ADAL" clId="{DDD976F4-8EA6-574E-93E5-6E95078A241C}" dt="2024-10-28T19:49:50.391" v="594" actId="1076"/>
          <ac:spMkLst>
            <pc:docMk/>
            <pc:sldMk cId="916367827" sldId="328"/>
            <ac:spMk id="24" creationId="{FBC7BE8E-D4CD-DE56-EF0F-1A7F9324D691}"/>
          </ac:spMkLst>
        </pc:spChg>
        <pc:grpChg chg="del">
          <ac:chgData name="Hailey Banack" userId="df58c6bd-3e89-4835-b83d-a52c76bdafc9" providerId="ADAL" clId="{DDD976F4-8EA6-574E-93E5-6E95078A241C}" dt="2024-10-28T19:48:48.797" v="580" actId="478"/>
          <ac:grpSpMkLst>
            <pc:docMk/>
            <pc:sldMk cId="916367827" sldId="328"/>
            <ac:grpSpMk id="18" creationId="{E1F78042-3645-FCAE-9B88-C1ABE2F7DB21}"/>
          </ac:grpSpMkLst>
        </pc:grpChg>
        <pc:picChg chg="add mod">
          <ac:chgData name="Hailey Banack" userId="df58c6bd-3e89-4835-b83d-a52c76bdafc9" providerId="ADAL" clId="{DDD976F4-8EA6-574E-93E5-6E95078A241C}" dt="2024-10-28T19:54:08.696" v="629"/>
          <ac:picMkLst>
            <pc:docMk/>
            <pc:sldMk cId="916367827" sldId="328"/>
            <ac:picMk id="6" creationId="{F1F4FFF0-E4B4-0ABC-2B4D-5BD7363C95A1}"/>
          </ac:picMkLst>
        </pc:picChg>
        <pc:picChg chg="mod">
          <ac:chgData name="Hailey Banack" userId="df58c6bd-3e89-4835-b83d-a52c76bdafc9" providerId="ADAL" clId="{DDD976F4-8EA6-574E-93E5-6E95078A241C}" dt="2024-10-28T19:49:04.430" v="586" actId="14100"/>
          <ac:picMkLst>
            <pc:docMk/>
            <pc:sldMk cId="916367827" sldId="328"/>
            <ac:picMk id="22" creationId="{F151B876-D0A7-919F-4D6A-6B787910CB95}"/>
          </ac:picMkLst>
        </pc:picChg>
        <pc:picChg chg="del">
          <ac:chgData name="Hailey Banack" userId="df58c6bd-3e89-4835-b83d-a52c76bdafc9" providerId="ADAL" clId="{DDD976F4-8EA6-574E-93E5-6E95078A241C}" dt="2024-10-28T19:48:52.667" v="582" actId="478"/>
          <ac:picMkLst>
            <pc:docMk/>
            <pc:sldMk cId="916367827" sldId="328"/>
            <ac:picMk id="25" creationId="{5AF63D1D-FF27-3F5E-D5D2-90A5C96F4078}"/>
          </ac:picMkLst>
        </pc:picChg>
      </pc:sldChg>
      <pc:sldChg chg="addSp delSp modSp mod delAnim">
        <pc:chgData name="Hailey Banack" userId="df58c6bd-3e89-4835-b83d-a52c76bdafc9" providerId="ADAL" clId="{DDD976F4-8EA6-574E-93E5-6E95078A241C}" dt="2024-10-28T20:21:13.724" v="834" actId="1076"/>
        <pc:sldMkLst>
          <pc:docMk/>
          <pc:sldMk cId="639622357" sldId="329"/>
        </pc:sldMkLst>
        <pc:spChg chg="del">
          <ac:chgData name="Hailey Banack" userId="df58c6bd-3e89-4835-b83d-a52c76bdafc9" providerId="ADAL" clId="{DDD976F4-8EA6-574E-93E5-6E95078A241C}" dt="2024-10-28T20:19:22.389" v="798" actId="478"/>
          <ac:spMkLst>
            <pc:docMk/>
            <pc:sldMk cId="639622357" sldId="329"/>
            <ac:spMk id="3" creationId="{B2EC7E35-B5E5-FB94-A6C7-CF8DDEE86126}"/>
          </ac:spMkLst>
        </pc:spChg>
        <pc:spChg chg="mod">
          <ac:chgData name="Hailey Banack" userId="df58c6bd-3e89-4835-b83d-a52c76bdafc9" providerId="ADAL" clId="{DDD976F4-8EA6-574E-93E5-6E95078A241C}" dt="2024-10-28T20:20:55.659" v="826" actId="14100"/>
          <ac:spMkLst>
            <pc:docMk/>
            <pc:sldMk cId="639622357" sldId="329"/>
            <ac:spMk id="5" creationId="{8A7094F9-FFE5-4DBA-A7DD-7A005A3976C7}"/>
          </ac:spMkLst>
        </pc:spChg>
        <pc:spChg chg="mod">
          <ac:chgData name="Hailey Banack" userId="df58c6bd-3e89-4835-b83d-a52c76bdafc9" providerId="ADAL" clId="{DDD976F4-8EA6-574E-93E5-6E95078A241C}" dt="2024-10-28T20:17:04.010" v="743" actId="207"/>
          <ac:spMkLst>
            <pc:docMk/>
            <pc:sldMk cId="639622357" sldId="329"/>
            <ac:spMk id="6" creationId="{C7678CFB-2F14-9D9C-A206-BDA248417BB0}"/>
          </ac:spMkLst>
        </pc:spChg>
        <pc:spChg chg="mod">
          <ac:chgData name="Hailey Banack" userId="df58c6bd-3e89-4835-b83d-a52c76bdafc9" providerId="ADAL" clId="{DDD976F4-8EA6-574E-93E5-6E95078A241C}" dt="2024-10-28T20:19:17.345" v="796"/>
          <ac:spMkLst>
            <pc:docMk/>
            <pc:sldMk cId="639622357" sldId="329"/>
            <ac:spMk id="8" creationId="{072DE1C7-32A0-3A3A-EB9B-3867276C091C}"/>
          </ac:spMkLst>
        </pc:spChg>
        <pc:spChg chg="add mod">
          <ac:chgData name="Hailey Banack" userId="df58c6bd-3e89-4835-b83d-a52c76bdafc9" providerId="ADAL" clId="{DDD976F4-8EA6-574E-93E5-6E95078A241C}" dt="2024-10-28T20:21:07.850" v="832" actId="21"/>
          <ac:spMkLst>
            <pc:docMk/>
            <pc:sldMk cId="639622357" sldId="329"/>
            <ac:spMk id="11" creationId="{772E9880-F373-9D49-FB70-C7FD376551AD}"/>
          </ac:spMkLst>
        </pc:spChg>
        <pc:spChg chg="add mod">
          <ac:chgData name="Hailey Banack" userId="df58c6bd-3e89-4835-b83d-a52c76bdafc9" providerId="ADAL" clId="{DDD976F4-8EA6-574E-93E5-6E95078A241C}" dt="2024-10-28T20:21:13.724" v="834" actId="1076"/>
          <ac:spMkLst>
            <pc:docMk/>
            <pc:sldMk cId="639622357" sldId="329"/>
            <ac:spMk id="12" creationId="{829F0902-EEAB-2D80-A5F7-50B683E87A2A}"/>
          </ac:spMkLst>
        </pc:spChg>
        <pc:spChg chg="del mod">
          <ac:chgData name="Hailey Banack" userId="df58c6bd-3e89-4835-b83d-a52c76bdafc9" providerId="ADAL" clId="{DDD976F4-8EA6-574E-93E5-6E95078A241C}" dt="2024-10-28T20:21:03.010" v="830" actId="478"/>
          <ac:spMkLst>
            <pc:docMk/>
            <pc:sldMk cId="639622357" sldId="329"/>
            <ac:spMk id="17" creationId="{C807A5C1-B396-FAF5-7815-73B4CBB24F63}"/>
          </ac:spMkLst>
        </pc:spChg>
        <pc:picChg chg="del">
          <ac:chgData name="Hailey Banack" userId="df58c6bd-3e89-4835-b83d-a52c76bdafc9" providerId="ADAL" clId="{DDD976F4-8EA6-574E-93E5-6E95078A241C}" dt="2024-10-28T20:19:20.248" v="797" actId="478"/>
          <ac:picMkLst>
            <pc:docMk/>
            <pc:sldMk cId="639622357" sldId="329"/>
            <ac:picMk id="2" creationId="{E05F0B67-48AD-9DE1-6BA2-D3C16C5109D9}"/>
          </ac:picMkLst>
        </pc:picChg>
        <pc:picChg chg="add mod">
          <ac:chgData name="Hailey Banack" userId="df58c6bd-3e89-4835-b83d-a52c76bdafc9" providerId="ADAL" clId="{DDD976F4-8EA6-574E-93E5-6E95078A241C}" dt="2024-10-28T20:20:34.036" v="819" actId="167"/>
          <ac:picMkLst>
            <pc:docMk/>
            <pc:sldMk cId="639622357" sldId="329"/>
            <ac:picMk id="4" creationId="{0AB13D34-4280-A0A0-46B8-91C7FE0343B9}"/>
          </ac:picMkLst>
        </pc:picChg>
        <pc:picChg chg="del">
          <ac:chgData name="Hailey Banack" userId="df58c6bd-3e89-4835-b83d-a52c76bdafc9" providerId="ADAL" clId="{DDD976F4-8EA6-574E-93E5-6E95078A241C}" dt="2024-10-28T20:19:23.305" v="799" actId="478"/>
          <ac:picMkLst>
            <pc:docMk/>
            <pc:sldMk cId="639622357" sldId="329"/>
            <ac:picMk id="7" creationId="{C6B15EC2-FC29-53E2-DD54-2F6F0AD8F492}"/>
          </ac:picMkLst>
        </pc:picChg>
        <pc:picChg chg="add mod">
          <ac:chgData name="Hailey Banack" userId="df58c6bd-3e89-4835-b83d-a52c76bdafc9" providerId="ADAL" clId="{DDD976F4-8EA6-574E-93E5-6E95078A241C}" dt="2024-10-28T20:20:29.577" v="818" actId="167"/>
          <ac:picMkLst>
            <pc:docMk/>
            <pc:sldMk cId="639622357" sldId="329"/>
            <ac:picMk id="9" creationId="{99A25181-3FD4-8C14-1C17-5640B4E61FC1}"/>
          </ac:picMkLst>
        </pc:picChg>
      </pc:sldChg>
      <pc:sldChg chg="modSp add mod modNotes">
        <pc:chgData name="Hailey Banack" userId="df58c6bd-3e89-4835-b83d-a52c76bdafc9" providerId="ADAL" clId="{DDD976F4-8EA6-574E-93E5-6E95078A241C}" dt="2024-10-28T19:13:41.401" v="128" actId="14100"/>
        <pc:sldMkLst>
          <pc:docMk/>
          <pc:sldMk cId="0" sldId="330"/>
        </pc:sldMkLst>
        <pc:spChg chg="mod">
          <ac:chgData name="Hailey Banack" userId="df58c6bd-3e89-4835-b83d-a52c76bdafc9" providerId="ADAL" clId="{DDD976F4-8EA6-574E-93E5-6E95078A241C}" dt="2024-10-28T18:57:00.315" v="122" actId="14100"/>
          <ac:spMkLst>
            <pc:docMk/>
            <pc:sldMk cId="0" sldId="330"/>
            <ac:spMk id="655" creationId="{00000000-0000-0000-0000-000000000000}"/>
          </ac:spMkLst>
        </pc:spChg>
        <pc:spChg chg="mod">
          <ac:chgData name="Hailey Banack" userId="df58c6bd-3e89-4835-b83d-a52c76bdafc9" providerId="ADAL" clId="{DDD976F4-8EA6-574E-93E5-6E95078A241C}" dt="2024-10-28T19:13:41.401" v="128" actId="14100"/>
          <ac:spMkLst>
            <pc:docMk/>
            <pc:sldMk cId="0" sldId="330"/>
            <ac:spMk id="656" creationId="{00000000-0000-0000-0000-000000000000}"/>
          </ac:spMkLst>
        </pc:spChg>
        <pc:picChg chg="mod">
          <ac:chgData name="Hailey Banack" userId="df58c6bd-3e89-4835-b83d-a52c76bdafc9" providerId="ADAL" clId="{DDD976F4-8EA6-574E-93E5-6E95078A241C}" dt="2024-10-28T18:57:04.592" v="123" actId="1076"/>
          <ac:picMkLst>
            <pc:docMk/>
            <pc:sldMk cId="0" sldId="330"/>
            <ac:picMk id="658" creationId="{00000000-0000-0000-0000-000000000000}"/>
          </ac:picMkLst>
        </pc:picChg>
      </pc:sldChg>
      <pc:sldChg chg="addSp delSp modSp add mod">
        <pc:chgData name="Hailey Banack" userId="df58c6bd-3e89-4835-b83d-a52c76bdafc9" providerId="ADAL" clId="{DDD976F4-8EA6-574E-93E5-6E95078A241C}" dt="2024-10-28T19:48:28.787" v="579" actId="20577"/>
        <pc:sldMkLst>
          <pc:docMk/>
          <pc:sldMk cId="2956218236" sldId="331"/>
        </pc:sldMkLst>
        <pc:spChg chg="del">
          <ac:chgData name="Hailey Banack" userId="df58c6bd-3e89-4835-b83d-a52c76bdafc9" providerId="ADAL" clId="{DDD976F4-8EA6-574E-93E5-6E95078A241C}" dt="2024-10-28T19:38:02.553" v="471" actId="478"/>
          <ac:spMkLst>
            <pc:docMk/>
            <pc:sldMk cId="2956218236" sldId="331"/>
            <ac:spMk id="4" creationId="{20833D9C-BD73-6CDD-29CC-C4AA2D145A26}"/>
          </ac:spMkLst>
        </pc:spChg>
        <pc:spChg chg="del">
          <ac:chgData name="Hailey Banack" userId="df58c6bd-3e89-4835-b83d-a52c76bdafc9" providerId="ADAL" clId="{DDD976F4-8EA6-574E-93E5-6E95078A241C}" dt="2024-10-28T19:35:31.986" v="400" actId="478"/>
          <ac:spMkLst>
            <pc:docMk/>
            <pc:sldMk cId="2956218236" sldId="331"/>
            <ac:spMk id="6" creationId="{C7678CFB-2F14-9D9C-A206-BDA248417BB0}"/>
          </ac:spMkLst>
        </pc:spChg>
        <pc:spChg chg="mod">
          <ac:chgData name="Hailey Banack" userId="df58c6bd-3e89-4835-b83d-a52c76bdafc9" providerId="ADAL" clId="{DDD976F4-8EA6-574E-93E5-6E95078A241C}" dt="2024-10-28T19:48:28.787" v="579" actId="20577"/>
          <ac:spMkLst>
            <pc:docMk/>
            <pc:sldMk cId="2956218236" sldId="331"/>
            <ac:spMk id="8" creationId="{072DE1C7-32A0-3A3A-EB9B-3867276C091C}"/>
          </ac:spMkLst>
        </pc:spChg>
        <pc:spChg chg="add del mod">
          <ac:chgData name="Hailey Banack" userId="df58c6bd-3e89-4835-b83d-a52c76bdafc9" providerId="ADAL" clId="{DDD976F4-8EA6-574E-93E5-6E95078A241C}" dt="2024-10-28T19:35:35.108" v="401" actId="478"/>
          <ac:spMkLst>
            <pc:docMk/>
            <pc:sldMk cId="2956218236" sldId="331"/>
            <ac:spMk id="10" creationId="{943E0AF6-9EC1-57E3-66A7-2E14401B2D8A}"/>
          </ac:spMkLst>
        </pc:spChg>
        <pc:spChg chg="add mod">
          <ac:chgData name="Hailey Banack" userId="df58c6bd-3e89-4835-b83d-a52c76bdafc9" providerId="ADAL" clId="{DDD976F4-8EA6-574E-93E5-6E95078A241C}" dt="2024-10-28T19:46:10.322" v="536"/>
          <ac:spMkLst>
            <pc:docMk/>
            <pc:sldMk cId="2956218236" sldId="331"/>
            <ac:spMk id="12" creationId="{622FE73C-D79D-6516-2E0F-D55BCDEA33C9}"/>
          </ac:spMkLst>
        </pc:spChg>
        <pc:spChg chg="mod">
          <ac:chgData name="Hailey Banack" userId="df58c6bd-3e89-4835-b83d-a52c76bdafc9" providerId="ADAL" clId="{DDD976F4-8EA6-574E-93E5-6E95078A241C}" dt="2024-10-28T19:42:31.703" v="520" actId="1076"/>
          <ac:spMkLst>
            <pc:docMk/>
            <pc:sldMk cId="2956218236" sldId="331"/>
            <ac:spMk id="13" creationId="{154307CB-6887-7861-A6D0-197D1E4DF61A}"/>
          </ac:spMkLst>
        </pc:spChg>
        <pc:spChg chg="mod">
          <ac:chgData name="Hailey Banack" userId="df58c6bd-3e89-4835-b83d-a52c76bdafc9" providerId="ADAL" clId="{DDD976F4-8EA6-574E-93E5-6E95078A241C}" dt="2024-10-28T19:44:58.206" v="531" actId="1076"/>
          <ac:spMkLst>
            <pc:docMk/>
            <pc:sldMk cId="2956218236" sldId="331"/>
            <ac:spMk id="21" creationId="{6A5F345B-0D0B-19BF-A5DF-985CCAD890AA}"/>
          </ac:spMkLst>
        </pc:spChg>
        <pc:spChg chg="add del mod">
          <ac:chgData name="Hailey Banack" userId="df58c6bd-3e89-4835-b83d-a52c76bdafc9" providerId="ADAL" clId="{DDD976F4-8EA6-574E-93E5-6E95078A241C}" dt="2024-10-28T19:47:47.407" v="559"/>
          <ac:spMkLst>
            <pc:docMk/>
            <pc:sldMk cId="2956218236" sldId="331"/>
            <ac:spMk id="27" creationId="{A8DF489C-9B56-540C-2172-50567B0FE3C7}"/>
          </ac:spMkLst>
        </pc:spChg>
        <pc:spChg chg="add mod">
          <ac:chgData name="Hailey Banack" userId="df58c6bd-3e89-4835-b83d-a52c76bdafc9" providerId="ADAL" clId="{DDD976F4-8EA6-574E-93E5-6E95078A241C}" dt="2024-10-28T19:47:38.291" v="555" actId="1076"/>
          <ac:spMkLst>
            <pc:docMk/>
            <pc:sldMk cId="2956218236" sldId="331"/>
            <ac:spMk id="28" creationId="{DE2F96F8-1F93-15D7-9914-5F6224A067AB}"/>
          </ac:spMkLst>
        </pc:spChg>
        <pc:grpChg chg="del">
          <ac:chgData name="Hailey Banack" userId="df58c6bd-3e89-4835-b83d-a52c76bdafc9" providerId="ADAL" clId="{DDD976F4-8EA6-574E-93E5-6E95078A241C}" dt="2024-10-28T19:38:05.450" v="473" actId="478"/>
          <ac:grpSpMkLst>
            <pc:docMk/>
            <pc:sldMk cId="2956218236" sldId="331"/>
            <ac:grpSpMk id="2" creationId="{CB879A0C-C3F9-447F-CD92-4CA184F077FB}"/>
          </ac:grpSpMkLst>
        </pc:grpChg>
        <pc:grpChg chg="del">
          <ac:chgData name="Hailey Banack" userId="df58c6bd-3e89-4835-b83d-a52c76bdafc9" providerId="ADAL" clId="{DDD976F4-8EA6-574E-93E5-6E95078A241C}" dt="2024-10-28T19:38:03.971" v="472" actId="478"/>
          <ac:grpSpMkLst>
            <pc:docMk/>
            <pc:sldMk cId="2956218236" sldId="331"/>
            <ac:grpSpMk id="16" creationId="{71F6DBA2-25AA-5999-5771-05209779300A}"/>
          </ac:grpSpMkLst>
        </pc:grpChg>
        <pc:grpChg chg="del">
          <ac:chgData name="Hailey Banack" userId="df58c6bd-3e89-4835-b83d-a52c76bdafc9" providerId="ADAL" clId="{DDD976F4-8EA6-574E-93E5-6E95078A241C}" dt="2024-10-28T19:38:06.874" v="474" actId="478"/>
          <ac:grpSpMkLst>
            <pc:docMk/>
            <pc:sldMk cId="2956218236" sldId="331"/>
            <ac:grpSpMk id="22" creationId="{B8B276BF-8DB2-709B-B221-81A360012346}"/>
          </ac:grpSpMkLst>
        </pc:grpChg>
        <pc:picChg chg="add mod">
          <ac:chgData name="Hailey Banack" userId="df58c6bd-3e89-4835-b83d-a52c76bdafc9" providerId="ADAL" clId="{DDD976F4-8EA6-574E-93E5-6E95078A241C}" dt="2024-10-28T19:48:10.837" v="562" actId="1367"/>
          <ac:picMkLst>
            <pc:docMk/>
            <pc:sldMk cId="2956218236" sldId="331"/>
            <ac:picMk id="11" creationId="{AA3A9036-BF39-81D4-DD4B-207974A19D66}"/>
          </ac:picMkLst>
        </pc:picChg>
        <pc:picChg chg="add del mod">
          <ac:chgData name="Hailey Banack" userId="df58c6bd-3e89-4835-b83d-a52c76bdafc9" providerId="ADAL" clId="{DDD976F4-8EA6-574E-93E5-6E95078A241C}" dt="2024-10-28T19:44:33.644" v="522" actId="478"/>
          <ac:picMkLst>
            <pc:docMk/>
            <pc:sldMk cId="2956218236" sldId="331"/>
            <ac:picMk id="14" creationId="{3923A5AE-85CA-5A63-49AC-87796896680F}"/>
          </ac:picMkLst>
        </pc:picChg>
        <pc:picChg chg="add del mod">
          <ac:chgData name="Hailey Banack" userId="df58c6bd-3e89-4835-b83d-a52c76bdafc9" providerId="ADAL" clId="{DDD976F4-8EA6-574E-93E5-6E95078A241C}" dt="2024-10-28T19:44:34.656" v="523" actId="478"/>
          <ac:picMkLst>
            <pc:docMk/>
            <pc:sldMk cId="2956218236" sldId="331"/>
            <ac:picMk id="15" creationId="{55940A88-89F1-7DE7-7608-4DAEF272B66E}"/>
          </ac:picMkLst>
        </pc:picChg>
        <pc:picChg chg="add mod">
          <ac:chgData name="Hailey Banack" userId="df58c6bd-3e89-4835-b83d-a52c76bdafc9" providerId="ADAL" clId="{DDD976F4-8EA6-574E-93E5-6E95078A241C}" dt="2024-10-28T19:47:47.133" v="557"/>
          <ac:picMkLst>
            <pc:docMk/>
            <pc:sldMk cId="2956218236" sldId="331"/>
            <ac:picMk id="20" creationId="{6E842EC6-4E2A-50D0-B20E-CAEF5D3FE273}"/>
          </ac:picMkLst>
        </pc:picChg>
        <pc:picChg chg="add mod">
          <ac:chgData name="Hailey Banack" userId="df58c6bd-3e89-4835-b83d-a52c76bdafc9" providerId="ADAL" clId="{DDD976F4-8EA6-574E-93E5-6E95078A241C}" dt="2024-10-28T19:47:55.644" v="560"/>
          <ac:picMkLst>
            <pc:docMk/>
            <pc:sldMk cId="2956218236" sldId="331"/>
            <ac:picMk id="25" creationId="{41D8A4D7-3EC2-BEB8-0CD1-7B3ABDA6FAA7}"/>
          </ac:picMkLst>
        </pc:picChg>
        <pc:picChg chg="add mod">
          <ac:chgData name="Hailey Banack" userId="df58c6bd-3e89-4835-b83d-a52c76bdafc9" providerId="ADAL" clId="{DDD976F4-8EA6-574E-93E5-6E95078A241C}" dt="2024-10-28T19:48:02.020" v="561"/>
          <ac:picMkLst>
            <pc:docMk/>
            <pc:sldMk cId="2956218236" sldId="331"/>
            <ac:picMk id="29" creationId="{F6AA5F4C-DF01-3FC8-5A94-5D5FAE8580C0}"/>
          </ac:picMkLst>
        </pc:picChg>
      </pc:sldChg>
    </pc:docChg>
  </pc:docChgLst>
  <pc:docChgLst>
    <pc:chgData name="Hailey Banack" userId="df58c6bd-3e89-4835-b83d-a52c76bdafc9" providerId="ADAL" clId="{D977A145-9998-4443-9865-461E40453E1D}"/>
    <pc:docChg chg="undo custSel addSld delSld modSld sldOrd">
      <pc:chgData name="Hailey Banack" userId="df58c6bd-3e89-4835-b83d-a52c76bdafc9" providerId="ADAL" clId="{D977A145-9998-4443-9865-461E40453E1D}" dt="2024-10-24T19:10:23.149" v="1159" actId="20577"/>
      <pc:docMkLst>
        <pc:docMk/>
      </pc:docMkLst>
      <pc:sldChg chg="modSp mod">
        <pc:chgData name="Hailey Banack" userId="df58c6bd-3e89-4835-b83d-a52c76bdafc9" providerId="ADAL" clId="{D977A145-9998-4443-9865-461E40453E1D}" dt="2024-10-24T18:17:56.806" v="18" actId="20577"/>
        <pc:sldMkLst>
          <pc:docMk/>
          <pc:sldMk cId="0" sldId="256"/>
        </pc:sldMkLst>
        <pc:spChg chg="mod">
          <ac:chgData name="Hailey Banack" userId="df58c6bd-3e89-4835-b83d-a52c76bdafc9" providerId="ADAL" clId="{D977A145-9998-4443-9865-461E40453E1D}" dt="2024-10-24T18:17:51.646" v="1" actId="20577"/>
          <ac:spMkLst>
            <pc:docMk/>
            <pc:sldMk cId="0" sldId="256"/>
            <ac:spMk id="5" creationId="{6E551378-DE19-955F-700C-755DD5B1BBDC}"/>
          </ac:spMkLst>
        </pc:spChg>
        <pc:spChg chg="mod">
          <ac:chgData name="Hailey Banack" userId="df58c6bd-3e89-4835-b83d-a52c76bdafc9" providerId="ADAL" clId="{D977A145-9998-4443-9865-461E40453E1D}" dt="2024-10-24T18:17:56.806" v="18" actId="20577"/>
          <ac:spMkLst>
            <pc:docMk/>
            <pc:sldMk cId="0" sldId="256"/>
            <ac:spMk id="309" creationId="{00000000-0000-0000-0000-000000000000}"/>
          </ac:spMkLst>
        </pc:spChg>
      </pc:sldChg>
      <pc:sldChg chg="addSp delSp modSp mod ord modAnim">
        <pc:chgData name="Hailey Banack" userId="df58c6bd-3e89-4835-b83d-a52c76bdafc9" providerId="ADAL" clId="{D977A145-9998-4443-9865-461E40453E1D}" dt="2024-10-24T19:02:51.199" v="1057" actId="404"/>
        <pc:sldMkLst>
          <pc:docMk/>
          <pc:sldMk cId="0" sldId="258"/>
        </pc:sldMkLst>
        <pc:spChg chg="add del mod">
          <ac:chgData name="Hailey Banack" userId="df58c6bd-3e89-4835-b83d-a52c76bdafc9" providerId="ADAL" clId="{D977A145-9998-4443-9865-461E40453E1D}" dt="2024-10-24T18:54:12.878" v="796" actId="478"/>
          <ac:spMkLst>
            <pc:docMk/>
            <pc:sldMk cId="0" sldId="258"/>
            <ac:spMk id="3" creationId="{FA2C2906-050D-33F0-1D4F-F19240355365}"/>
          </ac:spMkLst>
        </pc:spChg>
        <pc:spChg chg="add mod">
          <ac:chgData name="Hailey Banack" userId="df58c6bd-3e89-4835-b83d-a52c76bdafc9" providerId="ADAL" clId="{D977A145-9998-4443-9865-461E40453E1D}" dt="2024-10-24T18:58:46.807" v="912" actId="20577"/>
          <ac:spMkLst>
            <pc:docMk/>
            <pc:sldMk cId="0" sldId="258"/>
            <ac:spMk id="5" creationId="{8F002980-B79B-39E1-D37B-F0C0DD60978C}"/>
          </ac:spMkLst>
        </pc:spChg>
        <pc:spChg chg="mod">
          <ac:chgData name="Hailey Banack" userId="df58c6bd-3e89-4835-b83d-a52c76bdafc9" providerId="ADAL" clId="{D977A145-9998-4443-9865-461E40453E1D}" dt="2024-10-24T18:54:02.629" v="791" actId="20577"/>
          <ac:spMkLst>
            <pc:docMk/>
            <pc:sldMk cId="0" sldId="258"/>
            <ac:spMk id="6" creationId="{C7678CFB-2F14-9D9C-A206-BDA248417BB0}"/>
          </ac:spMkLst>
        </pc:spChg>
        <pc:spChg chg="add mod">
          <ac:chgData name="Hailey Banack" userId="df58c6bd-3e89-4835-b83d-a52c76bdafc9" providerId="ADAL" clId="{D977A145-9998-4443-9865-461E40453E1D}" dt="2024-10-24T19:00:21.612" v="979" actId="404"/>
          <ac:spMkLst>
            <pc:docMk/>
            <pc:sldMk cId="0" sldId="258"/>
            <ac:spMk id="13" creationId="{C4768CEB-95AE-80A9-780E-C9537AB14985}"/>
          </ac:spMkLst>
        </pc:spChg>
        <pc:spChg chg="add mod">
          <ac:chgData name="Hailey Banack" userId="df58c6bd-3e89-4835-b83d-a52c76bdafc9" providerId="ADAL" clId="{D977A145-9998-4443-9865-461E40453E1D}" dt="2024-10-24T19:01:33.833" v="1014" actId="1076"/>
          <ac:spMkLst>
            <pc:docMk/>
            <pc:sldMk cId="0" sldId="258"/>
            <ac:spMk id="14" creationId="{51EC8D95-BEF8-C067-846D-4CE0308EE4E0}"/>
          </ac:spMkLst>
        </pc:spChg>
        <pc:spChg chg="add mod">
          <ac:chgData name="Hailey Banack" userId="df58c6bd-3e89-4835-b83d-a52c76bdafc9" providerId="ADAL" clId="{D977A145-9998-4443-9865-461E40453E1D}" dt="2024-10-24T19:01:45.027" v="1023" actId="1076"/>
          <ac:spMkLst>
            <pc:docMk/>
            <pc:sldMk cId="0" sldId="258"/>
            <ac:spMk id="15" creationId="{2DA4F2A1-F63E-F750-E8AB-66ADADB2CE3A}"/>
          </ac:spMkLst>
        </pc:spChg>
        <pc:spChg chg="del">
          <ac:chgData name="Hailey Banack" userId="df58c6bd-3e89-4835-b83d-a52c76bdafc9" providerId="ADAL" clId="{D977A145-9998-4443-9865-461E40453E1D}" dt="2024-10-24T18:54:10.778" v="794" actId="478"/>
          <ac:spMkLst>
            <pc:docMk/>
            <pc:sldMk cId="0" sldId="258"/>
            <ac:spMk id="16" creationId="{4B6529D3-27B3-C374-2E0A-0CF078CC7682}"/>
          </ac:spMkLst>
        </pc:spChg>
        <pc:spChg chg="add mod">
          <ac:chgData name="Hailey Banack" userId="df58c6bd-3e89-4835-b83d-a52c76bdafc9" providerId="ADAL" clId="{D977A145-9998-4443-9865-461E40453E1D}" dt="2024-10-24T19:02:51.199" v="1057" actId="404"/>
          <ac:spMkLst>
            <pc:docMk/>
            <pc:sldMk cId="0" sldId="258"/>
            <ac:spMk id="17" creationId="{6EFCFE39-F808-33F4-2027-AA76D7DE0F68}"/>
          </ac:spMkLst>
        </pc:spChg>
        <pc:spChg chg="mod">
          <ac:chgData name="Hailey Banack" userId="df58c6bd-3e89-4835-b83d-a52c76bdafc9" providerId="ADAL" clId="{D977A145-9998-4443-9865-461E40453E1D}" dt="2024-10-24T19:01:27.476" v="1013" actId="1076"/>
          <ac:spMkLst>
            <pc:docMk/>
            <pc:sldMk cId="0" sldId="258"/>
            <ac:spMk id="21" creationId="{4EFF545A-12E0-991D-DF01-1B2037A4AF9A}"/>
          </ac:spMkLst>
        </pc:spChg>
        <pc:spChg chg="mod">
          <ac:chgData name="Hailey Banack" userId="df58c6bd-3e89-4835-b83d-a52c76bdafc9" providerId="ADAL" clId="{D977A145-9998-4443-9865-461E40453E1D}" dt="2024-10-24T18:57:07.856" v="817" actId="1076"/>
          <ac:spMkLst>
            <pc:docMk/>
            <pc:sldMk cId="0" sldId="258"/>
            <ac:spMk id="332" creationId="{00000000-0000-0000-0000-000000000000}"/>
          </ac:spMkLst>
        </pc:spChg>
        <pc:picChg chg="add mod">
          <ac:chgData name="Hailey Banack" userId="df58c6bd-3e89-4835-b83d-a52c76bdafc9" providerId="ADAL" clId="{D977A145-9998-4443-9865-461E40453E1D}" dt="2024-10-24T18:57:09.790" v="818" actId="1076"/>
          <ac:picMkLst>
            <pc:docMk/>
            <pc:sldMk cId="0" sldId="258"/>
            <ac:picMk id="4" creationId="{74978426-1387-2019-83ED-6F4B69B00826}"/>
          </ac:picMkLst>
        </pc:picChg>
        <pc:picChg chg="add mod">
          <ac:chgData name="Hailey Banack" userId="df58c6bd-3e89-4835-b83d-a52c76bdafc9" providerId="ADAL" clId="{D977A145-9998-4443-9865-461E40453E1D}" dt="2024-10-24T18:59:12.664" v="923" actId="1076"/>
          <ac:picMkLst>
            <pc:docMk/>
            <pc:sldMk cId="0" sldId="258"/>
            <ac:picMk id="7" creationId="{16CF9824-28EA-8B60-769E-F47E841931E6}"/>
          </ac:picMkLst>
        </pc:picChg>
        <pc:picChg chg="del mod">
          <ac:chgData name="Hailey Banack" userId="df58c6bd-3e89-4835-b83d-a52c76bdafc9" providerId="ADAL" clId="{D977A145-9998-4443-9865-461E40453E1D}" dt="2024-10-24T18:54:09.429" v="793" actId="478"/>
          <ac:picMkLst>
            <pc:docMk/>
            <pc:sldMk cId="0" sldId="258"/>
            <ac:picMk id="8" creationId="{77EE5B01-3005-2B01-983A-6619A45BF28B}"/>
          </ac:picMkLst>
        </pc:picChg>
        <pc:picChg chg="del">
          <ac:chgData name="Hailey Banack" userId="df58c6bd-3e89-4835-b83d-a52c76bdafc9" providerId="ADAL" clId="{D977A145-9998-4443-9865-461E40453E1D}" dt="2024-10-24T18:54:11.947" v="795" actId="478"/>
          <ac:picMkLst>
            <pc:docMk/>
            <pc:sldMk cId="0" sldId="258"/>
            <ac:picMk id="9" creationId="{D178B94F-460F-3AD7-ED82-51CEAADCBB87}"/>
          </ac:picMkLst>
        </pc:picChg>
        <pc:picChg chg="add mod">
          <ac:chgData name="Hailey Banack" userId="df58c6bd-3e89-4835-b83d-a52c76bdafc9" providerId="ADAL" clId="{D977A145-9998-4443-9865-461E40453E1D}" dt="2024-10-24T18:59:33.203" v="930" actId="1076"/>
          <ac:picMkLst>
            <pc:docMk/>
            <pc:sldMk cId="0" sldId="258"/>
            <ac:picMk id="10" creationId="{EA8FA78D-A583-AFA1-6208-D1EFC618F431}"/>
          </ac:picMkLst>
        </pc:picChg>
        <pc:picChg chg="add mod">
          <ac:chgData name="Hailey Banack" userId="df58c6bd-3e89-4835-b83d-a52c76bdafc9" providerId="ADAL" clId="{D977A145-9998-4443-9865-461E40453E1D}" dt="2024-10-24T18:59:24.677" v="927"/>
          <ac:picMkLst>
            <pc:docMk/>
            <pc:sldMk cId="0" sldId="258"/>
            <ac:picMk id="11" creationId="{B1993E55-BC47-F945-21AC-B0E069927B30}"/>
          </ac:picMkLst>
        </pc:picChg>
        <pc:picChg chg="add mod">
          <ac:chgData name="Hailey Banack" userId="df58c6bd-3e89-4835-b83d-a52c76bdafc9" providerId="ADAL" clId="{D977A145-9998-4443-9865-461E40453E1D}" dt="2024-10-24T18:59:42.957" v="933" actId="1076"/>
          <ac:picMkLst>
            <pc:docMk/>
            <pc:sldMk cId="0" sldId="258"/>
            <ac:picMk id="12" creationId="{644FC397-D102-2D87-38BD-B49322D91273}"/>
          </ac:picMkLst>
        </pc:picChg>
        <pc:picChg chg="del">
          <ac:chgData name="Hailey Banack" userId="df58c6bd-3e89-4835-b83d-a52c76bdafc9" providerId="ADAL" clId="{D977A145-9998-4443-9865-461E40453E1D}" dt="2024-10-24T18:57:20.855" v="819" actId="478"/>
          <ac:picMkLst>
            <pc:docMk/>
            <pc:sldMk cId="0" sldId="258"/>
            <ac:picMk id="20" creationId="{5C2F918A-6325-6484-6CB2-47FDA624AA2E}"/>
          </ac:picMkLst>
        </pc:picChg>
      </pc:sldChg>
      <pc:sldChg chg="modSp">
        <pc:chgData name="Hailey Banack" userId="df58c6bd-3e89-4835-b83d-a52c76bdafc9" providerId="ADAL" clId="{D977A145-9998-4443-9865-461E40453E1D}" dt="2024-10-24T18:19:11.150" v="111" actId="20577"/>
        <pc:sldMkLst>
          <pc:docMk/>
          <pc:sldMk cId="0" sldId="259"/>
        </pc:sldMkLst>
        <pc:spChg chg="mod">
          <ac:chgData name="Hailey Banack" userId="df58c6bd-3e89-4835-b83d-a52c76bdafc9" providerId="ADAL" clId="{D977A145-9998-4443-9865-461E40453E1D}" dt="2024-10-24T18:19:11.150" v="111" actId="20577"/>
          <ac:spMkLst>
            <pc:docMk/>
            <pc:sldMk cId="0" sldId="259"/>
            <ac:spMk id="343" creationId="{00000000-0000-0000-0000-000000000000}"/>
          </ac:spMkLst>
        </pc:spChg>
      </pc:sldChg>
      <pc:sldChg chg="modSp mod">
        <pc:chgData name="Hailey Banack" userId="df58c6bd-3e89-4835-b83d-a52c76bdafc9" providerId="ADAL" clId="{D977A145-9998-4443-9865-461E40453E1D}" dt="2024-10-24T18:19:00.654" v="109" actId="14100"/>
        <pc:sldMkLst>
          <pc:docMk/>
          <pc:sldMk cId="0" sldId="261"/>
        </pc:sldMkLst>
        <pc:spChg chg="mod">
          <ac:chgData name="Hailey Banack" userId="df58c6bd-3e89-4835-b83d-a52c76bdafc9" providerId="ADAL" clId="{D977A145-9998-4443-9865-461E40453E1D}" dt="2024-10-24T18:19:00.654" v="109" actId="14100"/>
          <ac:spMkLst>
            <pc:docMk/>
            <pc:sldMk cId="0" sldId="261"/>
            <ac:spMk id="4" creationId="{0CAB4224-E412-0571-ABD5-A39634102E3D}"/>
          </ac:spMkLst>
        </pc:spChg>
        <pc:spChg chg="mod">
          <ac:chgData name="Hailey Banack" userId="df58c6bd-3e89-4835-b83d-a52c76bdafc9" providerId="ADAL" clId="{D977A145-9998-4443-9865-461E40453E1D}" dt="2024-10-24T18:18:34.071" v="103" actId="20577"/>
          <ac:spMkLst>
            <pc:docMk/>
            <pc:sldMk cId="0" sldId="261"/>
            <ac:spMk id="366" creationId="{00000000-0000-0000-0000-000000000000}"/>
          </ac:spMkLst>
        </pc:spChg>
      </pc:sldChg>
      <pc:sldChg chg="modSp">
        <pc:chgData name="Hailey Banack" userId="df58c6bd-3e89-4835-b83d-a52c76bdafc9" providerId="ADAL" clId="{D977A145-9998-4443-9865-461E40453E1D}" dt="2024-10-24T19:10:23.149" v="1159" actId="20577"/>
        <pc:sldMkLst>
          <pc:docMk/>
          <pc:sldMk cId="0" sldId="276"/>
        </pc:sldMkLst>
        <pc:spChg chg="mod">
          <ac:chgData name="Hailey Banack" userId="df58c6bd-3e89-4835-b83d-a52c76bdafc9" providerId="ADAL" clId="{D977A145-9998-4443-9865-461E40453E1D}" dt="2024-10-24T19:10:23.149" v="1159" actId="20577"/>
          <ac:spMkLst>
            <pc:docMk/>
            <pc:sldMk cId="0" sldId="276"/>
            <ac:spMk id="656" creationId="{00000000-0000-0000-0000-000000000000}"/>
          </ac:spMkLst>
        </pc:spChg>
      </pc:sldChg>
      <pc:sldChg chg="addSp delSp modSp mod ord addAnim delAnim modAnim">
        <pc:chgData name="Hailey Banack" userId="df58c6bd-3e89-4835-b83d-a52c76bdafc9" providerId="ADAL" clId="{D977A145-9998-4443-9865-461E40453E1D}" dt="2024-10-24T18:52:36.290" v="746" actId="1076"/>
        <pc:sldMkLst>
          <pc:docMk/>
          <pc:sldMk cId="4070054095" sldId="313"/>
        </pc:sldMkLst>
        <pc:spChg chg="del">
          <ac:chgData name="Hailey Banack" userId="df58c6bd-3e89-4835-b83d-a52c76bdafc9" providerId="ADAL" clId="{D977A145-9998-4443-9865-461E40453E1D}" dt="2024-10-24T18:47:14.800" v="698" actId="478"/>
          <ac:spMkLst>
            <pc:docMk/>
            <pc:sldMk cId="4070054095" sldId="313"/>
            <ac:spMk id="3" creationId="{4CB81581-4954-C0C1-E201-B4A150531D12}"/>
          </ac:spMkLst>
        </pc:spChg>
        <pc:spChg chg="add del mod">
          <ac:chgData name="Hailey Banack" userId="df58c6bd-3e89-4835-b83d-a52c76bdafc9" providerId="ADAL" clId="{D977A145-9998-4443-9865-461E40453E1D}" dt="2024-10-24T18:41:17.642" v="676" actId="478"/>
          <ac:spMkLst>
            <pc:docMk/>
            <pc:sldMk cId="4070054095" sldId="313"/>
            <ac:spMk id="4" creationId="{F76C58C1-E81A-1418-70B5-3DE6E6E0C227}"/>
          </ac:spMkLst>
        </pc:spChg>
        <pc:spChg chg="del">
          <ac:chgData name="Hailey Banack" userId="df58c6bd-3e89-4835-b83d-a52c76bdafc9" providerId="ADAL" clId="{D977A145-9998-4443-9865-461E40453E1D}" dt="2024-10-24T18:47:16.779" v="699" actId="478"/>
          <ac:spMkLst>
            <pc:docMk/>
            <pc:sldMk cId="4070054095" sldId="313"/>
            <ac:spMk id="6" creationId="{FFB48E84-E96A-E158-841F-E6141A450387}"/>
          </ac:spMkLst>
        </pc:spChg>
        <pc:spChg chg="add mod">
          <ac:chgData name="Hailey Banack" userId="df58c6bd-3e89-4835-b83d-a52c76bdafc9" providerId="ADAL" clId="{D977A145-9998-4443-9865-461E40453E1D}" dt="2024-10-24T18:51:12.488" v="732" actId="20577"/>
          <ac:spMkLst>
            <pc:docMk/>
            <pc:sldMk cId="4070054095" sldId="313"/>
            <ac:spMk id="9" creationId="{F92B4F58-25EB-C77F-7F34-7EFD3054C1C0}"/>
          </ac:spMkLst>
        </pc:spChg>
        <pc:spChg chg="add mod">
          <ac:chgData name="Hailey Banack" userId="df58c6bd-3e89-4835-b83d-a52c76bdafc9" providerId="ADAL" clId="{D977A145-9998-4443-9865-461E40453E1D}" dt="2024-10-24T18:51:45.007" v="735" actId="1076"/>
          <ac:spMkLst>
            <pc:docMk/>
            <pc:sldMk cId="4070054095" sldId="313"/>
            <ac:spMk id="11" creationId="{18C8599B-3E21-BD35-3B75-DB4F11196DD3}"/>
          </ac:spMkLst>
        </pc:spChg>
        <pc:spChg chg="add del mod">
          <ac:chgData name="Hailey Banack" userId="df58c6bd-3e89-4835-b83d-a52c76bdafc9" providerId="ADAL" clId="{D977A145-9998-4443-9865-461E40453E1D}" dt="2024-10-24T18:50:53.658" v="730" actId="1076"/>
          <ac:spMkLst>
            <pc:docMk/>
            <pc:sldMk cId="4070054095" sldId="313"/>
            <ac:spMk id="12" creationId="{72D5A5DB-13A9-7BCF-55A5-3374F0648431}"/>
          </ac:spMkLst>
        </pc:spChg>
        <pc:spChg chg="del">
          <ac:chgData name="Hailey Banack" userId="df58c6bd-3e89-4835-b83d-a52c76bdafc9" providerId="ADAL" clId="{D977A145-9998-4443-9865-461E40453E1D}" dt="2024-10-24T18:41:14.261" v="675" actId="478"/>
          <ac:spMkLst>
            <pc:docMk/>
            <pc:sldMk cId="4070054095" sldId="313"/>
            <ac:spMk id="346" creationId="{00000000-0000-0000-0000-000000000000}"/>
          </ac:spMkLst>
        </pc:spChg>
        <pc:picChg chg="add mod">
          <ac:chgData name="Hailey Banack" userId="df58c6bd-3e89-4835-b83d-a52c76bdafc9" providerId="ADAL" clId="{D977A145-9998-4443-9865-461E40453E1D}" dt="2024-10-24T18:48:30.496" v="714" actId="1076"/>
          <ac:picMkLst>
            <pc:docMk/>
            <pc:sldMk cId="4070054095" sldId="313"/>
            <ac:picMk id="5" creationId="{FA79DE84-A84F-E7E9-DE4E-D8853828688F}"/>
          </ac:picMkLst>
        </pc:picChg>
        <pc:picChg chg="add mod">
          <ac:chgData name="Hailey Banack" userId="df58c6bd-3e89-4835-b83d-a52c76bdafc9" providerId="ADAL" clId="{D977A145-9998-4443-9865-461E40453E1D}" dt="2024-10-24T18:47:56.844" v="705" actId="1076"/>
          <ac:picMkLst>
            <pc:docMk/>
            <pc:sldMk cId="4070054095" sldId="313"/>
            <ac:picMk id="7" creationId="{CD1888F3-8DEE-9B0F-67FE-2F559A07E0ED}"/>
          </ac:picMkLst>
        </pc:picChg>
        <pc:picChg chg="add mod">
          <ac:chgData name="Hailey Banack" userId="df58c6bd-3e89-4835-b83d-a52c76bdafc9" providerId="ADAL" clId="{D977A145-9998-4443-9865-461E40453E1D}" dt="2024-10-24T18:48:28.429" v="713" actId="1076"/>
          <ac:picMkLst>
            <pc:docMk/>
            <pc:sldMk cId="4070054095" sldId="313"/>
            <ac:picMk id="8" creationId="{C271F040-11EA-9B09-FE1C-29A230CA08FB}"/>
          </ac:picMkLst>
        </pc:picChg>
        <pc:picChg chg="add mod">
          <ac:chgData name="Hailey Banack" userId="df58c6bd-3e89-4835-b83d-a52c76bdafc9" providerId="ADAL" clId="{D977A145-9998-4443-9865-461E40453E1D}" dt="2024-10-24T18:52:23.445" v="742" actId="1076"/>
          <ac:picMkLst>
            <pc:docMk/>
            <pc:sldMk cId="4070054095" sldId="313"/>
            <ac:picMk id="13" creationId="{EA0794BB-E58D-53EF-9446-8A1D2A36DE72}"/>
          </ac:picMkLst>
        </pc:picChg>
        <pc:picChg chg="add mod">
          <ac:chgData name="Hailey Banack" userId="df58c6bd-3e89-4835-b83d-a52c76bdafc9" providerId="ADAL" clId="{D977A145-9998-4443-9865-461E40453E1D}" dt="2024-10-24T18:52:36.290" v="746" actId="1076"/>
          <ac:picMkLst>
            <pc:docMk/>
            <pc:sldMk cId="4070054095" sldId="313"/>
            <ac:picMk id="14" creationId="{26039AD2-D94C-9FB8-4D2B-C7020F5B6D33}"/>
          </ac:picMkLst>
        </pc:picChg>
        <pc:picChg chg="add mod">
          <ac:chgData name="Hailey Banack" userId="df58c6bd-3e89-4835-b83d-a52c76bdafc9" providerId="ADAL" clId="{D977A145-9998-4443-9865-461E40453E1D}" dt="2024-10-24T18:52:31.745" v="745" actId="1076"/>
          <ac:picMkLst>
            <pc:docMk/>
            <pc:sldMk cId="4070054095" sldId="313"/>
            <ac:picMk id="15" creationId="{B9688849-3035-0662-F561-F8414057928A}"/>
          </ac:picMkLst>
        </pc:picChg>
      </pc:sldChg>
      <pc:sldChg chg="del">
        <pc:chgData name="Hailey Banack" userId="df58c6bd-3e89-4835-b83d-a52c76bdafc9" providerId="ADAL" clId="{D977A145-9998-4443-9865-461E40453E1D}" dt="2024-10-24T19:03:08.971" v="1058" actId="2696"/>
        <pc:sldMkLst>
          <pc:docMk/>
          <pc:sldMk cId="4041389303" sldId="315"/>
        </pc:sldMkLst>
      </pc:sldChg>
      <pc:sldChg chg="modSp mod">
        <pc:chgData name="Hailey Banack" userId="df58c6bd-3e89-4835-b83d-a52c76bdafc9" providerId="ADAL" clId="{D977A145-9998-4443-9865-461E40453E1D}" dt="2024-10-24T19:10:15.282" v="1142" actId="20577"/>
        <pc:sldMkLst>
          <pc:docMk/>
          <pc:sldMk cId="896762470" sldId="318"/>
        </pc:sldMkLst>
        <pc:spChg chg="mod">
          <ac:chgData name="Hailey Banack" userId="df58c6bd-3e89-4835-b83d-a52c76bdafc9" providerId="ADAL" clId="{D977A145-9998-4443-9865-461E40453E1D}" dt="2024-10-24T19:10:15.282" v="1142" actId="20577"/>
          <ac:spMkLst>
            <pc:docMk/>
            <pc:sldMk cId="896762470" sldId="318"/>
            <ac:spMk id="375" creationId="{00000000-0000-0000-0000-000000000000}"/>
          </ac:spMkLst>
        </pc:spChg>
      </pc:sldChg>
      <pc:sldChg chg="addSp delSp modSp del mod ord">
        <pc:chgData name="Hailey Banack" userId="df58c6bd-3e89-4835-b83d-a52c76bdafc9" providerId="ADAL" clId="{D977A145-9998-4443-9865-461E40453E1D}" dt="2024-10-24T18:53:38.103" v="754" actId="2696"/>
        <pc:sldMkLst>
          <pc:docMk/>
          <pc:sldMk cId="1718204518" sldId="319"/>
        </pc:sldMkLst>
        <pc:spChg chg="add del mod">
          <ac:chgData name="Hailey Banack" userId="df58c6bd-3e89-4835-b83d-a52c76bdafc9" providerId="ADAL" clId="{D977A145-9998-4443-9865-461E40453E1D}" dt="2024-10-24T18:53:09.717" v="750"/>
          <ac:spMkLst>
            <pc:docMk/>
            <pc:sldMk cId="1718204518" sldId="319"/>
            <ac:spMk id="2" creationId="{4B828710-6BFF-DE09-B1A7-114E18085CA6}"/>
          </ac:spMkLst>
        </pc:spChg>
        <pc:spChg chg="add del mod">
          <ac:chgData name="Hailey Banack" userId="df58c6bd-3e89-4835-b83d-a52c76bdafc9" providerId="ADAL" clId="{D977A145-9998-4443-9865-461E40453E1D}" dt="2024-10-24T18:53:24.440" v="752"/>
          <ac:spMkLst>
            <pc:docMk/>
            <pc:sldMk cId="1718204518" sldId="319"/>
            <ac:spMk id="3" creationId="{8D434E9D-83A9-15F5-F6CB-2EB749119972}"/>
          </ac:spMkLst>
        </pc:spChg>
        <pc:grpChg chg="mod">
          <ac:chgData name="Hailey Banack" userId="df58c6bd-3e89-4835-b83d-a52c76bdafc9" providerId="ADAL" clId="{D977A145-9998-4443-9865-461E40453E1D}" dt="2024-10-24T18:53:07.434" v="748" actId="1076"/>
          <ac:grpSpMkLst>
            <pc:docMk/>
            <pc:sldMk cId="1718204518" sldId="319"/>
            <ac:grpSpMk id="7" creationId="{761F9A15-1390-DCE8-84D9-71EFEF801C82}"/>
          </ac:grpSpMkLst>
        </pc:grpChg>
      </pc:sldChg>
      <pc:sldChg chg="addSp delSp modSp add mod addAnim delAnim modAnim">
        <pc:chgData name="Hailey Banack" userId="df58c6bd-3e89-4835-b83d-a52c76bdafc9" providerId="ADAL" clId="{D977A145-9998-4443-9865-461E40453E1D}" dt="2024-10-24T18:40:33.658" v="673" actId="1076"/>
        <pc:sldMkLst>
          <pc:docMk/>
          <pc:sldMk cId="238759412" sldId="320"/>
        </pc:sldMkLst>
        <pc:spChg chg="add del mod">
          <ac:chgData name="Hailey Banack" userId="df58c6bd-3e89-4835-b83d-a52c76bdafc9" providerId="ADAL" clId="{D977A145-9998-4443-9865-461E40453E1D}" dt="2024-10-24T18:24:15.494" v="138" actId="478"/>
          <ac:spMkLst>
            <pc:docMk/>
            <pc:sldMk cId="238759412" sldId="320"/>
            <ac:spMk id="3" creationId="{E193FB7E-7965-66B4-C342-1F97A170BF02}"/>
          </ac:spMkLst>
        </pc:spChg>
        <pc:spChg chg="add del">
          <ac:chgData name="Hailey Banack" userId="df58c6bd-3e89-4835-b83d-a52c76bdafc9" providerId="ADAL" clId="{D977A145-9998-4443-9865-461E40453E1D}" dt="2024-10-24T18:31:09.671" v="301" actId="22"/>
          <ac:spMkLst>
            <pc:docMk/>
            <pc:sldMk cId="238759412" sldId="320"/>
            <ac:spMk id="5" creationId="{7363619C-FF1A-B8B0-5CCE-22525A9619E5}"/>
          </ac:spMkLst>
        </pc:spChg>
        <pc:spChg chg="mod">
          <ac:chgData name="Hailey Banack" userId="df58c6bd-3e89-4835-b83d-a52c76bdafc9" providerId="ADAL" clId="{D977A145-9998-4443-9865-461E40453E1D}" dt="2024-10-24T18:24:10.635" v="135" actId="20577"/>
          <ac:spMkLst>
            <pc:docMk/>
            <pc:sldMk cId="238759412" sldId="320"/>
            <ac:spMk id="6" creationId="{C7678CFB-2F14-9D9C-A206-BDA248417BB0}"/>
          </ac:spMkLst>
        </pc:spChg>
        <pc:spChg chg="add mod">
          <ac:chgData name="Hailey Banack" userId="df58c6bd-3e89-4835-b83d-a52c76bdafc9" providerId="ADAL" clId="{D977A145-9998-4443-9865-461E40453E1D}" dt="2024-10-24T18:35:59.848" v="494" actId="1076"/>
          <ac:spMkLst>
            <pc:docMk/>
            <pc:sldMk cId="238759412" sldId="320"/>
            <ac:spMk id="7" creationId="{B96DD7FB-2A0A-6744-185E-504ACA12F28F}"/>
          </ac:spMkLst>
        </pc:spChg>
        <pc:spChg chg="add mod">
          <ac:chgData name="Hailey Banack" userId="df58c6bd-3e89-4835-b83d-a52c76bdafc9" providerId="ADAL" clId="{D977A145-9998-4443-9865-461E40453E1D}" dt="2024-10-24T18:38:33.830" v="549" actId="20577"/>
          <ac:spMkLst>
            <pc:docMk/>
            <pc:sldMk cId="238759412" sldId="320"/>
            <ac:spMk id="11" creationId="{60A236B9-F5FA-263A-8DC9-8956A6568EA3}"/>
          </ac:spMkLst>
        </pc:spChg>
        <pc:spChg chg="add mod">
          <ac:chgData name="Hailey Banack" userId="df58c6bd-3e89-4835-b83d-a52c76bdafc9" providerId="ADAL" clId="{D977A145-9998-4443-9865-461E40453E1D}" dt="2024-10-24T18:40:33.658" v="673" actId="1076"/>
          <ac:spMkLst>
            <pc:docMk/>
            <pc:sldMk cId="238759412" sldId="320"/>
            <ac:spMk id="12" creationId="{E9CA67F8-2405-6D33-6DED-98AEFCD5409E}"/>
          </ac:spMkLst>
        </pc:spChg>
        <pc:spChg chg="del">
          <ac:chgData name="Hailey Banack" userId="df58c6bd-3e89-4835-b83d-a52c76bdafc9" providerId="ADAL" clId="{D977A145-9998-4443-9865-461E40453E1D}" dt="2024-10-24T18:24:14.448" v="137" actId="478"/>
          <ac:spMkLst>
            <pc:docMk/>
            <pc:sldMk cId="238759412" sldId="320"/>
            <ac:spMk id="16" creationId="{4B6529D3-27B3-C374-2E0A-0CF078CC7682}"/>
          </ac:spMkLst>
        </pc:spChg>
        <pc:spChg chg="del">
          <ac:chgData name="Hailey Banack" userId="df58c6bd-3e89-4835-b83d-a52c76bdafc9" providerId="ADAL" clId="{D977A145-9998-4443-9865-461E40453E1D}" dt="2024-10-24T18:31:01.895" v="298" actId="478"/>
          <ac:spMkLst>
            <pc:docMk/>
            <pc:sldMk cId="238759412" sldId="320"/>
            <ac:spMk id="21" creationId="{4EFF545A-12E0-991D-DF01-1B2037A4AF9A}"/>
          </ac:spMkLst>
        </pc:spChg>
        <pc:spChg chg="mod">
          <ac:chgData name="Hailey Banack" userId="df58c6bd-3e89-4835-b83d-a52c76bdafc9" providerId="ADAL" clId="{D977A145-9998-4443-9865-461E40453E1D}" dt="2024-10-24T18:37:21.726" v="540" actId="20577"/>
          <ac:spMkLst>
            <pc:docMk/>
            <pc:sldMk cId="238759412" sldId="320"/>
            <ac:spMk id="332" creationId="{00000000-0000-0000-0000-000000000000}"/>
          </ac:spMkLst>
        </pc:spChg>
        <pc:picChg chg="del">
          <ac:chgData name="Hailey Banack" userId="df58c6bd-3e89-4835-b83d-a52c76bdafc9" providerId="ADAL" clId="{D977A145-9998-4443-9865-461E40453E1D}" dt="2024-10-24T18:24:13.545" v="136" actId="478"/>
          <ac:picMkLst>
            <pc:docMk/>
            <pc:sldMk cId="238759412" sldId="320"/>
            <ac:picMk id="8" creationId="{77EE5B01-3005-2B01-983A-6619A45BF28B}"/>
          </ac:picMkLst>
        </pc:picChg>
        <pc:picChg chg="del">
          <ac:chgData name="Hailey Banack" userId="df58c6bd-3e89-4835-b83d-a52c76bdafc9" providerId="ADAL" clId="{D977A145-9998-4443-9865-461E40453E1D}" dt="2024-10-24T18:24:19.271" v="140" actId="478"/>
          <ac:picMkLst>
            <pc:docMk/>
            <pc:sldMk cId="238759412" sldId="320"/>
            <ac:picMk id="9" creationId="{D178B94F-460F-3AD7-ED82-51CEAADCBB87}"/>
          </ac:picMkLst>
        </pc:picChg>
        <pc:picChg chg="add mod">
          <ac:chgData name="Hailey Banack" userId="df58c6bd-3e89-4835-b83d-a52c76bdafc9" providerId="ADAL" clId="{D977A145-9998-4443-9865-461E40453E1D}" dt="2024-10-24T18:37:40.316" v="542" actId="14100"/>
          <ac:picMkLst>
            <pc:docMk/>
            <pc:sldMk cId="238759412" sldId="320"/>
            <ac:picMk id="10" creationId="{ACFB50CD-DCE3-9B2A-49ED-BB13314E913E}"/>
          </ac:picMkLst>
        </pc:picChg>
        <pc:picChg chg="add mod">
          <ac:chgData name="Hailey Banack" userId="df58c6bd-3e89-4835-b83d-a52c76bdafc9" providerId="ADAL" clId="{D977A145-9998-4443-9865-461E40453E1D}" dt="2024-10-24T18:40:24.847" v="671" actId="1076"/>
          <ac:picMkLst>
            <pc:docMk/>
            <pc:sldMk cId="238759412" sldId="320"/>
            <ac:picMk id="13" creationId="{53CA1591-CDA2-8B60-F86A-B6EDFF5C2527}"/>
          </ac:picMkLst>
        </pc:picChg>
        <pc:picChg chg="del">
          <ac:chgData name="Hailey Banack" userId="df58c6bd-3e89-4835-b83d-a52c76bdafc9" providerId="ADAL" clId="{D977A145-9998-4443-9865-461E40453E1D}" dt="2024-10-24T18:31:00.109" v="297" actId="478"/>
          <ac:picMkLst>
            <pc:docMk/>
            <pc:sldMk cId="238759412" sldId="320"/>
            <ac:picMk id="20" creationId="{5C2F918A-6325-6484-6CB2-47FDA624AA2E}"/>
          </ac:picMkLst>
        </pc:picChg>
      </pc:sldChg>
      <pc:sldChg chg="addSp delSp modSp add mod delAnim">
        <pc:chgData name="Hailey Banack" userId="df58c6bd-3e89-4835-b83d-a52c76bdafc9" providerId="ADAL" clId="{D977A145-9998-4443-9865-461E40453E1D}" dt="2024-10-24T19:08:33.575" v="1113"/>
        <pc:sldMkLst>
          <pc:docMk/>
          <pc:sldMk cId="3943646181" sldId="321"/>
        </pc:sldMkLst>
        <pc:spChg chg="add mod">
          <ac:chgData name="Hailey Banack" userId="df58c6bd-3e89-4835-b83d-a52c76bdafc9" providerId="ADAL" clId="{D977A145-9998-4443-9865-461E40453E1D}" dt="2024-10-24T19:04:24.485" v="1075" actId="14100"/>
          <ac:spMkLst>
            <pc:docMk/>
            <pc:sldMk cId="3943646181" sldId="321"/>
            <ac:spMk id="3" creationId="{F2579C49-EDEF-52D1-B894-6764F27AA290}"/>
          </ac:spMkLst>
        </pc:spChg>
        <pc:spChg chg="add mod">
          <ac:chgData name="Hailey Banack" userId="df58c6bd-3e89-4835-b83d-a52c76bdafc9" providerId="ADAL" clId="{D977A145-9998-4443-9865-461E40453E1D}" dt="2024-10-24T19:07:07.596" v="1109" actId="1076"/>
          <ac:spMkLst>
            <pc:docMk/>
            <pc:sldMk cId="3943646181" sldId="321"/>
            <ac:spMk id="7" creationId="{EF46A37D-FF46-91DB-78E3-2677716A8867}"/>
          </ac:spMkLst>
        </pc:spChg>
        <pc:spChg chg="mod">
          <ac:chgData name="Hailey Banack" userId="df58c6bd-3e89-4835-b83d-a52c76bdafc9" providerId="ADAL" clId="{D977A145-9998-4443-9865-461E40453E1D}" dt="2024-10-24T19:05:53.461" v="1095" actId="1076"/>
          <ac:spMkLst>
            <pc:docMk/>
            <pc:sldMk cId="3943646181" sldId="321"/>
            <ac:spMk id="375" creationId="{00000000-0000-0000-0000-000000000000}"/>
          </ac:spMkLst>
        </pc:spChg>
        <pc:spChg chg="del mod">
          <ac:chgData name="Hailey Banack" userId="df58c6bd-3e89-4835-b83d-a52c76bdafc9" providerId="ADAL" clId="{D977A145-9998-4443-9865-461E40453E1D}" dt="2024-10-24T19:03:30.613" v="1067" actId="478"/>
          <ac:spMkLst>
            <pc:docMk/>
            <pc:sldMk cId="3943646181" sldId="321"/>
            <ac:spMk id="376" creationId="{00000000-0000-0000-0000-000000000000}"/>
          </ac:spMkLst>
        </pc:spChg>
        <pc:picChg chg="add mod">
          <ac:chgData name="Hailey Banack" userId="df58c6bd-3e89-4835-b83d-a52c76bdafc9" providerId="ADAL" clId="{D977A145-9998-4443-9865-461E40453E1D}" dt="2024-10-24T19:08:33.575" v="1113"/>
          <ac:picMkLst>
            <pc:docMk/>
            <pc:sldMk cId="3943646181" sldId="321"/>
            <ac:picMk id="2" creationId="{98AC9C7C-BCFF-9586-FFA0-FE8483BE3DDE}"/>
          </ac:picMkLst>
        </pc:picChg>
        <pc:picChg chg="add del mod">
          <ac:chgData name="Hailey Banack" userId="df58c6bd-3e89-4835-b83d-a52c76bdafc9" providerId="ADAL" clId="{D977A145-9998-4443-9865-461E40453E1D}" dt="2024-10-24T19:06:21.857" v="1103" actId="478"/>
          <ac:picMkLst>
            <pc:docMk/>
            <pc:sldMk cId="3943646181" sldId="321"/>
            <ac:picMk id="4" creationId="{B15B6A22-565E-9030-9ED1-3D6427FCAB2A}"/>
          </ac:picMkLst>
        </pc:picChg>
        <pc:picChg chg="add mod">
          <ac:chgData name="Hailey Banack" userId="df58c6bd-3e89-4835-b83d-a52c76bdafc9" providerId="ADAL" clId="{D977A145-9998-4443-9865-461E40453E1D}" dt="2024-10-24T19:06:13.711" v="1100" actId="1076"/>
          <ac:picMkLst>
            <pc:docMk/>
            <pc:sldMk cId="3943646181" sldId="321"/>
            <ac:picMk id="5" creationId="{BB1603F8-6032-5386-2ADB-F2BD3CB05FE5}"/>
          </ac:picMkLst>
        </pc:picChg>
        <pc:picChg chg="add mod">
          <ac:chgData name="Hailey Banack" userId="df58c6bd-3e89-4835-b83d-a52c76bdafc9" providerId="ADAL" clId="{D977A145-9998-4443-9865-461E40453E1D}" dt="2024-10-24T19:08:10.367" v="1112" actId="1076"/>
          <ac:picMkLst>
            <pc:docMk/>
            <pc:sldMk cId="3943646181" sldId="321"/>
            <ac:picMk id="6" creationId="{FCD12275-5D5D-EA9C-BACE-309ABE4C0DF1}"/>
          </ac:picMkLst>
        </pc:picChg>
        <pc:picChg chg="add mod">
          <ac:chgData name="Hailey Banack" userId="df58c6bd-3e89-4835-b83d-a52c76bdafc9" providerId="ADAL" clId="{D977A145-9998-4443-9865-461E40453E1D}" dt="2024-10-24T19:08:04.021" v="1111" actId="1076"/>
          <ac:picMkLst>
            <pc:docMk/>
            <pc:sldMk cId="3943646181" sldId="321"/>
            <ac:picMk id="8" creationId="{75A4D810-91B6-66A2-124C-775200F2FEC5}"/>
          </ac:picMkLst>
        </pc:picChg>
      </pc:sldChg>
      <pc:sldChg chg="modSp add mod">
        <pc:chgData name="Hailey Banack" userId="df58c6bd-3e89-4835-b83d-a52c76bdafc9" providerId="ADAL" clId="{D977A145-9998-4443-9865-461E40453E1D}" dt="2024-10-24T19:10:01.805" v="1141" actId="113"/>
        <pc:sldMkLst>
          <pc:docMk/>
          <pc:sldMk cId="4111112523" sldId="322"/>
        </pc:sldMkLst>
        <pc:spChg chg="mod">
          <ac:chgData name="Hailey Banack" userId="df58c6bd-3e89-4835-b83d-a52c76bdafc9" providerId="ADAL" clId="{D977A145-9998-4443-9865-461E40453E1D}" dt="2024-10-24T19:10:01.805" v="1141" actId="113"/>
          <ac:spMkLst>
            <pc:docMk/>
            <pc:sldMk cId="4111112523" sldId="322"/>
            <ac:spMk id="375" creationId="{00000000-0000-0000-0000-000000000000}"/>
          </ac:spMkLst>
        </pc:spChg>
      </pc:sldChg>
    </pc:docChg>
  </pc:docChgLst>
  <pc:docChgLst>
    <pc:chgData name="Hailey Banack" userId="df58c6bd-3e89-4835-b83d-a52c76bdafc9" providerId="ADAL" clId="{310C6EEF-5864-714A-A104-F45CA74364D0}"/>
    <pc:docChg chg="undo custSel addSld delSld modSld">
      <pc:chgData name="Hailey Banack" userId="df58c6bd-3e89-4835-b83d-a52c76bdafc9" providerId="ADAL" clId="{310C6EEF-5864-714A-A104-F45CA74364D0}" dt="2024-10-24T18:02:53.175" v="718" actId="255"/>
      <pc:docMkLst>
        <pc:docMk/>
      </pc:docMkLst>
      <pc:sldChg chg="modSp mod">
        <pc:chgData name="Hailey Banack" userId="df58c6bd-3e89-4835-b83d-a52c76bdafc9" providerId="ADAL" clId="{310C6EEF-5864-714A-A104-F45CA74364D0}" dt="2024-10-24T15:15:07.325" v="22" actId="20577"/>
        <pc:sldMkLst>
          <pc:docMk/>
          <pc:sldMk cId="0" sldId="256"/>
        </pc:sldMkLst>
        <pc:spChg chg="mod">
          <ac:chgData name="Hailey Banack" userId="df58c6bd-3e89-4835-b83d-a52c76bdafc9" providerId="ADAL" clId="{310C6EEF-5864-714A-A104-F45CA74364D0}" dt="2024-10-24T15:14:27.092" v="1" actId="20577"/>
          <ac:spMkLst>
            <pc:docMk/>
            <pc:sldMk cId="0" sldId="256"/>
            <ac:spMk id="5" creationId="{6E551378-DE19-955F-700C-755DD5B1BBDC}"/>
          </ac:spMkLst>
        </pc:spChg>
        <pc:spChg chg="mod">
          <ac:chgData name="Hailey Banack" userId="df58c6bd-3e89-4835-b83d-a52c76bdafc9" providerId="ADAL" clId="{310C6EEF-5864-714A-A104-F45CA74364D0}" dt="2024-10-24T15:15:07.325" v="22" actId="20577"/>
          <ac:spMkLst>
            <pc:docMk/>
            <pc:sldMk cId="0" sldId="256"/>
            <ac:spMk id="309" creationId="{00000000-0000-0000-0000-000000000000}"/>
          </ac:spMkLst>
        </pc:spChg>
      </pc:sldChg>
      <pc:sldChg chg="addSp delSp modSp mod delAnim">
        <pc:chgData name="Hailey Banack" userId="df58c6bd-3e89-4835-b83d-a52c76bdafc9" providerId="ADAL" clId="{310C6EEF-5864-714A-A104-F45CA74364D0}" dt="2024-10-24T15:38:22.712" v="230" actId="20577"/>
        <pc:sldMkLst>
          <pc:docMk/>
          <pc:sldMk cId="0" sldId="258"/>
        </pc:sldMkLst>
        <pc:spChg chg="add mod">
          <ac:chgData name="Hailey Banack" userId="df58c6bd-3e89-4835-b83d-a52c76bdafc9" providerId="ADAL" clId="{310C6EEF-5864-714A-A104-F45CA74364D0}" dt="2024-10-24T15:26:42.303" v="106" actId="20577"/>
          <ac:spMkLst>
            <pc:docMk/>
            <pc:sldMk cId="0" sldId="258"/>
            <ac:spMk id="6" creationId="{C7678CFB-2F14-9D9C-A206-BDA248417BB0}"/>
          </ac:spMkLst>
        </pc:spChg>
        <pc:spChg chg="del">
          <ac:chgData name="Hailey Banack" userId="df58c6bd-3e89-4835-b83d-a52c76bdafc9" providerId="ADAL" clId="{310C6EEF-5864-714A-A104-F45CA74364D0}" dt="2024-10-24T15:25:25.228" v="90" actId="478"/>
          <ac:spMkLst>
            <pc:docMk/>
            <pc:sldMk cId="0" sldId="258"/>
            <ac:spMk id="7" creationId="{A90CA965-0EA5-79F4-87DA-79DAD3827EAF}"/>
          </ac:spMkLst>
        </pc:spChg>
        <pc:spChg chg="del">
          <ac:chgData name="Hailey Banack" userId="df58c6bd-3e89-4835-b83d-a52c76bdafc9" providerId="ADAL" clId="{310C6EEF-5864-714A-A104-F45CA74364D0}" dt="2024-10-24T15:25:30.597" v="94" actId="478"/>
          <ac:spMkLst>
            <pc:docMk/>
            <pc:sldMk cId="0" sldId="258"/>
            <ac:spMk id="10" creationId="{DF5E6799-7562-6E3C-2C79-D01B5069AE3E}"/>
          </ac:spMkLst>
        </pc:spChg>
        <pc:spChg chg="add del">
          <ac:chgData name="Hailey Banack" userId="df58c6bd-3e89-4835-b83d-a52c76bdafc9" providerId="ADAL" clId="{310C6EEF-5864-714A-A104-F45CA74364D0}" dt="2024-10-24T15:27:29.833" v="117" actId="22"/>
          <ac:spMkLst>
            <pc:docMk/>
            <pc:sldMk cId="0" sldId="258"/>
            <ac:spMk id="13" creationId="{4BFE9F13-CD1F-F07D-CE8B-E505AB141430}"/>
          </ac:spMkLst>
        </pc:spChg>
        <pc:spChg chg="add del mod">
          <ac:chgData name="Hailey Banack" userId="df58c6bd-3e89-4835-b83d-a52c76bdafc9" providerId="ADAL" clId="{310C6EEF-5864-714A-A104-F45CA74364D0}" dt="2024-10-24T15:28:15.240" v="121" actId="478"/>
          <ac:spMkLst>
            <pc:docMk/>
            <pc:sldMk cId="0" sldId="258"/>
            <ac:spMk id="15" creationId="{FF9258C4-9A74-714E-C040-06A1D5E80FE9}"/>
          </ac:spMkLst>
        </pc:spChg>
        <pc:spChg chg="add mod">
          <ac:chgData name="Hailey Banack" userId="df58c6bd-3e89-4835-b83d-a52c76bdafc9" providerId="ADAL" clId="{310C6EEF-5864-714A-A104-F45CA74364D0}" dt="2024-10-24T15:32:30.083" v="196" actId="113"/>
          <ac:spMkLst>
            <pc:docMk/>
            <pc:sldMk cId="0" sldId="258"/>
            <ac:spMk id="16" creationId="{4B6529D3-27B3-C374-2E0A-0CF078CC7682}"/>
          </ac:spMkLst>
        </pc:spChg>
        <pc:spChg chg="del">
          <ac:chgData name="Hailey Banack" userId="df58c6bd-3e89-4835-b83d-a52c76bdafc9" providerId="ADAL" clId="{310C6EEF-5864-714A-A104-F45CA74364D0}" dt="2024-10-24T15:25:26.939" v="91" actId="478"/>
          <ac:spMkLst>
            <pc:docMk/>
            <pc:sldMk cId="0" sldId="258"/>
            <ac:spMk id="19" creationId="{7CFFE5AE-207A-1684-6FEE-6F27B8D518BF}"/>
          </ac:spMkLst>
        </pc:spChg>
        <pc:spChg chg="add mod">
          <ac:chgData name="Hailey Banack" userId="df58c6bd-3e89-4835-b83d-a52c76bdafc9" providerId="ADAL" clId="{310C6EEF-5864-714A-A104-F45CA74364D0}" dt="2024-10-24T15:38:22.712" v="230" actId="20577"/>
          <ac:spMkLst>
            <pc:docMk/>
            <pc:sldMk cId="0" sldId="258"/>
            <ac:spMk id="21" creationId="{4EFF545A-12E0-991D-DF01-1B2037A4AF9A}"/>
          </ac:spMkLst>
        </pc:spChg>
        <pc:spChg chg="mod">
          <ac:chgData name="Hailey Banack" userId="df58c6bd-3e89-4835-b83d-a52c76bdafc9" providerId="ADAL" clId="{310C6EEF-5864-714A-A104-F45CA74364D0}" dt="2024-10-24T15:34:14.472" v="218" actId="14100"/>
          <ac:spMkLst>
            <pc:docMk/>
            <pc:sldMk cId="0" sldId="258"/>
            <ac:spMk id="332" creationId="{00000000-0000-0000-0000-000000000000}"/>
          </ac:spMkLst>
        </pc:spChg>
        <pc:picChg chg="del">
          <ac:chgData name="Hailey Banack" userId="df58c6bd-3e89-4835-b83d-a52c76bdafc9" providerId="ADAL" clId="{310C6EEF-5864-714A-A104-F45CA74364D0}" dt="2024-10-24T15:25:27.981" v="92" actId="478"/>
          <ac:picMkLst>
            <pc:docMk/>
            <pc:sldMk cId="0" sldId="258"/>
            <ac:picMk id="2" creationId="{E199C678-113E-1CAC-5D74-B8031EC00AD1}"/>
          </ac:picMkLst>
        </pc:picChg>
        <pc:picChg chg="del">
          <ac:chgData name="Hailey Banack" userId="df58c6bd-3e89-4835-b83d-a52c76bdafc9" providerId="ADAL" clId="{310C6EEF-5864-714A-A104-F45CA74364D0}" dt="2024-10-24T15:33:33.963" v="210" actId="478"/>
          <ac:picMkLst>
            <pc:docMk/>
            <pc:sldMk cId="0" sldId="258"/>
            <ac:picMk id="3" creationId="{A63D66A3-5C77-D659-AF04-46769D7042A6}"/>
          </ac:picMkLst>
        </pc:picChg>
        <pc:picChg chg="del">
          <ac:chgData name="Hailey Banack" userId="df58c6bd-3e89-4835-b83d-a52c76bdafc9" providerId="ADAL" clId="{310C6EEF-5864-714A-A104-F45CA74364D0}" dt="2024-10-24T15:25:31.619" v="95" actId="478"/>
          <ac:picMkLst>
            <pc:docMk/>
            <pc:sldMk cId="0" sldId="258"/>
            <ac:picMk id="4" creationId="{70E12F0A-7AAA-0F1D-0846-0C654239249D}"/>
          </ac:picMkLst>
        </pc:picChg>
        <pc:picChg chg="add mod">
          <ac:chgData name="Hailey Banack" userId="df58c6bd-3e89-4835-b83d-a52c76bdafc9" providerId="ADAL" clId="{310C6EEF-5864-714A-A104-F45CA74364D0}" dt="2024-10-24T15:27:19.828" v="115" actId="1076"/>
          <ac:picMkLst>
            <pc:docMk/>
            <pc:sldMk cId="0" sldId="258"/>
            <ac:picMk id="8" creationId="{77EE5B01-3005-2B01-983A-6619A45BF28B}"/>
          </ac:picMkLst>
        </pc:picChg>
        <pc:picChg chg="add mod">
          <ac:chgData name="Hailey Banack" userId="df58c6bd-3e89-4835-b83d-a52c76bdafc9" providerId="ADAL" clId="{310C6EEF-5864-714A-A104-F45CA74364D0}" dt="2024-10-24T15:33:15.997" v="206" actId="14100"/>
          <ac:picMkLst>
            <pc:docMk/>
            <pc:sldMk cId="0" sldId="258"/>
            <ac:picMk id="9" creationId="{D178B94F-460F-3AD7-ED82-51CEAADCBB87}"/>
          </ac:picMkLst>
        </pc:picChg>
        <pc:picChg chg="del">
          <ac:chgData name="Hailey Banack" userId="df58c6bd-3e89-4835-b83d-a52c76bdafc9" providerId="ADAL" clId="{310C6EEF-5864-714A-A104-F45CA74364D0}" dt="2024-10-24T15:25:28.911" v="93" actId="478"/>
          <ac:picMkLst>
            <pc:docMk/>
            <pc:sldMk cId="0" sldId="258"/>
            <ac:picMk id="11" creationId="{19907257-6AB6-4B2C-5ADF-B674BCB15484}"/>
          </ac:picMkLst>
        </pc:picChg>
        <pc:picChg chg="add del mod">
          <ac:chgData name="Hailey Banack" userId="df58c6bd-3e89-4835-b83d-a52c76bdafc9" providerId="ADAL" clId="{310C6EEF-5864-714A-A104-F45CA74364D0}" dt="2024-10-24T15:33:32.526" v="208" actId="478"/>
          <ac:picMkLst>
            <pc:docMk/>
            <pc:sldMk cId="0" sldId="258"/>
            <ac:picMk id="17" creationId="{B97DA231-C853-5222-C1AD-E155B2F0962A}"/>
          </ac:picMkLst>
        </pc:picChg>
        <pc:picChg chg="add del mod">
          <ac:chgData name="Hailey Banack" userId="df58c6bd-3e89-4835-b83d-a52c76bdafc9" providerId="ADAL" clId="{310C6EEF-5864-714A-A104-F45CA74364D0}" dt="2024-10-24T15:33:33.104" v="209" actId="478"/>
          <ac:picMkLst>
            <pc:docMk/>
            <pc:sldMk cId="0" sldId="258"/>
            <ac:picMk id="18" creationId="{4AF3769D-8FAD-8223-607E-C445ACB8E428}"/>
          </ac:picMkLst>
        </pc:picChg>
        <pc:picChg chg="add mod">
          <ac:chgData name="Hailey Banack" userId="df58c6bd-3e89-4835-b83d-a52c76bdafc9" providerId="ADAL" clId="{310C6EEF-5864-714A-A104-F45CA74364D0}" dt="2024-10-24T15:34:03.815" v="217" actId="1076"/>
          <ac:picMkLst>
            <pc:docMk/>
            <pc:sldMk cId="0" sldId="258"/>
            <ac:picMk id="20" creationId="{5C2F918A-6325-6484-6CB2-47FDA624AA2E}"/>
          </ac:picMkLst>
        </pc:picChg>
      </pc:sldChg>
      <pc:sldChg chg="modSp">
        <pc:chgData name="Hailey Banack" userId="df58c6bd-3e89-4835-b83d-a52c76bdafc9" providerId="ADAL" clId="{310C6EEF-5864-714A-A104-F45CA74364D0}" dt="2024-10-24T15:15:57.307" v="59" actId="20577"/>
        <pc:sldMkLst>
          <pc:docMk/>
          <pc:sldMk cId="0" sldId="259"/>
        </pc:sldMkLst>
        <pc:spChg chg="mod">
          <ac:chgData name="Hailey Banack" userId="df58c6bd-3e89-4835-b83d-a52c76bdafc9" providerId="ADAL" clId="{310C6EEF-5864-714A-A104-F45CA74364D0}" dt="2024-10-24T15:15:57.307" v="59" actId="20577"/>
          <ac:spMkLst>
            <pc:docMk/>
            <pc:sldMk cId="0" sldId="259"/>
            <ac:spMk id="343" creationId="{00000000-0000-0000-0000-000000000000}"/>
          </ac:spMkLst>
        </pc:spChg>
      </pc:sldChg>
      <pc:sldChg chg="modSp mod">
        <pc:chgData name="Hailey Banack" userId="df58c6bd-3e89-4835-b83d-a52c76bdafc9" providerId="ADAL" clId="{310C6EEF-5864-714A-A104-F45CA74364D0}" dt="2024-10-24T15:15:53.704" v="57"/>
        <pc:sldMkLst>
          <pc:docMk/>
          <pc:sldMk cId="0" sldId="261"/>
        </pc:sldMkLst>
        <pc:spChg chg="mod">
          <ac:chgData name="Hailey Banack" userId="df58c6bd-3e89-4835-b83d-a52c76bdafc9" providerId="ADAL" clId="{310C6EEF-5864-714A-A104-F45CA74364D0}" dt="2024-10-24T15:15:53.704" v="57"/>
          <ac:spMkLst>
            <pc:docMk/>
            <pc:sldMk cId="0" sldId="261"/>
            <ac:spMk id="4" creationId="{0CAB4224-E412-0571-ABD5-A39634102E3D}"/>
          </ac:spMkLst>
        </pc:spChg>
        <pc:spChg chg="mod">
          <ac:chgData name="Hailey Banack" userId="df58c6bd-3e89-4835-b83d-a52c76bdafc9" providerId="ADAL" clId="{310C6EEF-5864-714A-A104-F45CA74364D0}" dt="2024-10-24T15:15:43.484" v="55" actId="20577"/>
          <ac:spMkLst>
            <pc:docMk/>
            <pc:sldMk cId="0" sldId="261"/>
            <ac:spMk id="366" creationId="{00000000-0000-0000-0000-000000000000}"/>
          </ac:spMkLst>
        </pc:spChg>
      </pc:sldChg>
      <pc:sldChg chg="del">
        <pc:chgData name="Hailey Banack" userId="df58c6bd-3e89-4835-b83d-a52c76bdafc9" providerId="ADAL" clId="{310C6EEF-5864-714A-A104-F45CA74364D0}" dt="2024-10-24T18:00:36.711" v="647" actId="2696"/>
        <pc:sldMkLst>
          <pc:docMk/>
          <pc:sldMk cId="0" sldId="262"/>
        </pc:sldMkLst>
      </pc:sldChg>
      <pc:sldChg chg="modSp mod">
        <pc:chgData name="Hailey Banack" userId="df58c6bd-3e89-4835-b83d-a52c76bdafc9" providerId="ADAL" clId="{310C6EEF-5864-714A-A104-F45CA74364D0}" dt="2024-10-24T18:02:53.175" v="718" actId="255"/>
        <pc:sldMkLst>
          <pc:docMk/>
          <pc:sldMk cId="0" sldId="276"/>
        </pc:sldMkLst>
        <pc:spChg chg="mod">
          <ac:chgData name="Hailey Banack" userId="df58c6bd-3e89-4835-b83d-a52c76bdafc9" providerId="ADAL" clId="{310C6EEF-5864-714A-A104-F45CA74364D0}" dt="2024-10-24T18:02:53.175" v="718" actId="255"/>
          <ac:spMkLst>
            <pc:docMk/>
            <pc:sldMk cId="0" sldId="276"/>
            <ac:spMk id="656" creationId="{00000000-0000-0000-0000-000000000000}"/>
          </ac:spMkLst>
        </pc:spChg>
      </pc:sldChg>
      <pc:sldChg chg="addSp delSp modSp mod delAnim modAnim">
        <pc:chgData name="Hailey Banack" userId="df58c6bd-3e89-4835-b83d-a52c76bdafc9" providerId="ADAL" clId="{310C6EEF-5864-714A-A104-F45CA74364D0}" dt="2024-10-24T15:42:10.090" v="501" actId="20577"/>
        <pc:sldMkLst>
          <pc:docMk/>
          <pc:sldMk cId="4070054095" sldId="313"/>
        </pc:sldMkLst>
        <pc:spChg chg="add mod">
          <ac:chgData name="Hailey Banack" userId="df58c6bd-3e89-4835-b83d-a52c76bdafc9" providerId="ADAL" clId="{310C6EEF-5864-714A-A104-F45CA74364D0}" dt="2024-10-24T15:42:10.090" v="501" actId="20577"/>
          <ac:spMkLst>
            <pc:docMk/>
            <pc:sldMk cId="4070054095" sldId="313"/>
            <ac:spMk id="3" creationId="{4CB81581-4954-C0C1-E201-B4A150531D12}"/>
          </ac:spMkLst>
        </pc:spChg>
        <pc:spChg chg="del">
          <ac:chgData name="Hailey Banack" userId="df58c6bd-3e89-4835-b83d-a52c76bdafc9" providerId="ADAL" clId="{310C6EEF-5864-714A-A104-F45CA74364D0}" dt="2024-10-24T15:38:43.044" v="231" actId="478"/>
          <ac:spMkLst>
            <pc:docMk/>
            <pc:sldMk cId="4070054095" sldId="313"/>
            <ac:spMk id="5" creationId="{1BCC78DA-9387-EA86-726D-86C5BEFBC9E6}"/>
          </ac:spMkLst>
        </pc:spChg>
        <pc:spChg chg="add mod">
          <ac:chgData name="Hailey Banack" userId="df58c6bd-3e89-4835-b83d-a52c76bdafc9" providerId="ADAL" clId="{310C6EEF-5864-714A-A104-F45CA74364D0}" dt="2024-10-24T15:41:49.758" v="472"/>
          <ac:spMkLst>
            <pc:docMk/>
            <pc:sldMk cId="4070054095" sldId="313"/>
            <ac:spMk id="6" creationId="{FFB48E84-E96A-E158-841F-E6141A450387}"/>
          </ac:spMkLst>
        </pc:spChg>
        <pc:spChg chg="mod">
          <ac:chgData name="Hailey Banack" userId="df58c6bd-3e89-4835-b83d-a52c76bdafc9" providerId="ADAL" clId="{310C6EEF-5864-714A-A104-F45CA74364D0}" dt="2024-10-24T15:40:51.010" v="418" actId="120"/>
          <ac:spMkLst>
            <pc:docMk/>
            <pc:sldMk cId="4070054095" sldId="313"/>
            <ac:spMk id="12" creationId="{72D5A5DB-13A9-7BCF-55A5-3374F0648431}"/>
          </ac:spMkLst>
        </pc:spChg>
        <pc:spChg chg="mod">
          <ac:chgData name="Hailey Banack" userId="df58c6bd-3e89-4835-b83d-a52c76bdafc9" providerId="ADAL" clId="{310C6EEF-5864-714A-A104-F45CA74364D0}" dt="2024-10-24T15:39:21.214" v="249" actId="1076"/>
          <ac:spMkLst>
            <pc:docMk/>
            <pc:sldMk cId="4070054095" sldId="313"/>
            <ac:spMk id="346" creationId="{00000000-0000-0000-0000-000000000000}"/>
          </ac:spMkLst>
        </pc:spChg>
        <pc:picChg chg="del">
          <ac:chgData name="Hailey Banack" userId="df58c6bd-3e89-4835-b83d-a52c76bdafc9" providerId="ADAL" clId="{310C6EEF-5864-714A-A104-F45CA74364D0}" dt="2024-10-24T15:38:44.525" v="233" actId="478"/>
          <ac:picMkLst>
            <pc:docMk/>
            <pc:sldMk cId="4070054095" sldId="313"/>
            <ac:picMk id="2" creationId="{B113498C-B734-6DA4-D03B-0C5D02C42C5E}"/>
          </ac:picMkLst>
        </pc:picChg>
        <pc:picChg chg="del">
          <ac:chgData name="Hailey Banack" userId="df58c6bd-3e89-4835-b83d-a52c76bdafc9" providerId="ADAL" clId="{310C6EEF-5864-714A-A104-F45CA74364D0}" dt="2024-10-24T15:38:43.712" v="232" actId="478"/>
          <ac:picMkLst>
            <pc:docMk/>
            <pc:sldMk cId="4070054095" sldId="313"/>
            <ac:picMk id="4" creationId="{0747B96C-7484-46BB-CE41-DA936B65252D}"/>
          </ac:picMkLst>
        </pc:picChg>
        <pc:picChg chg="del">
          <ac:chgData name="Hailey Banack" userId="df58c6bd-3e89-4835-b83d-a52c76bdafc9" providerId="ADAL" clId="{310C6EEF-5864-714A-A104-F45CA74364D0}" dt="2024-10-24T15:38:46.101" v="234" actId="478"/>
          <ac:picMkLst>
            <pc:docMk/>
            <pc:sldMk cId="4070054095" sldId="313"/>
            <ac:picMk id="11" creationId="{2823C7B7-A4EB-DEC0-6E5F-2D6A6FE944C0}"/>
          </ac:picMkLst>
        </pc:picChg>
      </pc:sldChg>
      <pc:sldChg chg="addSp delSp modSp mod delAnim modAnim modNotesTx">
        <pc:chgData name="Hailey Banack" userId="df58c6bd-3e89-4835-b83d-a52c76bdafc9" providerId="ADAL" clId="{310C6EEF-5864-714A-A104-F45CA74364D0}" dt="2024-10-24T18:00:26.604" v="644" actId="122"/>
        <pc:sldMkLst>
          <pc:docMk/>
          <pc:sldMk cId="4041389303" sldId="315"/>
        </pc:sldMkLst>
        <pc:spChg chg="add del mod">
          <ac:chgData name="Hailey Banack" userId="df58c6bd-3e89-4835-b83d-a52c76bdafc9" providerId="ADAL" clId="{310C6EEF-5864-714A-A104-F45CA74364D0}" dt="2024-10-24T15:44:32.907" v="519"/>
          <ac:spMkLst>
            <pc:docMk/>
            <pc:sldMk cId="4041389303" sldId="315"/>
            <ac:spMk id="2" creationId="{E3F2DD74-16DA-3BF6-5C3D-F99B99B91493}"/>
          </ac:spMkLst>
        </pc:spChg>
        <pc:spChg chg="add mod">
          <ac:chgData name="Hailey Banack" userId="df58c6bd-3e89-4835-b83d-a52c76bdafc9" providerId="ADAL" clId="{310C6EEF-5864-714A-A104-F45CA74364D0}" dt="2024-10-24T15:46:28.717" v="544" actId="1076"/>
          <ac:spMkLst>
            <pc:docMk/>
            <pc:sldMk cId="4041389303" sldId="315"/>
            <ac:spMk id="3" creationId="{C89C58BF-FCEE-F456-7E12-A235DB555E4F}"/>
          </ac:spMkLst>
        </pc:spChg>
        <pc:spChg chg="add mod">
          <ac:chgData name="Hailey Banack" userId="df58c6bd-3e89-4835-b83d-a52c76bdafc9" providerId="ADAL" clId="{310C6EEF-5864-714A-A104-F45CA74364D0}" dt="2024-10-24T15:47:36.920" v="554" actId="14100"/>
          <ac:spMkLst>
            <pc:docMk/>
            <pc:sldMk cId="4041389303" sldId="315"/>
            <ac:spMk id="7" creationId="{C2B0FA74-70F8-9B4F-8D45-DD417AC37DF3}"/>
          </ac:spMkLst>
        </pc:spChg>
        <pc:spChg chg="mod">
          <ac:chgData name="Hailey Banack" userId="df58c6bd-3e89-4835-b83d-a52c76bdafc9" providerId="ADAL" clId="{310C6EEF-5864-714A-A104-F45CA74364D0}" dt="2024-10-24T15:46:25.434" v="543" actId="1076"/>
          <ac:spMkLst>
            <pc:docMk/>
            <pc:sldMk cId="4041389303" sldId="315"/>
            <ac:spMk id="9" creationId="{7E8EA870-90DE-2A6D-957A-647D094D532E}"/>
          </ac:spMkLst>
        </pc:spChg>
        <pc:spChg chg="del">
          <ac:chgData name="Hailey Banack" userId="df58c6bd-3e89-4835-b83d-a52c76bdafc9" providerId="ADAL" clId="{310C6EEF-5864-714A-A104-F45CA74364D0}" dt="2024-10-24T15:42:30.010" v="502" actId="478"/>
          <ac:spMkLst>
            <pc:docMk/>
            <pc:sldMk cId="4041389303" sldId="315"/>
            <ac:spMk id="10" creationId="{DF5E6799-7562-6E3C-2C79-D01B5069AE3E}"/>
          </ac:spMkLst>
        </pc:spChg>
        <pc:spChg chg="add mod">
          <ac:chgData name="Hailey Banack" userId="df58c6bd-3e89-4835-b83d-a52c76bdafc9" providerId="ADAL" clId="{310C6EEF-5864-714A-A104-F45CA74364D0}" dt="2024-10-24T15:49:51.363" v="584" actId="20577"/>
          <ac:spMkLst>
            <pc:docMk/>
            <pc:sldMk cId="4041389303" sldId="315"/>
            <ac:spMk id="11" creationId="{6A8FAD5F-8F6D-8D83-B72B-396DA0A73181}"/>
          </ac:spMkLst>
        </pc:spChg>
        <pc:spChg chg="add mod">
          <ac:chgData name="Hailey Banack" userId="df58c6bd-3e89-4835-b83d-a52c76bdafc9" providerId="ADAL" clId="{310C6EEF-5864-714A-A104-F45CA74364D0}" dt="2024-10-24T18:00:26.604" v="644" actId="122"/>
          <ac:spMkLst>
            <pc:docMk/>
            <pc:sldMk cId="4041389303" sldId="315"/>
            <ac:spMk id="15" creationId="{F0A3144A-69CA-5E2C-DE53-023B117073C6}"/>
          </ac:spMkLst>
        </pc:spChg>
        <pc:spChg chg="mod">
          <ac:chgData name="Hailey Banack" userId="df58c6bd-3e89-4835-b83d-a52c76bdafc9" providerId="ADAL" clId="{310C6EEF-5864-714A-A104-F45CA74364D0}" dt="2024-10-24T15:45:31.360" v="532" actId="21"/>
          <ac:spMkLst>
            <pc:docMk/>
            <pc:sldMk cId="4041389303" sldId="315"/>
            <ac:spMk id="332" creationId="{00000000-0000-0000-0000-000000000000}"/>
          </ac:spMkLst>
        </pc:spChg>
        <pc:picChg chg="add mod">
          <ac:chgData name="Hailey Banack" userId="df58c6bd-3e89-4835-b83d-a52c76bdafc9" providerId="ADAL" clId="{310C6EEF-5864-714A-A104-F45CA74364D0}" dt="2024-10-24T15:45:50.942" v="535" actId="1076"/>
          <ac:picMkLst>
            <pc:docMk/>
            <pc:sldMk cId="4041389303" sldId="315"/>
            <ac:picMk id="4" creationId="{93838465-0E00-FBD5-C0C9-6DF1F0A31FE9}"/>
          </ac:picMkLst>
        </pc:picChg>
        <pc:picChg chg="add mod">
          <ac:chgData name="Hailey Banack" userId="df58c6bd-3e89-4835-b83d-a52c76bdafc9" providerId="ADAL" clId="{310C6EEF-5864-714A-A104-F45CA74364D0}" dt="2024-10-24T15:47:18.309" v="552"/>
          <ac:picMkLst>
            <pc:docMk/>
            <pc:sldMk cId="4041389303" sldId="315"/>
            <ac:picMk id="5" creationId="{F63663BA-CEF9-D42D-AAEB-B98B67583263}"/>
          </ac:picMkLst>
        </pc:picChg>
        <pc:picChg chg="add mod">
          <ac:chgData name="Hailey Banack" userId="df58c6bd-3e89-4835-b83d-a52c76bdafc9" providerId="ADAL" clId="{310C6EEF-5864-714A-A104-F45CA74364D0}" dt="2024-10-24T15:47:13.695" v="551"/>
          <ac:picMkLst>
            <pc:docMk/>
            <pc:sldMk cId="4041389303" sldId="315"/>
            <ac:picMk id="6" creationId="{F0BAF549-9D2E-CD78-0169-0AE22526E96E}"/>
          </ac:picMkLst>
        </pc:picChg>
        <pc:picChg chg="del">
          <ac:chgData name="Hailey Banack" userId="df58c6bd-3e89-4835-b83d-a52c76bdafc9" providerId="ADAL" clId="{310C6EEF-5864-714A-A104-F45CA74364D0}" dt="2024-10-24T15:42:30.847" v="503" actId="478"/>
          <ac:picMkLst>
            <pc:docMk/>
            <pc:sldMk cId="4041389303" sldId="315"/>
            <ac:picMk id="8" creationId="{C3A20F85-474C-41A4-5A0F-332A9B1B9A5B}"/>
          </ac:picMkLst>
        </pc:picChg>
        <pc:picChg chg="add mod">
          <ac:chgData name="Hailey Banack" userId="df58c6bd-3e89-4835-b83d-a52c76bdafc9" providerId="ADAL" clId="{310C6EEF-5864-714A-A104-F45CA74364D0}" dt="2024-10-24T15:50:59.542" v="599" actId="1076"/>
          <ac:picMkLst>
            <pc:docMk/>
            <pc:sldMk cId="4041389303" sldId="315"/>
            <ac:picMk id="12" creationId="{254EB2A7-E3F8-E97B-E5D7-4635939E3DC0}"/>
          </ac:picMkLst>
        </pc:picChg>
        <pc:picChg chg="add mod">
          <ac:chgData name="Hailey Banack" userId="df58c6bd-3e89-4835-b83d-a52c76bdafc9" providerId="ADAL" clId="{310C6EEF-5864-714A-A104-F45CA74364D0}" dt="2024-10-24T15:50:56.113" v="598" actId="1076"/>
          <ac:picMkLst>
            <pc:docMk/>
            <pc:sldMk cId="4041389303" sldId="315"/>
            <ac:picMk id="13" creationId="{D7C6DE15-1416-C633-EB18-3B8C687D28C2}"/>
          </ac:picMkLst>
        </pc:picChg>
        <pc:picChg chg="add mod">
          <ac:chgData name="Hailey Banack" userId="df58c6bd-3e89-4835-b83d-a52c76bdafc9" providerId="ADAL" clId="{310C6EEF-5864-714A-A104-F45CA74364D0}" dt="2024-10-24T17:59:15.551" v="604" actId="1076"/>
          <ac:picMkLst>
            <pc:docMk/>
            <pc:sldMk cId="4041389303" sldId="315"/>
            <ac:picMk id="14" creationId="{ECDB820C-639A-DA73-82F8-5E71BCA32865}"/>
          </ac:picMkLst>
        </pc:picChg>
      </pc:sldChg>
      <pc:sldChg chg="del">
        <pc:chgData name="Hailey Banack" userId="df58c6bd-3e89-4835-b83d-a52c76bdafc9" providerId="ADAL" clId="{310C6EEF-5864-714A-A104-F45CA74364D0}" dt="2024-10-24T18:00:33.099" v="645" actId="2696"/>
        <pc:sldMkLst>
          <pc:docMk/>
          <pc:sldMk cId="984545772" sldId="316"/>
        </pc:sldMkLst>
      </pc:sldChg>
      <pc:sldChg chg="del">
        <pc:chgData name="Hailey Banack" userId="df58c6bd-3e89-4835-b83d-a52c76bdafc9" providerId="ADAL" clId="{310C6EEF-5864-714A-A104-F45CA74364D0}" dt="2024-10-24T18:00:35.143" v="646" actId="2696"/>
        <pc:sldMkLst>
          <pc:docMk/>
          <pc:sldMk cId="3083815969" sldId="317"/>
        </pc:sldMkLst>
      </pc:sldChg>
      <pc:sldChg chg="modSp mod">
        <pc:chgData name="Hailey Banack" userId="df58c6bd-3e89-4835-b83d-a52c76bdafc9" providerId="ADAL" clId="{310C6EEF-5864-714A-A104-F45CA74364D0}" dt="2024-10-24T18:01:18.101" v="660" actId="1076"/>
        <pc:sldMkLst>
          <pc:docMk/>
          <pc:sldMk cId="896762470" sldId="318"/>
        </pc:sldMkLst>
        <pc:spChg chg="mod">
          <ac:chgData name="Hailey Banack" userId="df58c6bd-3e89-4835-b83d-a52c76bdafc9" providerId="ADAL" clId="{310C6EEF-5864-714A-A104-F45CA74364D0}" dt="2024-10-24T18:01:18.101" v="660" actId="1076"/>
          <ac:spMkLst>
            <pc:docMk/>
            <pc:sldMk cId="896762470" sldId="318"/>
            <ac:spMk id="375" creationId="{00000000-0000-0000-0000-000000000000}"/>
          </ac:spMkLst>
        </pc:spChg>
        <pc:spChg chg="mod">
          <ac:chgData name="Hailey Banack" userId="df58c6bd-3e89-4835-b83d-a52c76bdafc9" providerId="ADAL" clId="{310C6EEF-5864-714A-A104-F45CA74364D0}" dt="2024-10-24T18:01:15.608" v="659" actId="1076"/>
          <ac:spMkLst>
            <pc:docMk/>
            <pc:sldMk cId="896762470" sldId="318"/>
            <ac:spMk id="376" creationId="{00000000-0000-0000-0000-000000000000}"/>
          </ac:spMkLst>
        </pc:spChg>
      </pc:sldChg>
      <pc:sldChg chg="addSp delSp modSp add mod delAnim">
        <pc:chgData name="Hailey Banack" userId="df58c6bd-3e89-4835-b83d-a52c76bdafc9" providerId="ADAL" clId="{310C6EEF-5864-714A-A104-F45CA74364D0}" dt="2024-10-24T15:25:19.024" v="89" actId="1076"/>
        <pc:sldMkLst>
          <pc:docMk/>
          <pc:sldMk cId="1718204518" sldId="319"/>
        </pc:sldMkLst>
        <pc:spChg chg="mod">
          <ac:chgData name="Hailey Banack" userId="df58c6bd-3e89-4835-b83d-a52c76bdafc9" providerId="ADAL" clId="{310C6EEF-5864-714A-A104-F45CA74364D0}" dt="2024-10-24T15:23:02.650" v="69"/>
          <ac:spMkLst>
            <pc:docMk/>
            <pc:sldMk cId="1718204518" sldId="319"/>
            <ac:spMk id="8" creationId="{606ACBF3-7F74-C581-22B0-04869AA7E0D0}"/>
          </ac:spMkLst>
        </pc:spChg>
        <pc:spChg chg="mod">
          <ac:chgData name="Hailey Banack" userId="df58c6bd-3e89-4835-b83d-a52c76bdafc9" providerId="ADAL" clId="{310C6EEF-5864-714A-A104-F45CA74364D0}" dt="2024-10-24T15:23:02.650" v="69"/>
          <ac:spMkLst>
            <pc:docMk/>
            <pc:sldMk cId="1718204518" sldId="319"/>
            <ac:spMk id="9" creationId="{7D28B4C5-E102-AC3A-B1E2-DCE799975EB6}"/>
          </ac:spMkLst>
        </pc:spChg>
        <pc:spChg chg="mod">
          <ac:chgData name="Hailey Banack" userId="df58c6bd-3e89-4835-b83d-a52c76bdafc9" providerId="ADAL" clId="{310C6EEF-5864-714A-A104-F45CA74364D0}" dt="2024-10-24T15:23:02.650" v="69"/>
          <ac:spMkLst>
            <pc:docMk/>
            <pc:sldMk cId="1718204518" sldId="319"/>
            <ac:spMk id="10" creationId="{009F7549-06AC-B3A6-FB8B-5CE2A2CF60E0}"/>
          </ac:spMkLst>
        </pc:spChg>
        <pc:spChg chg="mod">
          <ac:chgData name="Hailey Banack" userId="df58c6bd-3e89-4835-b83d-a52c76bdafc9" providerId="ADAL" clId="{310C6EEF-5864-714A-A104-F45CA74364D0}" dt="2024-10-24T15:25:16.635" v="88" actId="1076"/>
          <ac:spMkLst>
            <pc:docMk/>
            <pc:sldMk cId="1718204518" sldId="319"/>
            <ac:spMk id="375" creationId="{00000000-0000-0000-0000-000000000000}"/>
          </ac:spMkLst>
        </pc:spChg>
        <pc:spChg chg="del mod">
          <ac:chgData name="Hailey Banack" userId="df58c6bd-3e89-4835-b83d-a52c76bdafc9" providerId="ADAL" clId="{310C6EEF-5864-714A-A104-F45CA74364D0}" dt="2024-10-24T15:24:26.637" v="75" actId="478"/>
          <ac:spMkLst>
            <pc:docMk/>
            <pc:sldMk cId="1718204518" sldId="319"/>
            <ac:spMk id="376" creationId="{00000000-0000-0000-0000-000000000000}"/>
          </ac:spMkLst>
        </pc:spChg>
        <pc:grpChg chg="add mod">
          <ac:chgData name="Hailey Banack" userId="df58c6bd-3e89-4835-b83d-a52c76bdafc9" providerId="ADAL" clId="{310C6EEF-5864-714A-A104-F45CA74364D0}" dt="2024-10-24T15:25:19.024" v="89" actId="1076"/>
          <ac:grpSpMkLst>
            <pc:docMk/>
            <pc:sldMk cId="1718204518" sldId="319"/>
            <ac:grpSpMk id="7" creationId="{761F9A15-1390-DCE8-84D9-71EFEF801C82}"/>
          </ac:grpSpMkLst>
        </pc:grpChg>
        <pc:picChg chg="del">
          <ac:chgData name="Hailey Banack" userId="df58c6bd-3e89-4835-b83d-a52c76bdafc9" providerId="ADAL" clId="{310C6EEF-5864-714A-A104-F45CA74364D0}" dt="2024-10-24T15:22:59.028" v="64" actId="478"/>
          <ac:picMkLst>
            <pc:docMk/>
            <pc:sldMk cId="1718204518" sldId="319"/>
            <ac:picMk id="2" creationId="{5FD6FF37-682A-47E2-7309-AD46E415C397}"/>
          </ac:picMkLst>
        </pc:picChg>
        <pc:picChg chg="del">
          <ac:chgData name="Hailey Banack" userId="df58c6bd-3e89-4835-b83d-a52c76bdafc9" providerId="ADAL" clId="{310C6EEF-5864-714A-A104-F45CA74364D0}" dt="2024-10-24T15:22:59.633" v="65" actId="478"/>
          <ac:picMkLst>
            <pc:docMk/>
            <pc:sldMk cId="1718204518" sldId="319"/>
            <ac:picMk id="3" creationId="{2A006D99-217A-9F27-16FC-607D29BCF693}"/>
          </ac:picMkLst>
        </pc:picChg>
        <pc:picChg chg="del">
          <ac:chgData name="Hailey Banack" userId="df58c6bd-3e89-4835-b83d-a52c76bdafc9" providerId="ADAL" clId="{310C6EEF-5864-714A-A104-F45CA74364D0}" dt="2024-10-24T15:23:00.353" v="66" actId="478"/>
          <ac:picMkLst>
            <pc:docMk/>
            <pc:sldMk cId="1718204518" sldId="319"/>
            <ac:picMk id="4" creationId="{38BBBAC9-1A51-9BE8-F3A8-968826D65F4A}"/>
          </ac:picMkLst>
        </pc:picChg>
        <pc:picChg chg="del">
          <ac:chgData name="Hailey Banack" userId="df58c6bd-3e89-4835-b83d-a52c76bdafc9" providerId="ADAL" clId="{310C6EEF-5864-714A-A104-F45CA74364D0}" dt="2024-10-24T15:23:00.977" v="67" actId="478"/>
          <ac:picMkLst>
            <pc:docMk/>
            <pc:sldMk cId="1718204518" sldId="319"/>
            <ac:picMk id="5" creationId="{C475991E-7A47-402C-9D62-A83FFEB26D49}"/>
          </ac:picMkLst>
        </pc:picChg>
        <pc:picChg chg="del">
          <ac:chgData name="Hailey Banack" userId="df58c6bd-3e89-4835-b83d-a52c76bdafc9" providerId="ADAL" clId="{310C6EEF-5864-714A-A104-F45CA74364D0}" dt="2024-10-24T15:23:01.552" v="68" actId="478"/>
          <ac:picMkLst>
            <pc:docMk/>
            <pc:sldMk cId="1718204518" sldId="319"/>
            <ac:picMk id="6" creationId="{0A260F75-D949-52B1-4057-D698DCE248E0}"/>
          </ac:picMkLst>
        </pc:picChg>
      </pc:sldChg>
      <pc:sldChg chg="new del">
        <pc:chgData name="Hailey Banack" userId="df58c6bd-3e89-4835-b83d-a52c76bdafc9" providerId="ADAL" clId="{310C6EEF-5864-714A-A104-F45CA74364D0}" dt="2024-10-24T15:20:31.282" v="61" actId="2696"/>
        <pc:sldMkLst>
          <pc:docMk/>
          <pc:sldMk cId="2364591005" sldId="319"/>
        </pc:sldMkLst>
      </pc:sldChg>
    </pc:docChg>
  </pc:docChgLst>
  <pc:docChgLst>
    <pc:chgData name="Hailey Banack" userId="df58c6bd-3e89-4835-b83d-a52c76bdafc9" providerId="ADAL" clId="{1A1B7434-96F9-104A-A97D-7820C57A8AC4}"/>
    <pc:docChg chg="undo custSel addSld delSld modSld">
      <pc:chgData name="Hailey Banack" userId="df58c6bd-3e89-4835-b83d-a52c76bdafc9" providerId="ADAL" clId="{1A1B7434-96F9-104A-A97D-7820C57A8AC4}" dt="2024-10-24T15:13:12.001" v="1431" actId="20577"/>
      <pc:docMkLst>
        <pc:docMk/>
      </pc:docMkLst>
      <pc:sldChg chg="modSp mod">
        <pc:chgData name="Hailey Banack" userId="df58c6bd-3e89-4835-b83d-a52c76bdafc9" providerId="ADAL" clId="{1A1B7434-96F9-104A-A97D-7820C57A8AC4}" dt="2024-10-23T20:02:18.421" v="20" actId="20577"/>
        <pc:sldMkLst>
          <pc:docMk/>
          <pc:sldMk cId="0" sldId="256"/>
        </pc:sldMkLst>
        <pc:spChg chg="mod">
          <ac:chgData name="Hailey Banack" userId="df58c6bd-3e89-4835-b83d-a52c76bdafc9" providerId="ADAL" clId="{1A1B7434-96F9-104A-A97D-7820C57A8AC4}" dt="2024-10-23T20:02:18.421" v="20" actId="20577"/>
          <ac:spMkLst>
            <pc:docMk/>
            <pc:sldMk cId="0" sldId="256"/>
            <ac:spMk id="5" creationId="{6E551378-DE19-955F-700C-755DD5B1BBDC}"/>
          </ac:spMkLst>
        </pc:spChg>
        <pc:spChg chg="mod">
          <ac:chgData name="Hailey Banack" userId="df58c6bd-3e89-4835-b83d-a52c76bdafc9" providerId="ADAL" clId="{1A1B7434-96F9-104A-A97D-7820C57A8AC4}" dt="2024-10-23T20:02:15.514" v="18" actId="20577"/>
          <ac:spMkLst>
            <pc:docMk/>
            <pc:sldMk cId="0" sldId="256"/>
            <ac:spMk id="309" creationId="{00000000-0000-0000-0000-000000000000}"/>
          </ac:spMkLst>
        </pc:spChg>
      </pc:sldChg>
      <pc:sldChg chg="addSp delSp modSp mod delAnim modAnim">
        <pc:chgData name="Hailey Banack" userId="df58c6bd-3e89-4835-b83d-a52c76bdafc9" providerId="ADAL" clId="{1A1B7434-96F9-104A-A97D-7820C57A8AC4}" dt="2024-10-24T14:04:21.523" v="538" actId="1076"/>
        <pc:sldMkLst>
          <pc:docMk/>
          <pc:sldMk cId="0" sldId="258"/>
        </pc:sldMkLst>
        <pc:spChg chg="del">
          <ac:chgData name="Hailey Banack" userId="df58c6bd-3e89-4835-b83d-a52c76bdafc9" providerId="ADAL" clId="{1A1B7434-96F9-104A-A97D-7820C57A8AC4}" dt="2024-10-24T13:44:55.052" v="512" actId="478"/>
          <ac:spMkLst>
            <pc:docMk/>
            <pc:sldMk cId="0" sldId="258"/>
            <ac:spMk id="6" creationId="{8422BDB9-2CFF-5B6D-1BA5-5D1F8484A9C8}"/>
          </ac:spMkLst>
        </pc:spChg>
        <pc:spChg chg="mod">
          <ac:chgData name="Hailey Banack" userId="df58c6bd-3e89-4835-b83d-a52c76bdafc9" providerId="ADAL" clId="{1A1B7434-96F9-104A-A97D-7820C57A8AC4}" dt="2024-10-24T13:42:29.256" v="268" actId="14100"/>
          <ac:spMkLst>
            <pc:docMk/>
            <pc:sldMk cId="0" sldId="258"/>
            <ac:spMk id="7" creationId="{A90CA965-0EA5-79F4-87DA-79DAD3827EAF}"/>
          </ac:spMkLst>
        </pc:spChg>
        <pc:spChg chg="add mod">
          <ac:chgData name="Hailey Banack" userId="df58c6bd-3e89-4835-b83d-a52c76bdafc9" providerId="ADAL" clId="{1A1B7434-96F9-104A-A97D-7820C57A8AC4}" dt="2024-10-24T14:04:21.523" v="538" actId="1076"/>
          <ac:spMkLst>
            <pc:docMk/>
            <pc:sldMk cId="0" sldId="258"/>
            <ac:spMk id="10" creationId="{DF5E6799-7562-6E3C-2C79-D01B5069AE3E}"/>
          </ac:spMkLst>
        </pc:spChg>
        <pc:spChg chg="del">
          <ac:chgData name="Hailey Banack" userId="df58c6bd-3e89-4835-b83d-a52c76bdafc9" providerId="ADAL" clId="{1A1B7434-96F9-104A-A97D-7820C57A8AC4}" dt="2024-10-24T13:44:50.042" v="508" actId="478"/>
          <ac:spMkLst>
            <pc:docMk/>
            <pc:sldMk cId="0" sldId="258"/>
            <ac:spMk id="17" creationId="{1E52DE4F-2864-E34E-4C43-A2DE95E32AAC}"/>
          </ac:spMkLst>
        </pc:spChg>
        <pc:spChg chg="mod">
          <ac:chgData name="Hailey Banack" userId="df58c6bd-3e89-4835-b83d-a52c76bdafc9" providerId="ADAL" clId="{1A1B7434-96F9-104A-A97D-7820C57A8AC4}" dt="2024-10-24T13:44:46.587" v="506" actId="1076"/>
          <ac:spMkLst>
            <pc:docMk/>
            <pc:sldMk cId="0" sldId="258"/>
            <ac:spMk id="19" creationId="{7CFFE5AE-207A-1684-6FEE-6F27B8D518BF}"/>
          </ac:spMkLst>
        </pc:spChg>
        <pc:spChg chg="del mod">
          <ac:chgData name="Hailey Banack" userId="df58c6bd-3e89-4835-b83d-a52c76bdafc9" providerId="ADAL" clId="{1A1B7434-96F9-104A-A97D-7820C57A8AC4}" dt="2024-10-24T13:44:52.623" v="510" actId="478"/>
          <ac:spMkLst>
            <pc:docMk/>
            <pc:sldMk cId="0" sldId="258"/>
            <ac:spMk id="330" creationId="{00000000-0000-0000-0000-000000000000}"/>
          </ac:spMkLst>
        </pc:spChg>
        <pc:picChg chg="add mod">
          <ac:chgData name="Hailey Banack" userId="df58c6bd-3e89-4835-b83d-a52c76bdafc9" providerId="ADAL" clId="{1A1B7434-96F9-104A-A97D-7820C57A8AC4}" dt="2024-10-24T13:44:43.843" v="505" actId="1076"/>
          <ac:picMkLst>
            <pc:docMk/>
            <pc:sldMk cId="0" sldId="258"/>
            <ac:picMk id="2" creationId="{E199C678-113E-1CAC-5D74-B8031EC00AD1}"/>
          </ac:picMkLst>
        </pc:picChg>
        <pc:picChg chg="add mod">
          <ac:chgData name="Hailey Banack" userId="df58c6bd-3e89-4835-b83d-a52c76bdafc9" providerId="ADAL" clId="{1A1B7434-96F9-104A-A97D-7820C57A8AC4}" dt="2024-10-24T13:45:08.356" v="516" actId="1076"/>
          <ac:picMkLst>
            <pc:docMk/>
            <pc:sldMk cId="0" sldId="258"/>
            <ac:picMk id="3" creationId="{A63D66A3-5C77-D659-AF04-46769D7042A6}"/>
          </ac:picMkLst>
        </pc:picChg>
        <pc:picChg chg="add mod">
          <ac:chgData name="Hailey Banack" userId="df58c6bd-3e89-4835-b83d-a52c76bdafc9" providerId="ADAL" clId="{1A1B7434-96F9-104A-A97D-7820C57A8AC4}" dt="2024-10-24T13:45:05.913" v="515" actId="1076"/>
          <ac:picMkLst>
            <pc:docMk/>
            <pc:sldMk cId="0" sldId="258"/>
            <ac:picMk id="4" creationId="{70E12F0A-7AAA-0F1D-0846-0C654239249D}"/>
          </ac:picMkLst>
        </pc:picChg>
        <pc:picChg chg="add del mod">
          <ac:chgData name="Hailey Banack" userId="df58c6bd-3e89-4835-b83d-a52c76bdafc9" providerId="ADAL" clId="{1A1B7434-96F9-104A-A97D-7820C57A8AC4}" dt="2024-10-24T13:49:27.996" v="521" actId="478"/>
          <ac:picMkLst>
            <pc:docMk/>
            <pc:sldMk cId="0" sldId="258"/>
            <ac:picMk id="5" creationId="{E0E48373-2751-8BB7-000C-4373E74224F6}"/>
          </ac:picMkLst>
        </pc:picChg>
        <pc:picChg chg="add del mod">
          <ac:chgData name="Hailey Banack" userId="df58c6bd-3e89-4835-b83d-a52c76bdafc9" providerId="ADAL" clId="{1A1B7434-96F9-104A-A97D-7820C57A8AC4}" dt="2024-10-24T13:50:00.130" v="532" actId="478"/>
          <ac:picMkLst>
            <pc:docMk/>
            <pc:sldMk cId="0" sldId="258"/>
            <ac:picMk id="8" creationId="{6B4EB8A3-95FE-48DD-DB33-30F4AECAF41B}"/>
          </ac:picMkLst>
        </pc:picChg>
        <pc:picChg chg="add del mod">
          <ac:chgData name="Hailey Banack" userId="df58c6bd-3e89-4835-b83d-a52c76bdafc9" providerId="ADAL" clId="{1A1B7434-96F9-104A-A97D-7820C57A8AC4}" dt="2024-10-24T13:49:42.492" v="525" actId="478"/>
          <ac:picMkLst>
            <pc:docMk/>
            <pc:sldMk cId="0" sldId="258"/>
            <ac:picMk id="9" creationId="{DE1FF623-D039-62D7-E7AA-568D269CEBBB}"/>
          </ac:picMkLst>
        </pc:picChg>
        <pc:picChg chg="add mod">
          <ac:chgData name="Hailey Banack" userId="df58c6bd-3e89-4835-b83d-a52c76bdafc9" providerId="ADAL" clId="{1A1B7434-96F9-104A-A97D-7820C57A8AC4}" dt="2024-10-24T13:50:05.116" v="535" actId="14100"/>
          <ac:picMkLst>
            <pc:docMk/>
            <pc:sldMk cId="0" sldId="258"/>
            <ac:picMk id="11" creationId="{19907257-6AB6-4B2C-5ADF-B674BCB15484}"/>
          </ac:picMkLst>
        </pc:picChg>
        <pc:picChg chg="del">
          <ac:chgData name="Hailey Banack" userId="df58c6bd-3e89-4835-b83d-a52c76bdafc9" providerId="ADAL" clId="{1A1B7434-96F9-104A-A97D-7820C57A8AC4}" dt="2024-10-24T13:44:49.234" v="507" actId="478"/>
          <ac:picMkLst>
            <pc:docMk/>
            <pc:sldMk cId="0" sldId="258"/>
            <ac:picMk id="13" creationId="{C805A5B0-D50D-3797-E97A-0454C2595872}"/>
          </ac:picMkLst>
        </pc:picChg>
        <pc:picChg chg="del">
          <ac:chgData name="Hailey Banack" userId="df58c6bd-3e89-4835-b83d-a52c76bdafc9" providerId="ADAL" clId="{1A1B7434-96F9-104A-A97D-7820C57A8AC4}" dt="2024-10-24T13:44:50.585" v="509" actId="478"/>
          <ac:picMkLst>
            <pc:docMk/>
            <pc:sldMk cId="0" sldId="258"/>
            <ac:picMk id="16" creationId="{BB1E9A1C-1C81-330E-9A7A-2234ABD731BF}"/>
          </ac:picMkLst>
        </pc:picChg>
        <pc:picChg chg="del">
          <ac:chgData name="Hailey Banack" userId="df58c6bd-3e89-4835-b83d-a52c76bdafc9" providerId="ADAL" clId="{1A1B7434-96F9-104A-A97D-7820C57A8AC4}" dt="2024-10-24T13:44:53.399" v="511" actId="478"/>
          <ac:picMkLst>
            <pc:docMk/>
            <pc:sldMk cId="0" sldId="258"/>
            <ac:picMk id="18" creationId="{73802249-7C92-9416-CFE6-109BCAA48012}"/>
          </ac:picMkLst>
        </pc:picChg>
      </pc:sldChg>
      <pc:sldChg chg="modSp">
        <pc:chgData name="Hailey Banack" userId="df58c6bd-3e89-4835-b83d-a52c76bdafc9" providerId="ADAL" clId="{1A1B7434-96F9-104A-A97D-7820C57A8AC4}" dt="2024-10-24T13:34:02.716" v="122" actId="20577"/>
        <pc:sldMkLst>
          <pc:docMk/>
          <pc:sldMk cId="0" sldId="259"/>
        </pc:sldMkLst>
        <pc:spChg chg="mod">
          <ac:chgData name="Hailey Banack" userId="df58c6bd-3e89-4835-b83d-a52c76bdafc9" providerId="ADAL" clId="{1A1B7434-96F9-104A-A97D-7820C57A8AC4}" dt="2024-10-24T13:34:02.716" v="122" actId="20577"/>
          <ac:spMkLst>
            <pc:docMk/>
            <pc:sldMk cId="0" sldId="259"/>
            <ac:spMk id="343" creationId="{00000000-0000-0000-0000-000000000000}"/>
          </ac:spMkLst>
        </pc:spChg>
      </pc:sldChg>
      <pc:sldChg chg="addSp delSp modSp mod delAnim">
        <pc:chgData name="Hailey Banack" userId="df58c6bd-3e89-4835-b83d-a52c76bdafc9" providerId="ADAL" clId="{1A1B7434-96F9-104A-A97D-7820C57A8AC4}" dt="2024-10-24T13:33:45.592" v="120" actId="14100"/>
        <pc:sldMkLst>
          <pc:docMk/>
          <pc:sldMk cId="0" sldId="261"/>
        </pc:sldMkLst>
        <pc:spChg chg="add mod">
          <ac:chgData name="Hailey Banack" userId="df58c6bd-3e89-4835-b83d-a52c76bdafc9" providerId="ADAL" clId="{1A1B7434-96F9-104A-A97D-7820C57A8AC4}" dt="2024-10-24T13:33:45.592" v="120" actId="14100"/>
          <ac:spMkLst>
            <pc:docMk/>
            <pc:sldMk cId="0" sldId="261"/>
            <ac:spMk id="4" creationId="{0CAB4224-E412-0571-ABD5-A39634102E3D}"/>
          </ac:spMkLst>
        </pc:spChg>
        <pc:spChg chg="del">
          <ac:chgData name="Hailey Banack" userId="df58c6bd-3e89-4835-b83d-a52c76bdafc9" providerId="ADAL" clId="{1A1B7434-96F9-104A-A97D-7820C57A8AC4}" dt="2024-10-24T13:32:27.231" v="112" actId="478"/>
          <ac:spMkLst>
            <pc:docMk/>
            <pc:sldMk cId="0" sldId="261"/>
            <ac:spMk id="365" creationId="{00000000-0000-0000-0000-000000000000}"/>
          </ac:spMkLst>
        </pc:spChg>
        <pc:spChg chg="mod">
          <ac:chgData name="Hailey Banack" userId="df58c6bd-3e89-4835-b83d-a52c76bdafc9" providerId="ADAL" clId="{1A1B7434-96F9-104A-A97D-7820C57A8AC4}" dt="2024-10-23T20:02:41.827" v="111" actId="403"/>
          <ac:spMkLst>
            <pc:docMk/>
            <pc:sldMk cId="0" sldId="261"/>
            <ac:spMk id="366" creationId="{00000000-0000-0000-0000-000000000000}"/>
          </ac:spMkLst>
        </pc:spChg>
      </pc:sldChg>
      <pc:sldChg chg="addSp delSp modSp mod">
        <pc:chgData name="Hailey Banack" userId="df58c6bd-3e89-4835-b83d-a52c76bdafc9" providerId="ADAL" clId="{1A1B7434-96F9-104A-A97D-7820C57A8AC4}" dt="2024-10-24T15:09:50.049" v="1407" actId="21"/>
        <pc:sldMkLst>
          <pc:docMk/>
          <pc:sldMk cId="0" sldId="262"/>
        </pc:sldMkLst>
        <pc:spChg chg="add del">
          <ac:chgData name="Hailey Banack" userId="df58c6bd-3e89-4835-b83d-a52c76bdafc9" providerId="ADAL" clId="{1A1B7434-96F9-104A-A97D-7820C57A8AC4}" dt="2024-10-24T15:09:46.790" v="1406" actId="22"/>
          <ac:spMkLst>
            <pc:docMk/>
            <pc:sldMk cId="0" sldId="262"/>
            <ac:spMk id="3" creationId="{EF25E754-3F2A-5F4D-A3C7-340C3D4247EA}"/>
          </ac:spMkLst>
        </pc:spChg>
        <pc:spChg chg="mod">
          <ac:chgData name="Hailey Banack" userId="df58c6bd-3e89-4835-b83d-a52c76bdafc9" providerId="ADAL" clId="{1A1B7434-96F9-104A-A97D-7820C57A8AC4}" dt="2024-10-24T15:09:50.049" v="1407" actId="21"/>
          <ac:spMkLst>
            <pc:docMk/>
            <pc:sldMk cId="0" sldId="262"/>
            <ac:spMk id="375" creationId="{00000000-0000-0000-0000-000000000000}"/>
          </ac:spMkLst>
        </pc:spChg>
      </pc:sldChg>
      <pc:sldChg chg="modSp">
        <pc:chgData name="Hailey Banack" userId="df58c6bd-3e89-4835-b83d-a52c76bdafc9" providerId="ADAL" clId="{1A1B7434-96F9-104A-A97D-7820C57A8AC4}" dt="2024-10-24T15:13:12.001" v="1431" actId="20577"/>
        <pc:sldMkLst>
          <pc:docMk/>
          <pc:sldMk cId="0" sldId="276"/>
        </pc:sldMkLst>
        <pc:spChg chg="mod">
          <ac:chgData name="Hailey Banack" userId="df58c6bd-3e89-4835-b83d-a52c76bdafc9" providerId="ADAL" clId="{1A1B7434-96F9-104A-A97D-7820C57A8AC4}" dt="2024-10-24T15:13:12.001" v="1431" actId="20577"/>
          <ac:spMkLst>
            <pc:docMk/>
            <pc:sldMk cId="0" sldId="276"/>
            <ac:spMk id="656" creationId="{00000000-0000-0000-0000-000000000000}"/>
          </ac:spMkLst>
        </pc:spChg>
      </pc:sldChg>
      <pc:sldChg chg="addSp delSp modSp mod delAnim modAnim">
        <pc:chgData name="Hailey Banack" userId="df58c6bd-3e89-4835-b83d-a52c76bdafc9" providerId="ADAL" clId="{1A1B7434-96F9-104A-A97D-7820C57A8AC4}" dt="2024-10-24T14:15:51.167" v="651" actId="20577"/>
        <pc:sldMkLst>
          <pc:docMk/>
          <pc:sldMk cId="4070054095" sldId="313"/>
        </pc:sldMkLst>
        <pc:spChg chg="mod">
          <ac:chgData name="Hailey Banack" userId="df58c6bd-3e89-4835-b83d-a52c76bdafc9" providerId="ADAL" clId="{1A1B7434-96F9-104A-A97D-7820C57A8AC4}" dt="2024-10-24T14:10:23.561" v="624" actId="1076"/>
          <ac:spMkLst>
            <pc:docMk/>
            <pc:sldMk cId="4070054095" sldId="313"/>
            <ac:spMk id="5" creationId="{1BCC78DA-9387-EA86-726D-86C5BEFBC9E6}"/>
          </ac:spMkLst>
        </pc:spChg>
        <pc:spChg chg="del mod">
          <ac:chgData name="Hailey Banack" userId="df58c6bd-3e89-4835-b83d-a52c76bdafc9" providerId="ADAL" clId="{1A1B7434-96F9-104A-A97D-7820C57A8AC4}" dt="2024-10-24T14:05:31.844" v="575" actId="478"/>
          <ac:spMkLst>
            <pc:docMk/>
            <pc:sldMk cId="4070054095" sldId="313"/>
            <ac:spMk id="7" creationId="{990FF01A-A785-5AE8-2BA6-B330BAA30BC1}"/>
          </ac:spMkLst>
        </pc:spChg>
        <pc:spChg chg="add del mod">
          <ac:chgData name="Hailey Banack" userId="df58c6bd-3e89-4835-b83d-a52c76bdafc9" providerId="ADAL" clId="{1A1B7434-96F9-104A-A97D-7820C57A8AC4}" dt="2024-10-24T14:08:40.255" v="606"/>
          <ac:spMkLst>
            <pc:docMk/>
            <pc:sldMk cId="4070054095" sldId="313"/>
            <ac:spMk id="8" creationId="{975ED36E-9483-40E0-837B-483B63536250}"/>
          </ac:spMkLst>
        </pc:spChg>
        <pc:spChg chg="add del mod">
          <ac:chgData name="Hailey Banack" userId="df58c6bd-3e89-4835-b83d-a52c76bdafc9" providerId="ADAL" clId="{1A1B7434-96F9-104A-A97D-7820C57A8AC4}" dt="2024-10-24T14:09:11.983" v="616" actId="478"/>
          <ac:spMkLst>
            <pc:docMk/>
            <pc:sldMk cId="4070054095" sldId="313"/>
            <ac:spMk id="9" creationId="{86E36B2B-D572-A906-AC34-329BC0EC5FF2}"/>
          </ac:spMkLst>
        </pc:spChg>
        <pc:spChg chg="add mod">
          <ac:chgData name="Hailey Banack" userId="df58c6bd-3e89-4835-b83d-a52c76bdafc9" providerId="ADAL" clId="{1A1B7434-96F9-104A-A97D-7820C57A8AC4}" dt="2024-10-24T14:13:06.762" v="629" actId="1076"/>
          <ac:spMkLst>
            <pc:docMk/>
            <pc:sldMk cId="4070054095" sldId="313"/>
            <ac:spMk id="10" creationId="{7BCDBF82-E53F-BD53-FE24-F4562A38009B}"/>
          </ac:spMkLst>
        </pc:spChg>
        <pc:spChg chg="add mod">
          <ac:chgData name="Hailey Banack" userId="df58c6bd-3e89-4835-b83d-a52c76bdafc9" providerId="ADAL" clId="{1A1B7434-96F9-104A-A97D-7820C57A8AC4}" dt="2024-10-24T14:15:51.167" v="651" actId="20577"/>
          <ac:spMkLst>
            <pc:docMk/>
            <pc:sldMk cId="4070054095" sldId="313"/>
            <ac:spMk id="12" creationId="{72D5A5DB-13A9-7BCF-55A5-3374F0648431}"/>
          </ac:spMkLst>
        </pc:spChg>
        <pc:spChg chg="mod">
          <ac:chgData name="Hailey Banack" userId="df58c6bd-3e89-4835-b83d-a52c76bdafc9" providerId="ADAL" clId="{1A1B7434-96F9-104A-A97D-7820C57A8AC4}" dt="2024-10-24T14:13:12.284" v="630" actId="1076"/>
          <ac:spMkLst>
            <pc:docMk/>
            <pc:sldMk cId="4070054095" sldId="313"/>
            <ac:spMk id="346" creationId="{00000000-0000-0000-0000-000000000000}"/>
          </ac:spMkLst>
        </pc:spChg>
        <pc:picChg chg="add mod">
          <ac:chgData name="Hailey Banack" userId="df58c6bd-3e89-4835-b83d-a52c76bdafc9" providerId="ADAL" clId="{1A1B7434-96F9-104A-A97D-7820C57A8AC4}" dt="2024-10-24T14:13:02.589" v="628" actId="1076"/>
          <ac:picMkLst>
            <pc:docMk/>
            <pc:sldMk cId="4070054095" sldId="313"/>
            <ac:picMk id="2" creationId="{B113498C-B734-6DA4-D03B-0C5D02C42C5E}"/>
          </ac:picMkLst>
        </pc:picChg>
        <pc:picChg chg="add del mod">
          <ac:chgData name="Hailey Banack" userId="df58c6bd-3e89-4835-b83d-a52c76bdafc9" providerId="ADAL" clId="{1A1B7434-96F9-104A-A97D-7820C57A8AC4}" dt="2024-10-24T14:05:53.319" v="586" actId="478"/>
          <ac:picMkLst>
            <pc:docMk/>
            <pc:sldMk cId="4070054095" sldId="313"/>
            <ac:picMk id="3" creationId="{BA519FD3-CD89-A621-F09F-B4B1822C1E26}"/>
          </ac:picMkLst>
        </pc:picChg>
        <pc:picChg chg="add mod">
          <ac:chgData name="Hailey Banack" userId="df58c6bd-3e89-4835-b83d-a52c76bdafc9" providerId="ADAL" clId="{1A1B7434-96F9-104A-A97D-7820C57A8AC4}" dt="2024-10-24T14:10:17.602" v="623" actId="1076"/>
          <ac:picMkLst>
            <pc:docMk/>
            <pc:sldMk cId="4070054095" sldId="313"/>
            <ac:picMk id="4" creationId="{0747B96C-7484-46BB-CE41-DA936B65252D}"/>
          </ac:picMkLst>
        </pc:picChg>
        <pc:picChg chg="del">
          <ac:chgData name="Hailey Banack" userId="df58c6bd-3e89-4835-b83d-a52c76bdafc9" providerId="ADAL" clId="{1A1B7434-96F9-104A-A97D-7820C57A8AC4}" dt="2024-10-24T14:05:28.662" v="573" actId="478"/>
          <ac:picMkLst>
            <pc:docMk/>
            <pc:sldMk cId="4070054095" sldId="313"/>
            <ac:picMk id="6" creationId="{801BCC4E-18CF-8DBC-6DB5-57275C18B98A}"/>
          </ac:picMkLst>
        </pc:picChg>
        <pc:picChg chg="add mod">
          <ac:chgData name="Hailey Banack" userId="df58c6bd-3e89-4835-b83d-a52c76bdafc9" providerId="ADAL" clId="{1A1B7434-96F9-104A-A97D-7820C57A8AC4}" dt="2024-10-24T14:14:29.270" v="634" actId="1076"/>
          <ac:picMkLst>
            <pc:docMk/>
            <pc:sldMk cId="4070054095" sldId="313"/>
            <ac:picMk id="11" creationId="{2823C7B7-A4EB-DEC0-6E5F-2D6A6FE944C0}"/>
          </ac:picMkLst>
        </pc:picChg>
      </pc:sldChg>
      <pc:sldChg chg="del">
        <pc:chgData name="Hailey Banack" userId="df58c6bd-3e89-4835-b83d-a52c76bdafc9" providerId="ADAL" clId="{1A1B7434-96F9-104A-A97D-7820C57A8AC4}" dt="2024-10-24T14:56:54.667" v="1282" actId="2696"/>
        <pc:sldMkLst>
          <pc:docMk/>
          <pc:sldMk cId="4293354222" sldId="314"/>
        </pc:sldMkLst>
      </pc:sldChg>
      <pc:sldChg chg="addSp delSp modSp add mod delAnim modAnim">
        <pc:chgData name="Hailey Banack" userId="df58c6bd-3e89-4835-b83d-a52c76bdafc9" providerId="ADAL" clId="{1A1B7434-96F9-104A-A97D-7820C57A8AC4}" dt="2024-10-24T14:26:19.840" v="694"/>
        <pc:sldMkLst>
          <pc:docMk/>
          <pc:sldMk cId="4041389303" sldId="315"/>
        </pc:sldMkLst>
        <pc:spChg chg="add del mod">
          <ac:chgData name="Hailey Banack" userId="df58c6bd-3e89-4835-b83d-a52c76bdafc9" providerId="ADAL" clId="{1A1B7434-96F9-104A-A97D-7820C57A8AC4}" dt="2024-10-24T14:16:11.201" v="654" actId="478"/>
          <ac:spMkLst>
            <pc:docMk/>
            <pc:sldMk cId="4041389303" sldId="315"/>
            <ac:spMk id="6" creationId="{B4B45045-3BA1-7240-0C4D-E33C5DCBBC86}"/>
          </ac:spMkLst>
        </pc:spChg>
        <pc:spChg chg="del">
          <ac:chgData name="Hailey Banack" userId="df58c6bd-3e89-4835-b83d-a52c76bdafc9" providerId="ADAL" clId="{1A1B7434-96F9-104A-A97D-7820C57A8AC4}" dt="2024-10-24T14:16:09.560" v="653" actId="478"/>
          <ac:spMkLst>
            <pc:docMk/>
            <pc:sldMk cId="4041389303" sldId="315"/>
            <ac:spMk id="7" creationId="{A90CA965-0EA5-79F4-87DA-79DAD3827EAF}"/>
          </ac:spMkLst>
        </pc:spChg>
        <pc:spChg chg="add mod">
          <ac:chgData name="Hailey Banack" userId="df58c6bd-3e89-4835-b83d-a52c76bdafc9" providerId="ADAL" clId="{1A1B7434-96F9-104A-A97D-7820C57A8AC4}" dt="2024-10-24T14:26:19.840" v="694"/>
          <ac:spMkLst>
            <pc:docMk/>
            <pc:sldMk cId="4041389303" sldId="315"/>
            <ac:spMk id="9" creationId="{7E8EA870-90DE-2A6D-957A-647D094D532E}"/>
          </ac:spMkLst>
        </pc:spChg>
        <pc:spChg chg="mod">
          <ac:chgData name="Hailey Banack" userId="df58c6bd-3e89-4835-b83d-a52c76bdafc9" providerId="ADAL" clId="{1A1B7434-96F9-104A-A97D-7820C57A8AC4}" dt="2024-10-24T14:17:04.442" v="663" actId="1076"/>
          <ac:spMkLst>
            <pc:docMk/>
            <pc:sldMk cId="4041389303" sldId="315"/>
            <ac:spMk id="10" creationId="{DF5E6799-7562-6E3C-2C79-D01B5069AE3E}"/>
          </ac:spMkLst>
        </pc:spChg>
        <pc:spChg chg="del">
          <ac:chgData name="Hailey Banack" userId="df58c6bd-3e89-4835-b83d-a52c76bdafc9" providerId="ADAL" clId="{1A1B7434-96F9-104A-A97D-7820C57A8AC4}" dt="2024-10-24T14:16:12.525" v="655" actId="478"/>
          <ac:spMkLst>
            <pc:docMk/>
            <pc:sldMk cId="4041389303" sldId="315"/>
            <ac:spMk id="19" creationId="{7CFFE5AE-207A-1684-6FEE-6F27B8D518BF}"/>
          </ac:spMkLst>
        </pc:spChg>
        <pc:picChg chg="del">
          <ac:chgData name="Hailey Banack" userId="df58c6bd-3e89-4835-b83d-a52c76bdafc9" providerId="ADAL" clId="{1A1B7434-96F9-104A-A97D-7820C57A8AC4}" dt="2024-10-24T14:16:14.383" v="656" actId="478"/>
          <ac:picMkLst>
            <pc:docMk/>
            <pc:sldMk cId="4041389303" sldId="315"/>
            <ac:picMk id="2" creationId="{E199C678-113E-1CAC-5D74-B8031EC00AD1}"/>
          </ac:picMkLst>
        </pc:picChg>
        <pc:picChg chg="del">
          <ac:chgData name="Hailey Banack" userId="df58c6bd-3e89-4835-b83d-a52c76bdafc9" providerId="ADAL" clId="{1A1B7434-96F9-104A-A97D-7820C57A8AC4}" dt="2024-10-24T14:17:59.082" v="670" actId="478"/>
          <ac:picMkLst>
            <pc:docMk/>
            <pc:sldMk cId="4041389303" sldId="315"/>
            <ac:picMk id="3" creationId="{A63D66A3-5C77-D659-AF04-46769D7042A6}"/>
          </ac:picMkLst>
        </pc:picChg>
        <pc:picChg chg="del">
          <ac:chgData name="Hailey Banack" userId="df58c6bd-3e89-4835-b83d-a52c76bdafc9" providerId="ADAL" clId="{1A1B7434-96F9-104A-A97D-7820C57A8AC4}" dt="2024-10-24T14:17:57.642" v="669" actId="478"/>
          <ac:picMkLst>
            <pc:docMk/>
            <pc:sldMk cId="4041389303" sldId="315"/>
            <ac:picMk id="4" creationId="{70E12F0A-7AAA-0F1D-0846-0C654239249D}"/>
          </ac:picMkLst>
        </pc:picChg>
        <pc:picChg chg="add mod">
          <ac:chgData name="Hailey Banack" userId="df58c6bd-3e89-4835-b83d-a52c76bdafc9" providerId="ADAL" clId="{1A1B7434-96F9-104A-A97D-7820C57A8AC4}" dt="2024-10-24T14:17:01.334" v="662" actId="1076"/>
          <ac:picMkLst>
            <pc:docMk/>
            <pc:sldMk cId="4041389303" sldId="315"/>
            <ac:picMk id="8" creationId="{C3A20F85-474C-41A4-5A0F-332A9B1B9A5B}"/>
          </ac:picMkLst>
        </pc:picChg>
        <pc:picChg chg="del">
          <ac:chgData name="Hailey Banack" userId="df58c6bd-3e89-4835-b83d-a52c76bdafc9" providerId="ADAL" clId="{1A1B7434-96F9-104A-A97D-7820C57A8AC4}" dt="2024-10-24T14:17:05.924" v="664" actId="478"/>
          <ac:picMkLst>
            <pc:docMk/>
            <pc:sldMk cId="4041389303" sldId="315"/>
            <ac:picMk id="11" creationId="{19907257-6AB6-4B2C-5ADF-B674BCB15484}"/>
          </ac:picMkLst>
        </pc:picChg>
      </pc:sldChg>
      <pc:sldChg chg="addSp delSp modSp add mod delAnim modAnim">
        <pc:chgData name="Hailey Banack" userId="df58c6bd-3e89-4835-b83d-a52c76bdafc9" providerId="ADAL" clId="{1A1B7434-96F9-104A-A97D-7820C57A8AC4}" dt="2024-10-24T14:54:41.845" v="1277" actId="20577"/>
        <pc:sldMkLst>
          <pc:docMk/>
          <pc:sldMk cId="984545772" sldId="316"/>
        </pc:sldMkLst>
        <pc:spChg chg="add mod">
          <ac:chgData name="Hailey Banack" userId="df58c6bd-3e89-4835-b83d-a52c76bdafc9" providerId="ADAL" clId="{1A1B7434-96F9-104A-A97D-7820C57A8AC4}" dt="2024-10-24T14:42:41.694" v="819" actId="1076"/>
          <ac:spMkLst>
            <pc:docMk/>
            <pc:sldMk cId="984545772" sldId="316"/>
            <ac:spMk id="2" creationId="{AFD93813-8EC4-6B6C-7212-90D961B0AB4B}"/>
          </ac:spMkLst>
        </pc:spChg>
        <pc:spChg chg="add mod">
          <ac:chgData name="Hailey Banack" userId="df58c6bd-3e89-4835-b83d-a52c76bdafc9" providerId="ADAL" clId="{1A1B7434-96F9-104A-A97D-7820C57A8AC4}" dt="2024-10-24T14:41:35.926" v="818" actId="20577"/>
          <ac:spMkLst>
            <pc:docMk/>
            <pc:sldMk cId="984545772" sldId="316"/>
            <ac:spMk id="3" creationId="{5FA41857-9887-589F-EF3D-F05543A5E012}"/>
          </ac:spMkLst>
        </pc:spChg>
        <pc:spChg chg="add mod">
          <ac:chgData name="Hailey Banack" userId="df58c6bd-3e89-4835-b83d-a52c76bdafc9" providerId="ADAL" clId="{1A1B7434-96F9-104A-A97D-7820C57A8AC4}" dt="2024-10-24T14:54:41.845" v="1277" actId="20577"/>
          <ac:spMkLst>
            <pc:docMk/>
            <pc:sldMk cId="984545772" sldId="316"/>
            <ac:spMk id="5" creationId="{FE8AB8FC-CFD1-9DEE-BD59-787929B1E181}"/>
          </ac:spMkLst>
        </pc:spChg>
        <pc:spChg chg="mod">
          <ac:chgData name="Hailey Banack" userId="df58c6bd-3e89-4835-b83d-a52c76bdafc9" providerId="ADAL" clId="{1A1B7434-96F9-104A-A97D-7820C57A8AC4}" dt="2024-10-24T14:43:12.037" v="820" actId="20577"/>
          <ac:spMkLst>
            <pc:docMk/>
            <pc:sldMk cId="984545772" sldId="316"/>
            <ac:spMk id="9" creationId="{7E8EA870-90DE-2A6D-957A-647D094D532E}"/>
          </ac:spMkLst>
        </pc:spChg>
        <pc:spChg chg="del">
          <ac:chgData name="Hailey Banack" userId="df58c6bd-3e89-4835-b83d-a52c76bdafc9" providerId="ADAL" clId="{1A1B7434-96F9-104A-A97D-7820C57A8AC4}" dt="2024-10-24T14:28:00.103" v="696" actId="478"/>
          <ac:spMkLst>
            <pc:docMk/>
            <pc:sldMk cId="984545772" sldId="316"/>
            <ac:spMk id="10" creationId="{DF5E6799-7562-6E3C-2C79-D01B5069AE3E}"/>
          </ac:spMkLst>
        </pc:spChg>
        <pc:picChg chg="add mod">
          <ac:chgData name="Hailey Banack" userId="df58c6bd-3e89-4835-b83d-a52c76bdafc9" providerId="ADAL" clId="{1A1B7434-96F9-104A-A97D-7820C57A8AC4}" dt="2024-10-24T14:53:59.871" v="1271" actId="14100"/>
          <ac:picMkLst>
            <pc:docMk/>
            <pc:sldMk cId="984545772" sldId="316"/>
            <ac:picMk id="4" creationId="{555D9F92-FDC3-B7DF-6FA4-66781BE8B5B2}"/>
          </ac:picMkLst>
        </pc:picChg>
        <pc:picChg chg="del">
          <ac:chgData name="Hailey Banack" userId="df58c6bd-3e89-4835-b83d-a52c76bdafc9" providerId="ADAL" clId="{1A1B7434-96F9-104A-A97D-7820C57A8AC4}" dt="2024-10-24T14:28:00.972" v="697" actId="478"/>
          <ac:picMkLst>
            <pc:docMk/>
            <pc:sldMk cId="984545772" sldId="316"/>
            <ac:picMk id="8" creationId="{C3A20F85-474C-41A4-5A0F-332A9B1B9A5B}"/>
          </ac:picMkLst>
        </pc:picChg>
      </pc:sldChg>
      <pc:sldChg chg="delSp add del mod delAnim">
        <pc:chgData name="Hailey Banack" userId="df58c6bd-3e89-4835-b83d-a52c76bdafc9" providerId="ADAL" clId="{1A1B7434-96F9-104A-A97D-7820C57A8AC4}" dt="2024-10-24T14:56:52.111" v="1281" actId="2696"/>
        <pc:sldMkLst>
          <pc:docMk/>
          <pc:sldMk cId="3022791644" sldId="317"/>
        </pc:sldMkLst>
        <pc:spChg chg="del">
          <ac:chgData name="Hailey Banack" userId="df58c6bd-3e89-4835-b83d-a52c76bdafc9" providerId="ADAL" clId="{1A1B7434-96F9-104A-A97D-7820C57A8AC4}" dt="2024-10-24T14:56:37.492" v="1280" actId="478"/>
          <ac:spMkLst>
            <pc:docMk/>
            <pc:sldMk cId="3022791644" sldId="317"/>
            <ac:spMk id="2" creationId="{AFD93813-8EC4-6B6C-7212-90D961B0AB4B}"/>
          </ac:spMkLst>
        </pc:spChg>
        <pc:spChg chg="del">
          <ac:chgData name="Hailey Banack" userId="df58c6bd-3e89-4835-b83d-a52c76bdafc9" providerId="ADAL" clId="{1A1B7434-96F9-104A-A97D-7820C57A8AC4}" dt="2024-10-24T14:56:34.552" v="1279" actId="478"/>
          <ac:spMkLst>
            <pc:docMk/>
            <pc:sldMk cId="3022791644" sldId="317"/>
            <ac:spMk id="3" creationId="{5FA41857-9887-589F-EF3D-F05543A5E012}"/>
          </ac:spMkLst>
        </pc:spChg>
      </pc:sldChg>
      <pc:sldChg chg="addSp modSp add mod">
        <pc:chgData name="Hailey Banack" userId="df58c6bd-3e89-4835-b83d-a52c76bdafc9" providerId="ADAL" clId="{1A1B7434-96F9-104A-A97D-7820C57A8AC4}" dt="2024-10-24T15:08:29.702" v="1398" actId="1076"/>
        <pc:sldMkLst>
          <pc:docMk/>
          <pc:sldMk cId="3083815969" sldId="317"/>
        </pc:sldMkLst>
        <pc:spChg chg="mod">
          <ac:chgData name="Hailey Banack" userId="df58c6bd-3e89-4835-b83d-a52c76bdafc9" providerId="ADAL" clId="{1A1B7434-96F9-104A-A97D-7820C57A8AC4}" dt="2024-10-24T15:07:57.610" v="1386" actId="1076"/>
          <ac:spMkLst>
            <pc:docMk/>
            <pc:sldMk cId="3083815969" sldId="317"/>
            <ac:spMk id="375" creationId="{00000000-0000-0000-0000-000000000000}"/>
          </ac:spMkLst>
        </pc:spChg>
        <pc:spChg chg="mod">
          <ac:chgData name="Hailey Banack" userId="df58c6bd-3e89-4835-b83d-a52c76bdafc9" providerId="ADAL" clId="{1A1B7434-96F9-104A-A97D-7820C57A8AC4}" dt="2024-10-24T14:57:24.835" v="1343" actId="20577"/>
          <ac:spMkLst>
            <pc:docMk/>
            <pc:sldMk cId="3083815969" sldId="317"/>
            <ac:spMk id="376" creationId="{00000000-0000-0000-0000-000000000000}"/>
          </ac:spMkLst>
        </pc:spChg>
        <pc:picChg chg="add mod">
          <ac:chgData name="Hailey Banack" userId="df58c6bd-3e89-4835-b83d-a52c76bdafc9" providerId="ADAL" clId="{1A1B7434-96F9-104A-A97D-7820C57A8AC4}" dt="2024-10-24T15:08:13.709" v="1390" actId="14100"/>
          <ac:picMkLst>
            <pc:docMk/>
            <pc:sldMk cId="3083815969" sldId="317"/>
            <ac:picMk id="2" creationId="{5FD6FF37-682A-47E2-7309-AD46E415C397}"/>
          </ac:picMkLst>
        </pc:picChg>
        <pc:picChg chg="add mod">
          <ac:chgData name="Hailey Banack" userId="df58c6bd-3e89-4835-b83d-a52c76bdafc9" providerId="ADAL" clId="{1A1B7434-96F9-104A-A97D-7820C57A8AC4}" dt="2024-10-24T15:08:29.702" v="1398" actId="1076"/>
          <ac:picMkLst>
            <pc:docMk/>
            <pc:sldMk cId="3083815969" sldId="317"/>
            <ac:picMk id="3" creationId="{2A006D99-217A-9F27-16FC-607D29BCF693}"/>
          </ac:picMkLst>
        </pc:picChg>
        <pc:picChg chg="add mod">
          <ac:chgData name="Hailey Banack" userId="df58c6bd-3e89-4835-b83d-a52c76bdafc9" providerId="ADAL" clId="{1A1B7434-96F9-104A-A97D-7820C57A8AC4}" dt="2024-10-24T15:08:26.833" v="1397" actId="1076"/>
          <ac:picMkLst>
            <pc:docMk/>
            <pc:sldMk cId="3083815969" sldId="317"/>
            <ac:picMk id="4" creationId="{38BBBAC9-1A51-9BE8-F3A8-968826D65F4A}"/>
          </ac:picMkLst>
        </pc:picChg>
        <pc:picChg chg="add mod">
          <ac:chgData name="Hailey Banack" userId="df58c6bd-3e89-4835-b83d-a52c76bdafc9" providerId="ADAL" clId="{1A1B7434-96F9-104A-A97D-7820C57A8AC4}" dt="2024-10-24T15:08:24.217" v="1396" actId="1076"/>
          <ac:picMkLst>
            <pc:docMk/>
            <pc:sldMk cId="3083815969" sldId="317"/>
            <ac:picMk id="5" creationId="{C475991E-7A47-402C-9D62-A83FFEB26D49}"/>
          </ac:picMkLst>
        </pc:picChg>
        <pc:picChg chg="add mod">
          <ac:chgData name="Hailey Banack" userId="df58c6bd-3e89-4835-b83d-a52c76bdafc9" providerId="ADAL" clId="{1A1B7434-96F9-104A-A97D-7820C57A8AC4}" dt="2024-10-24T15:08:21.513" v="1395" actId="1076"/>
          <ac:picMkLst>
            <pc:docMk/>
            <pc:sldMk cId="3083815969" sldId="317"/>
            <ac:picMk id="6" creationId="{0A260F75-D949-52B1-4057-D698DCE248E0}"/>
          </ac:picMkLst>
        </pc:picChg>
      </pc:sldChg>
      <pc:sldChg chg="modSp add mod">
        <pc:chgData name="Hailey Banack" userId="df58c6bd-3e89-4835-b83d-a52c76bdafc9" providerId="ADAL" clId="{1A1B7434-96F9-104A-A97D-7820C57A8AC4}" dt="2024-10-24T15:10:09.055" v="1411" actId="1076"/>
        <pc:sldMkLst>
          <pc:docMk/>
          <pc:sldMk cId="896762470" sldId="318"/>
        </pc:sldMkLst>
        <pc:spChg chg="mod">
          <ac:chgData name="Hailey Banack" userId="df58c6bd-3e89-4835-b83d-a52c76bdafc9" providerId="ADAL" clId="{1A1B7434-96F9-104A-A97D-7820C57A8AC4}" dt="2024-10-24T15:10:09.055" v="1411" actId="1076"/>
          <ac:spMkLst>
            <pc:docMk/>
            <pc:sldMk cId="896762470" sldId="318"/>
            <ac:spMk id="375" creationId="{00000000-0000-0000-0000-000000000000}"/>
          </ac:spMkLst>
        </pc:spChg>
      </pc:sldChg>
    </pc:docChg>
  </pc:docChgLst>
  <pc:docChgLst>
    <pc:chgData name="Hailey Banack" userId="df58c6bd-3e89-4835-b83d-a52c76bdafc9" providerId="ADAL" clId="{540747CF-EB31-BE4F-A57A-6836ACFB081D}"/>
    <pc:docChg chg="undo custSel addSld delSld modSld sldOrd">
      <pc:chgData name="Hailey Banack" userId="df58c6bd-3e89-4835-b83d-a52c76bdafc9" providerId="ADAL" clId="{540747CF-EB31-BE4F-A57A-6836ACFB081D}" dt="2024-10-24T20:47:03.578" v="1405" actId="1076"/>
      <pc:docMkLst>
        <pc:docMk/>
      </pc:docMkLst>
      <pc:sldChg chg="modSp mod">
        <pc:chgData name="Hailey Banack" userId="df58c6bd-3e89-4835-b83d-a52c76bdafc9" providerId="ADAL" clId="{540747CF-EB31-BE4F-A57A-6836ACFB081D}" dt="2024-10-24T20:10:17.215" v="29" actId="20577"/>
        <pc:sldMkLst>
          <pc:docMk/>
          <pc:sldMk cId="0" sldId="256"/>
        </pc:sldMkLst>
        <pc:spChg chg="mod">
          <ac:chgData name="Hailey Banack" userId="df58c6bd-3e89-4835-b83d-a52c76bdafc9" providerId="ADAL" clId="{540747CF-EB31-BE4F-A57A-6836ACFB081D}" dt="2024-10-24T20:10:11.165" v="1" actId="20577"/>
          <ac:spMkLst>
            <pc:docMk/>
            <pc:sldMk cId="0" sldId="256"/>
            <ac:spMk id="5" creationId="{6E551378-DE19-955F-700C-755DD5B1BBDC}"/>
          </ac:spMkLst>
        </pc:spChg>
        <pc:spChg chg="mod">
          <ac:chgData name="Hailey Banack" userId="df58c6bd-3e89-4835-b83d-a52c76bdafc9" providerId="ADAL" clId="{540747CF-EB31-BE4F-A57A-6836ACFB081D}" dt="2024-10-24T20:10:17.215" v="29" actId="20577"/>
          <ac:spMkLst>
            <pc:docMk/>
            <pc:sldMk cId="0" sldId="256"/>
            <ac:spMk id="309" creationId="{00000000-0000-0000-0000-000000000000}"/>
          </ac:spMkLst>
        </pc:spChg>
      </pc:sldChg>
      <pc:sldChg chg="modSp">
        <pc:chgData name="Hailey Banack" userId="df58c6bd-3e89-4835-b83d-a52c76bdafc9" providerId="ADAL" clId="{540747CF-EB31-BE4F-A57A-6836ACFB081D}" dt="2024-10-24T20:11:29.648" v="40" actId="20577"/>
        <pc:sldMkLst>
          <pc:docMk/>
          <pc:sldMk cId="0" sldId="259"/>
        </pc:sldMkLst>
        <pc:spChg chg="mod">
          <ac:chgData name="Hailey Banack" userId="df58c6bd-3e89-4835-b83d-a52c76bdafc9" providerId="ADAL" clId="{540747CF-EB31-BE4F-A57A-6836ACFB081D}" dt="2024-10-24T20:11:29.648" v="40" actId="20577"/>
          <ac:spMkLst>
            <pc:docMk/>
            <pc:sldMk cId="0" sldId="259"/>
            <ac:spMk id="343" creationId="{00000000-0000-0000-0000-000000000000}"/>
          </ac:spMkLst>
        </pc:spChg>
      </pc:sldChg>
      <pc:sldChg chg="modSp mod">
        <pc:chgData name="Hailey Banack" userId="df58c6bd-3e89-4835-b83d-a52c76bdafc9" providerId="ADAL" clId="{540747CF-EB31-BE4F-A57A-6836ACFB081D}" dt="2024-10-24T20:10:51.424" v="38" actId="20577"/>
        <pc:sldMkLst>
          <pc:docMk/>
          <pc:sldMk cId="0" sldId="261"/>
        </pc:sldMkLst>
        <pc:spChg chg="mod">
          <ac:chgData name="Hailey Banack" userId="df58c6bd-3e89-4835-b83d-a52c76bdafc9" providerId="ADAL" clId="{540747CF-EB31-BE4F-A57A-6836ACFB081D}" dt="2024-10-24T20:10:34.131" v="31" actId="1076"/>
          <ac:spMkLst>
            <pc:docMk/>
            <pc:sldMk cId="0" sldId="261"/>
            <ac:spMk id="4" creationId="{0CAB4224-E412-0571-ABD5-A39634102E3D}"/>
          </ac:spMkLst>
        </pc:spChg>
        <pc:spChg chg="mod">
          <ac:chgData name="Hailey Banack" userId="df58c6bd-3e89-4835-b83d-a52c76bdafc9" providerId="ADAL" clId="{540747CF-EB31-BE4F-A57A-6836ACFB081D}" dt="2024-10-24T20:10:51.424" v="38" actId="20577"/>
          <ac:spMkLst>
            <pc:docMk/>
            <pc:sldMk cId="0" sldId="261"/>
            <ac:spMk id="366" creationId="{00000000-0000-0000-0000-000000000000}"/>
          </ac:spMkLst>
        </pc:spChg>
      </pc:sldChg>
      <pc:sldChg chg="addSp delSp modSp mod ord addAnim delAnim modAnim">
        <pc:chgData name="Hailey Banack" userId="df58c6bd-3e89-4835-b83d-a52c76bdafc9" providerId="ADAL" clId="{540747CF-EB31-BE4F-A57A-6836ACFB081D}" dt="2024-10-24T20:19:13.201" v="178" actId="1367"/>
        <pc:sldMkLst>
          <pc:docMk/>
          <pc:sldMk cId="238759412" sldId="320"/>
        </pc:sldMkLst>
        <pc:spChg chg="mod">
          <ac:chgData name="Hailey Banack" userId="df58c6bd-3e89-4835-b83d-a52c76bdafc9" providerId="ADAL" clId="{540747CF-EB31-BE4F-A57A-6836ACFB081D}" dt="2024-10-24T20:12:26.437" v="95"/>
          <ac:spMkLst>
            <pc:docMk/>
            <pc:sldMk cId="238759412" sldId="320"/>
            <ac:spMk id="3" creationId="{8A0E50A9-3CA7-040B-FFBE-8E15D5C81680}"/>
          </ac:spMkLst>
        </pc:spChg>
        <pc:spChg chg="mod">
          <ac:chgData name="Hailey Banack" userId="df58c6bd-3e89-4835-b83d-a52c76bdafc9" providerId="ADAL" clId="{540747CF-EB31-BE4F-A57A-6836ACFB081D}" dt="2024-10-24T20:16:37.211" v="152" actId="1076"/>
          <ac:spMkLst>
            <pc:docMk/>
            <pc:sldMk cId="238759412" sldId="320"/>
            <ac:spMk id="5" creationId="{DAFBA4EB-BAE2-C24A-3ADE-BD8AA25862F0}"/>
          </ac:spMkLst>
        </pc:spChg>
        <pc:spChg chg="mod">
          <ac:chgData name="Hailey Banack" userId="df58c6bd-3e89-4835-b83d-a52c76bdafc9" providerId="ADAL" clId="{540747CF-EB31-BE4F-A57A-6836ACFB081D}" dt="2024-10-24T20:11:43.204" v="87" actId="20577"/>
          <ac:spMkLst>
            <pc:docMk/>
            <pc:sldMk cId="238759412" sldId="320"/>
            <ac:spMk id="6" creationId="{C7678CFB-2F14-9D9C-A206-BDA248417BB0}"/>
          </ac:spMkLst>
        </pc:spChg>
        <pc:spChg chg="mod">
          <ac:chgData name="Hailey Banack" userId="df58c6bd-3e89-4835-b83d-a52c76bdafc9" providerId="ADAL" clId="{540747CF-EB31-BE4F-A57A-6836ACFB081D}" dt="2024-10-24T20:12:26.437" v="95"/>
          <ac:spMkLst>
            <pc:docMk/>
            <pc:sldMk cId="238759412" sldId="320"/>
            <ac:spMk id="7" creationId="{15762904-E14F-7F58-815D-38D864C410D6}"/>
          </ac:spMkLst>
        </pc:spChg>
        <pc:spChg chg="mod">
          <ac:chgData name="Hailey Banack" userId="df58c6bd-3e89-4835-b83d-a52c76bdafc9" providerId="ADAL" clId="{540747CF-EB31-BE4F-A57A-6836ACFB081D}" dt="2024-10-24T20:12:07.731" v="90" actId="21"/>
          <ac:spMkLst>
            <pc:docMk/>
            <pc:sldMk cId="238759412" sldId="320"/>
            <ac:spMk id="8" creationId="{072DE1C7-32A0-3A3A-EB9B-3867276C091C}"/>
          </ac:spMkLst>
        </pc:spChg>
        <pc:spChg chg="mod">
          <ac:chgData name="Hailey Banack" userId="df58c6bd-3e89-4835-b83d-a52c76bdafc9" providerId="ADAL" clId="{540747CF-EB31-BE4F-A57A-6836ACFB081D}" dt="2024-10-24T20:12:26.437" v="95"/>
          <ac:spMkLst>
            <pc:docMk/>
            <pc:sldMk cId="238759412" sldId="320"/>
            <ac:spMk id="9" creationId="{22FA40ED-7E51-6FCE-9A2B-EA2B5757B3BB}"/>
          </ac:spMkLst>
        </pc:spChg>
        <pc:spChg chg="add del mod">
          <ac:chgData name="Hailey Banack" userId="df58c6bd-3e89-4835-b83d-a52c76bdafc9" providerId="ADAL" clId="{540747CF-EB31-BE4F-A57A-6836ACFB081D}" dt="2024-10-24T20:15:45.552" v="127" actId="478"/>
          <ac:spMkLst>
            <pc:docMk/>
            <pc:sldMk cId="238759412" sldId="320"/>
            <ac:spMk id="10" creationId="{68FD693C-9CD1-F19C-32AF-C699FA76FD16}"/>
          </ac:spMkLst>
        </pc:spChg>
        <pc:spChg chg="add del mod">
          <ac:chgData name="Hailey Banack" userId="df58c6bd-3e89-4835-b83d-a52c76bdafc9" providerId="ADAL" clId="{540747CF-EB31-BE4F-A57A-6836ACFB081D}" dt="2024-10-24T20:12:28.215" v="96" actId="1076"/>
          <ac:spMkLst>
            <pc:docMk/>
            <pc:sldMk cId="238759412" sldId="320"/>
            <ac:spMk id="12" creationId="{E9CA67F8-2405-6D33-6DED-98AEFCD5409E}"/>
          </ac:spMkLst>
        </pc:spChg>
        <pc:spChg chg="add mod">
          <ac:chgData name="Hailey Banack" userId="df58c6bd-3e89-4835-b83d-a52c76bdafc9" providerId="ADAL" clId="{540747CF-EB31-BE4F-A57A-6836ACFB081D}" dt="2024-10-24T20:16:33.075" v="151" actId="1076"/>
          <ac:spMkLst>
            <pc:docMk/>
            <pc:sldMk cId="238759412" sldId="320"/>
            <ac:spMk id="15" creationId="{316DD5D9-3807-17AC-B07D-E530F2CC1488}"/>
          </ac:spMkLst>
        </pc:spChg>
        <pc:spChg chg="add mod">
          <ac:chgData name="Hailey Banack" userId="df58c6bd-3e89-4835-b83d-a52c76bdafc9" providerId="ADAL" clId="{540747CF-EB31-BE4F-A57A-6836ACFB081D}" dt="2024-10-24T20:18:58.249" v="177" actId="1076"/>
          <ac:spMkLst>
            <pc:docMk/>
            <pc:sldMk cId="238759412" sldId="320"/>
            <ac:spMk id="17" creationId="{C807A5C1-B396-FAF5-7815-73B4CBB24F63}"/>
          </ac:spMkLst>
        </pc:spChg>
        <pc:grpChg chg="add mod">
          <ac:chgData name="Hailey Banack" userId="df58c6bd-3e89-4835-b83d-a52c76bdafc9" providerId="ADAL" clId="{540747CF-EB31-BE4F-A57A-6836ACFB081D}" dt="2024-10-24T20:15:39.777" v="124" actId="1076"/>
          <ac:grpSpMkLst>
            <pc:docMk/>
            <pc:sldMk cId="238759412" sldId="320"/>
            <ac:grpSpMk id="2" creationId="{E07E7D44-8B03-F2F8-A93D-62A5A942630E}"/>
          </ac:grpSpMkLst>
        </pc:grpChg>
        <pc:picChg chg="del">
          <ac:chgData name="Hailey Banack" userId="df58c6bd-3e89-4835-b83d-a52c76bdafc9" providerId="ADAL" clId="{540747CF-EB31-BE4F-A57A-6836ACFB081D}" dt="2024-10-24T20:12:11.798" v="91" actId="478"/>
          <ac:picMkLst>
            <pc:docMk/>
            <pc:sldMk cId="238759412" sldId="320"/>
            <ac:picMk id="4" creationId="{730BD52F-E5F0-7906-AA53-0C93572B9A10}"/>
          </ac:picMkLst>
        </pc:picChg>
        <pc:picChg chg="add del mod">
          <ac:chgData name="Hailey Banack" userId="df58c6bd-3e89-4835-b83d-a52c76bdafc9" providerId="ADAL" clId="{540747CF-EB31-BE4F-A57A-6836ACFB081D}" dt="2024-10-24T20:14:57.004" v="122" actId="478"/>
          <ac:picMkLst>
            <pc:docMk/>
            <pc:sldMk cId="238759412" sldId="320"/>
            <ac:picMk id="11" creationId="{AE578DDC-977B-3A7F-732A-FFFE64422A2F}"/>
          </ac:picMkLst>
        </pc:picChg>
        <pc:picChg chg="add del mod">
          <ac:chgData name="Hailey Banack" userId="df58c6bd-3e89-4835-b83d-a52c76bdafc9" providerId="ADAL" clId="{540747CF-EB31-BE4F-A57A-6836ACFB081D}" dt="2024-10-24T20:14:55.927" v="120" actId="478"/>
          <ac:picMkLst>
            <pc:docMk/>
            <pc:sldMk cId="238759412" sldId="320"/>
            <ac:picMk id="13" creationId="{D5C22710-0804-32CA-DB5E-04EB913664B7}"/>
          </ac:picMkLst>
        </pc:picChg>
        <pc:picChg chg="add del mod">
          <ac:chgData name="Hailey Banack" userId="df58c6bd-3e89-4835-b83d-a52c76bdafc9" providerId="ADAL" clId="{540747CF-EB31-BE4F-A57A-6836ACFB081D}" dt="2024-10-24T20:14:56.468" v="121" actId="478"/>
          <ac:picMkLst>
            <pc:docMk/>
            <pc:sldMk cId="238759412" sldId="320"/>
            <ac:picMk id="14" creationId="{78613865-F45B-7B78-3D87-85588AB43705}"/>
          </ac:picMkLst>
        </pc:picChg>
        <pc:picChg chg="add del mod">
          <ac:chgData name="Hailey Banack" userId="df58c6bd-3e89-4835-b83d-a52c76bdafc9" providerId="ADAL" clId="{540747CF-EB31-BE4F-A57A-6836ACFB081D}" dt="2024-10-24T20:18:27.040" v="172" actId="478"/>
          <ac:picMkLst>
            <pc:docMk/>
            <pc:sldMk cId="238759412" sldId="320"/>
            <ac:picMk id="16" creationId="{87B47C18-92E5-FC9F-36ED-7D77434065E2}"/>
          </ac:picMkLst>
        </pc:picChg>
        <pc:picChg chg="add mod">
          <ac:chgData name="Hailey Banack" userId="df58c6bd-3e89-4835-b83d-a52c76bdafc9" providerId="ADAL" clId="{540747CF-EB31-BE4F-A57A-6836ACFB081D}" dt="2024-10-24T20:19:13.201" v="178" actId="1367"/>
          <ac:picMkLst>
            <pc:docMk/>
            <pc:sldMk cId="238759412" sldId="320"/>
            <ac:picMk id="18" creationId="{F3DAE69A-2B2F-A7C3-62AC-C6DF25B54548}"/>
          </ac:picMkLst>
        </pc:picChg>
      </pc:sldChg>
      <pc:sldChg chg="del">
        <pc:chgData name="Hailey Banack" userId="df58c6bd-3e89-4835-b83d-a52c76bdafc9" providerId="ADAL" clId="{540747CF-EB31-BE4F-A57A-6836ACFB081D}" dt="2024-10-24T20:35:59.476" v="781" actId="2696"/>
        <pc:sldMkLst>
          <pc:docMk/>
          <pc:sldMk cId="3943646181" sldId="321"/>
        </pc:sldMkLst>
      </pc:sldChg>
      <pc:sldChg chg="modSp mod">
        <pc:chgData name="Hailey Banack" userId="df58c6bd-3e89-4835-b83d-a52c76bdafc9" providerId="ADAL" clId="{540747CF-EB31-BE4F-A57A-6836ACFB081D}" dt="2024-10-24T20:45:13.191" v="1233" actId="1076"/>
        <pc:sldMkLst>
          <pc:docMk/>
          <pc:sldMk cId="4111112523" sldId="322"/>
        </pc:sldMkLst>
        <pc:spChg chg="mod">
          <ac:chgData name="Hailey Banack" userId="df58c6bd-3e89-4835-b83d-a52c76bdafc9" providerId="ADAL" clId="{540747CF-EB31-BE4F-A57A-6836ACFB081D}" dt="2024-10-24T20:45:13.191" v="1233" actId="1076"/>
          <ac:spMkLst>
            <pc:docMk/>
            <pc:sldMk cId="4111112523" sldId="322"/>
            <ac:spMk id="375" creationId="{00000000-0000-0000-0000-000000000000}"/>
          </ac:spMkLst>
        </pc:spChg>
      </pc:sldChg>
      <pc:sldChg chg="addSp delSp modSp mod delAnim">
        <pc:chgData name="Hailey Banack" userId="df58c6bd-3e89-4835-b83d-a52c76bdafc9" providerId="ADAL" clId="{540747CF-EB31-BE4F-A57A-6836ACFB081D}" dt="2024-10-24T20:35:55.131" v="779" actId="1076"/>
        <pc:sldMkLst>
          <pc:docMk/>
          <pc:sldMk cId="1024386368" sldId="323"/>
        </pc:sldMkLst>
        <pc:spChg chg="del mod">
          <ac:chgData name="Hailey Banack" userId="df58c6bd-3e89-4835-b83d-a52c76bdafc9" providerId="ADAL" clId="{540747CF-EB31-BE4F-A57A-6836ACFB081D}" dt="2024-10-24T20:29:42.029" v="636" actId="478"/>
          <ac:spMkLst>
            <pc:docMk/>
            <pc:sldMk cId="1024386368" sldId="323"/>
            <ac:spMk id="11" creationId="{33F1BDA6-ECCE-E820-EE86-981247800C8A}"/>
          </ac:spMkLst>
        </pc:spChg>
        <pc:spChg chg="mod">
          <ac:chgData name="Hailey Banack" userId="df58c6bd-3e89-4835-b83d-a52c76bdafc9" providerId="ADAL" clId="{540747CF-EB31-BE4F-A57A-6836ACFB081D}" dt="2024-10-24T20:34:35.421" v="731" actId="1076"/>
          <ac:spMkLst>
            <pc:docMk/>
            <pc:sldMk cId="1024386368" sldId="323"/>
            <ac:spMk id="12" creationId="{3FF2FFBA-7EF0-EAFF-C432-EE436D105289}"/>
          </ac:spMkLst>
        </pc:spChg>
        <pc:spChg chg="mod">
          <ac:chgData name="Hailey Banack" userId="df58c6bd-3e89-4835-b83d-a52c76bdafc9" providerId="ADAL" clId="{540747CF-EB31-BE4F-A57A-6836ACFB081D}" dt="2024-10-24T20:35:55.131" v="779" actId="1076"/>
          <ac:spMkLst>
            <pc:docMk/>
            <pc:sldMk cId="1024386368" sldId="323"/>
            <ac:spMk id="16" creationId="{959BB1EF-12CC-231C-0F90-9307454C3120}"/>
          </ac:spMkLst>
        </pc:spChg>
        <pc:picChg chg="add mod">
          <ac:chgData name="Hailey Banack" userId="df58c6bd-3e89-4835-b83d-a52c76bdafc9" providerId="ADAL" clId="{540747CF-EB31-BE4F-A57A-6836ACFB081D}" dt="2024-10-24T20:34:43.477" v="732" actId="14100"/>
          <ac:picMkLst>
            <pc:docMk/>
            <pc:sldMk cId="1024386368" sldId="323"/>
            <ac:picMk id="2" creationId="{B18DF866-9307-13DD-6EB3-B8A159175D31}"/>
          </ac:picMkLst>
        </pc:picChg>
        <pc:picChg chg="del">
          <ac:chgData name="Hailey Banack" userId="df58c6bd-3e89-4835-b83d-a52c76bdafc9" providerId="ADAL" clId="{540747CF-EB31-BE4F-A57A-6836ACFB081D}" dt="2024-10-24T20:28:53.128" v="600" actId="478"/>
          <ac:picMkLst>
            <pc:docMk/>
            <pc:sldMk cId="1024386368" sldId="323"/>
            <ac:picMk id="13" creationId="{F8848742-F3C3-6517-3C45-C73C3D8CE806}"/>
          </ac:picMkLst>
        </pc:picChg>
      </pc:sldChg>
      <pc:sldChg chg="del">
        <pc:chgData name="Hailey Banack" userId="df58c6bd-3e89-4835-b83d-a52c76bdafc9" providerId="ADAL" clId="{540747CF-EB31-BE4F-A57A-6836ACFB081D}" dt="2024-10-24T20:35:57.203" v="780" actId="2696"/>
        <pc:sldMkLst>
          <pc:docMk/>
          <pc:sldMk cId="3709928973" sldId="324"/>
        </pc:sldMkLst>
      </pc:sldChg>
      <pc:sldChg chg="addSp delSp modSp add mod delAnim modAnim">
        <pc:chgData name="Hailey Banack" userId="df58c6bd-3e89-4835-b83d-a52c76bdafc9" providerId="ADAL" clId="{540747CF-EB31-BE4F-A57A-6836ACFB081D}" dt="2024-10-24T20:47:03.578" v="1405" actId="1076"/>
        <pc:sldMkLst>
          <pc:docMk/>
          <pc:sldMk cId="2186848261" sldId="325"/>
        </pc:sldMkLst>
        <pc:spChg chg="del">
          <ac:chgData name="Hailey Banack" userId="df58c6bd-3e89-4835-b83d-a52c76bdafc9" providerId="ADAL" clId="{540747CF-EB31-BE4F-A57A-6836ACFB081D}" dt="2024-10-24T20:22:29.570" v="305" actId="478"/>
          <ac:spMkLst>
            <pc:docMk/>
            <pc:sldMk cId="2186848261" sldId="325"/>
            <ac:spMk id="5" creationId="{DAFBA4EB-BAE2-C24A-3ADE-BD8AA25862F0}"/>
          </ac:spMkLst>
        </pc:spChg>
        <pc:spChg chg="mod">
          <ac:chgData name="Hailey Banack" userId="df58c6bd-3e89-4835-b83d-a52c76bdafc9" providerId="ADAL" clId="{540747CF-EB31-BE4F-A57A-6836ACFB081D}" dt="2024-10-24T20:21:24.143" v="189" actId="20577"/>
          <ac:spMkLst>
            <pc:docMk/>
            <pc:sldMk cId="2186848261" sldId="325"/>
            <ac:spMk id="6" creationId="{C7678CFB-2F14-9D9C-A206-BDA248417BB0}"/>
          </ac:spMkLst>
        </pc:spChg>
        <pc:spChg chg="mod">
          <ac:chgData name="Hailey Banack" userId="df58c6bd-3e89-4835-b83d-a52c76bdafc9" providerId="ADAL" clId="{540747CF-EB31-BE4F-A57A-6836ACFB081D}" dt="2024-10-24T20:22:12.165" v="301"/>
          <ac:spMkLst>
            <pc:docMk/>
            <pc:sldMk cId="2186848261" sldId="325"/>
            <ac:spMk id="8" creationId="{072DE1C7-32A0-3A3A-EB9B-3867276C091C}"/>
          </ac:spMkLst>
        </pc:spChg>
        <pc:spChg chg="add mod">
          <ac:chgData name="Hailey Banack" userId="df58c6bd-3e89-4835-b83d-a52c76bdafc9" providerId="ADAL" clId="{540747CF-EB31-BE4F-A57A-6836ACFB081D}" dt="2024-10-24T20:47:03.578" v="1405" actId="1076"/>
          <ac:spMkLst>
            <pc:docMk/>
            <pc:sldMk cId="2186848261" sldId="325"/>
            <ac:spMk id="10" creationId="{F821C72A-88B4-0023-0969-A0874C683E68}"/>
          </ac:spMkLst>
        </pc:spChg>
        <pc:spChg chg="del">
          <ac:chgData name="Hailey Banack" userId="df58c6bd-3e89-4835-b83d-a52c76bdafc9" providerId="ADAL" clId="{540747CF-EB31-BE4F-A57A-6836ACFB081D}" dt="2024-10-24T20:22:27.197" v="304" actId="478"/>
          <ac:spMkLst>
            <pc:docMk/>
            <pc:sldMk cId="2186848261" sldId="325"/>
            <ac:spMk id="12" creationId="{E9CA67F8-2405-6D33-6DED-98AEFCD5409E}"/>
          </ac:spMkLst>
        </pc:spChg>
        <pc:spChg chg="add del">
          <ac:chgData name="Hailey Banack" userId="df58c6bd-3e89-4835-b83d-a52c76bdafc9" providerId="ADAL" clId="{540747CF-EB31-BE4F-A57A-6836ACFB081D}" dt="2024-10-24T20:25:42.963" v="506" actId="22"/>
          <ac:spMkLst>
            <pc:docMk/>
            <pc:sldMk cId="2186848261" sldId="325"/>
            <ac:spMk id="13" creationId="{65C133F1-75EB-771A-5D04-9CF165211B8E}"/>
          </ac:spMkLst>
        </pc:spChg>
        <pc:spChg chg="del">
          <ac:chgData name="Hailey Banack" userId="df58c6bd-3e89-4835-b83d-a52c76bdafc9" providerId="ADAL" clId="{540747CF-EB31-BE4F-A57A-6836ACFB081D}" dt="2024-10-24T20:22:24.977" v="302" actId="478"/>
          <ac:spMkLst>
            <pc:docMk/>
            <pc:sldMk cId="2186848261" sldId="325"/>
            <ac:spMk id="15" creationId="{316DD5D9-3807-17AC-B07D-E530F2CC1488}"/>
          </ac:spMkLst>
        </pc:spChg>
        <pc:spChg chg="add mod">
          <ac:chgData name="Hailey Banack" userId="df58c6bd-3e89-4835-b83d-a52c76bdafc9" providerId="ADAL" clId="{540747CF-EB31-BE4F-A57A-6836ACFB081D}" dt="2024-10-24T20:26:43.057" v="566" actId="1076"/>
          <ac:spMkLst>
            <pc:docMk/>
            <pc:sldMk cId="2186848261" sldId="325"/>
            <ac:spMk id="16" creationId="{333A6D7C-C73D-1C3E-8D94-6BC128E12D78}"/>
          </ac:spMkLst>
        </pc:spChg>
        <pc:spChg chg="mod">
          <ac:chgData name="Hailey Banack" userId="df58c6bd-3e89-4835-b83d-a52c76bdafc9" providerId="ADAL" clId="{540747CF-EB31-BE4F-A57A-6836ACFB081D}" dt="2024-10-24T20:27:27.170" v="575" actId="1076"/>
          <ac:spMkLst>
            <pc:docMk/>
            <pc:sldMk cId="2186848261" sldId="325"/>
            <ac:spMk id="17" creationId="{C807A5C1-B396-FAF5-7815-73B4CBB24F63}"/>
          </ac:spMkLst>
        </pc:spChg>
        <pc:spChg chg="add mod">
          <ac:chgData name="Hailey Banack" userId="df58c6bd-3e89-4835-b83d-a52c76bdafc9" providerId="ADAL" clId="{540747CF-EB31-BE4F-A57A-6836ACFB081D}" dt="2024-10-24T20:27:13.874" v="572" actId="1076"/>
          <ac:spMkLst>
            <pc:docMk/>
            <pc:sldMk cId="2186848261" sldId="325"/>
            <ac:spMk id="19" creationId="{AF8028CC-2138-E7A0-B80C-0197C9A97919}"/>
          </ac:spMkLst>
        </pc:spChg>
        <pc:spChg chg="add mod">
          <ac:chgData name="Hailey Banack" userId="df58c6bd-3e89-4835-b83d-a52c76bdafc9" providerId="ADAL" clId="{540747CF-EB31-BE4F-A57A-6836ACFB081D}" dt="2024-10-24T20:27:24.252" v="574" actId="1076"/>
          <ac:spMkLst>
            <pc:docMk/>
            <pc:sldMk cId="2186848261" sldId="325"/>
            <ac:spMk id="20" creationId="{3845CE0A-92A3-60CB-6E1A-D82B89DE67EA}"/>
          </ac:spMkLst>
        </pc:spChg>
        <pc:grpChg chg="del">
          <ac:chgData name="Hailey Banack" userId="df58c6bd-3e89-4835-b83d-a52c76bdafc9" providerId="ADAL" clId="{540747CF-EB31-BE4F-A57A-6836ACFB081D}" dt="2024-10-24T20:22:25.622" v="303" actId="478"/>
          <ac:grpSpMkLst>
            <pc:docMk/>
            <pc:sldMk cId="2186848261" sldId="325"/>
            <ac:grpSpMk id="2" creationId="{E07E7D44-8B03-F2F8-A93D-62A5A942630E}"/>
          </ac:grpSpMkLst>
        </pc:grpChg>
        <pc:picChg chg="add mod">
          <ac:chgData name="Hailey Banack" userId="df58c6bd-3e89-4835-b83d-a52c76bdafc9" providerId="ADAL" clId="{540747CF-EB31-BE4F-A57A-6836ACFB081D}" dt="2024-10-24T20:27:30.998" v="576" actId="1076"/>
          <ac:picMkLst>
            <pc:docMk/>
            <pc:sldMk cId="2186848261" sldId="325"/>
            <ac:picMk id="4" creationId="{7FA2F998-B2AD-8A81-AB6B-62B49C2BD14D}"/>
          </ac:picMkLst>
        </pc:picChg>
        <pc:picChg chg="del">
          <ac:chgData name="Hailey Banack" userId="df58c6bd-3e89-4835-b83d-a52c76bdafc9" providerId="ADAL" clId="{540747CF-EB31-BE4F-A57A-6836ACFB081D}" dt="2024-10-24T20:22:30.139" v="306" actId="478"/>
          <ac:picMkLst>
            <pc:docMk/>
            <pc:sldMk cId="2186848261" sldId="325"/>
            <ac:picMk id="18" creationId="{F3DAE69A-2B2F-A7C3-62AC-C6DF25B54548}"/>
          </ac:picMkLst>
        </pc:picChg>
      </pc:sldChg>
      <pc:sldChg chg="addSp delSp modSp add mod delAnim">
        <pc:chgData name="Hailey Banack" userId="df58c6bd-3e89-4835-b83d-a52c76bdafc9" providerId="ADAL" clId="{540747CF-EB31-BE4F-A57A-6836ACFB081D}" dt="2024-10-24T20:38:41.616" v="853" actId="20577"/>
        <pc:sldMkLst>
          <pc:docMk/>
          <pc:sldMk cId="1057129299" sldId="326"/>
        </pc:sldMkLst>
        <pc:spChg chg="mod">
          <ac:chgData name="Hailey Banack" userId="df58c6bd-3e89-4835-b83d-a52c76bdafc9" providerId="ADAL" clId="{540747CF-EB31-BE4F-A57A-6836ACFB081D}" dt="2024-10-24T20:36:37.077" v="812" actId="1076"/>
          <ac:spMkLst>
            <pc:docMk/>
            <pc:sldMk cId="1057129299" sldId="326"/>
            <ac:spMk id="655" creationId="{00000000-0000-0000-0000-000000000000}"/>
          </ac:spMkLst>
        </pc:spChg>
        <pc:spChg chg="mod">
          <ac:chgData name="Hailey Banack" userId="df58c6bd-3e89-4835-b83d-a52c76bdafc9" providerId="ADAL" clId="{540747CF-EB31-BE4F-A57A-6836ACFB081D}" dt="2024-10-24T20:38:41.616" v="853" actId="20577"/>
          <ac:spMkLst>
            <pc:docMk/>
            <pc:sldMk cId="1057129299" sldId="326"/>
            <ac:spMk id="656" creationId="{00000000-0000-0000-0000-000000000000}"/>
          </ac:spMkLst>
        </pc:spChg>
        <pc:picChg chg="del mod">
          <ac:chgData name="Hailey Banack" userId="df58c6bd-3e89-4835-b83d-a52c76bdafc9" providerId="ADAL" clId="{540747CF-EB31-BE4F-A57A-6836ACFB081D}" dt="2024-10-24T20:36:53.221" v="815" actId="478"/>
          <ac:picMkLst>
            <pc:docMk/>
            <pc:sldMk cId="1057129299" sldId="326"/>
            <ac:picMk id="2" creationId="{536029A9-A6D9-4677-4D5B-065146D9DF75}"/>
          </ac:picMkLst>
        </pc:picChg>
        <pc:picChg chg="add del mod">
          <ac:chgData name="Hailey Banack" userId="df58c6bd-3e89-4835-b83d-a52c76bdafc9" providerId="ADAL" clId="{540747CF-EB31-BE4F-A57A-6836ACFB081D}" dt="2024-10-24T20:37:03.075" v="818" actId="478"/>
          <ac:picMkLst>
            <pc:docMk/>
            <pc:sldMk cId="1057129299" sldId="326"/>
            <ac:picMk id="3" creationId="{973ACA28-6338-04FA-F4B1-65AADDC9B68E}"/>
          </ac:picMkLst>
        </pc:picChg>
        <pc:picChg chg="del mod">
          <ac:chgData name="Hailey Banack" userId="df58c6bd-3e89-4835-b83d-a52c76bdafc9" providerId="ADAL" clId="{540747CF-EB31-BE4F-A57A-6836ACFB081D}" dt="2024-10-24T20:36:42.078" v="814" actId="478"/>
          <ac:picMkLst>
            <pc:docMk/>
            <pc:sldMk cId="1057129299" sldId="326"/>
            <ac:picMk id="658" creationId="{00000000-0000-0000-0000-000000000000}"/>
          </ac:picMkLst>
        </pc:picChg>
      </pc:sldChg>
      <pc:sldChg chg="addSp delSp modSp add mod delAnim">
        <pc:chgData name="Hailey Banack" userId="df58c6bd-3e89-4835-b83d-a52c76bdafc9" providerId="ADAL" clId="{540747CF-EB31-BE4F-A57A-6836ACFB081D}" dt="2024-10-24T20:46:41.276" v="1402" actId="1076"/>
        <pc:sldMkLst>
          <pc:docMk/>
          <pc:sldMk cId="2697973815" sldId="327"/>
        </pc:sldMkLst>
        <pc:spChg chg="mod">
          <ac:chgData name="Hailey Banack" userId="df58c6bd-3e89-4835-b83d-a52c76bdafc9" providerId="ADAL" clId="{540747CF-EB31-BE4F-A57A-6836ACFB081D}" dt="2024-10-24T20:40:45.150" v="1020" actId="1076"/>
          <ac:spMkLst>
            <pc:docMk/>
            <pc:sldMk cId="2697973815" sldId="327"/>
            <ac:spMk id="6" creationId="{C7678CFB-2F14-9D9C-A206-BDA248417BB0}"/>
          </ac:spMkLst>
        </pc:spChg>
        <pc:spChg chg="del mod">
          <ac:chgData name="Hailey Banack" userId="df58c6bd-3e89-4835-b83d-a52c76bdafc9" providerId="ADAL" clId="{540747CF-EB31-BE4F-A57A-6836ACFB081D}" dt="2024-10-24T20:40:36.650" v="1019" actId="478"/>
          <ac:spMkLst>
            <pc:docMk/>
            <pc:sldMk cId="2697973815" sldId="327"/>
            <ac:spMk id="8" creationId="{072DE1C7-32A0-3A3A-EB9B-3867276C091C}"/>
          </ac:spMkLst>
        </pc:spChg>
        <pc:spChg chg="del">
          <ac:chgData name="Hailey Banack" userId="df58c6bd-3e89-4835-b83d-a52c76bdafc9" providerId="ADAL" clId="{540747CF-EB31-BE4F-A57A-6836ACFB081D}" dt="2024-10-24T20:40:53.783" v="1024" actId="478"/>
          <ac:spMkLst>
            <pc:docMk/>
            <pc:sldMk cId="2697973815" sldId="327"/>
            <ac:spMk id="10" creationId="{F821C72A-88B4-0023-0969-A0874C683E68}"/>
          </ac:spMkLst>
        </pc:spChg>
        <pc:spChg chg="mod">
          <ac:chgData name="Hailey Banack" userId="df58c6bd-3e89-4835-b83d-a52c76bdafc9" providerId="ADAL" clId="{540747CF-EB31-BE4F-A57A-6836ACFB081D}" dt="2024-10-24T20:46:40.075" v="1401" actId="1076"/>
          <ac:spMkLst>
            <pc:docMk/>
            <pc:sldMk cId="2697973815" sldId="327"/>
            <ac:spMk id="16" creationId="{333A6D7C-C73D-1C3E-8D94-6BC128E12D78}"/>
          </ac:spMkLst>
        </pc:spChg>
        <pc:spChg chg="del mod">
          <ac:chgData name="Hailey Banack" userId="df58c6bd-3e89-4835-b83d-a52c76bdafc9" providerId="ADAL" clId="{540747CF-EB31-BE4F-A57A-6836ACFB081D}" dt="2024-10-24T20:40:51.981" v="1023" actId="478"/>
          <ac:spMkLst>
            <pc:docMk/>
            <pc:sldMk cId="2697973815" sldId="327"/>
            <ac:spMk id="17" creationId="{C807A5C1-B396-FAF5-7815-73B4CBB24F63}"/>
          </ac:spMkLst>
        </pc:spChg>
        <pc:spChg chg="del">
          <ac:chgData name="Hailey Banack" userId="df58c6bd-3e89-4835-b83d-a52c76bdafc9" providerId="ADAL" clId="{540747CF-EB31-BE4F-A57A-6836ACFB081D}" dt="2024-10-24T20:41:44.932" v="1097" actId="478"/>
          <ac:spMkLst>
            <pc:docMk/>
            <pc:sldMk cId="2697973815" sldId="327"/>
            <ac:spMk id="19" creationId="{AF8028CC-2138-E7A0-B80C-0197C9A97919}"/>
          </ac:spMkLst>
        </pc:spChg>
        <pc:spChg chg="del">
          <ac:chgData name="Hailey Banack" userId="df58c6bd-3e89-4835-b83d-a52c76bdafc9" providerId="ADAL" clId="{540747CF-EB31-BE4F-A57A-6836ACFB081D}" dt="2024-10-24T20:41:46.466" v="1098" actId="478"/>
          <ac:spMkLst>
            <pc:docMk/>
            <pc:sldMk cId="2697973815" sldId="327"/>
            <ac:spMk id="20" creationId="{3845CE0A-92A3-60CB-6E1A-D82B89DE67EA}"/>
          </ac:spMkLst>
        </pc:spChg>
        <pc:picChg chg="add mod">
          <ac:chgData name="Hailey Banack" userId="df58c6bd-3e89-4835-b83d-a52c76bdafc9" providerId="ADAL" clId="{540747CF-EB31-BE4F-A57A-6836ACFB081D}" dt="2024-10-24T20:46:41.276" v="1402" actId="1076"/>
          <ac:picMkLst>
            <pc:docMk/>
            <pc:sldMk cId="2697973815" sldId="327"/>
            <ac:picMk id="2" creationId="{4D49B6BF-B5C6-4CA5-E9C5-70E1E167E669}"/>
          </ac:picMkLst>
        </pc:picChg>
        <pc:picChg chg="del">
          <ac:chgData name="Hailey Banack" userId="df58c6bd-3e89-4835-b83d-a52c76bdafc9" providerId="ADAL" clId="{540747CF-EB31-BE4F-A57A-6836ACFB081D}" dt="2024-10-24T20:40:49.011" v="1022" actId="478"/>
          <ac:picMkLst>
            <pc:docMk/>
            <pc:sldMk cId="2697973815" sldId="327"/>
            <ac:picMk id="4" creationId="{7FA2F998-B2AD-8A81-AB6B-62B49C2BD14D}"/>
          </ac:picMkLst>
        </pc:picChg>
      </pc:sldChg>
    </pc:docChg>
  </pc:docChgLst>
  <pc:docChgLst>
    <pc:chgData name="Hailey Banack" userId="df58c6bd-3e89-4835-b83d-a52c76bdafc9" providerId="ADAL" clId="{33906163-3371-CA4C-8415-1E6E850D42AC}"/>
    <pc:docChg chg="undo custSel addSld delSld modSld sldOrd">
      <pc:chgData name="Hailey Banack" userId="df58c6bd-3e89-4835-b83d-a52c76bdafc9" providerId="ADAL" clId="{33906163-3371-CA4C-8415-1E6E850D42AC}" dt="2024-10-24T20:08:06.693" v="898" actId="20577"/>
      <pc:docMkLst>
        <pc:docMk/>
      </pc:docMkLst>
      <pc:sldChg chg="modSp mod">
        <pc:chgData name="Hailey Banack" userId="df58c6bd-3e89-4835-b83d-a52c76bdafc9" providerId="ADAL" clId="{33906163-3371-CA4C-8415-1E6E850D42AC}" dt="2024-10-24T19:17:29.474" v="45" actId="20577"/>
        <pc:sldMkLst>
          <pc:docMk/>
          <pc:sldMk cId="0" sldId="256"/>
        </pc:sldMkLst>
        <pc:spChg chg="mod">
          <ac:chgData name="Hailey Banack" userId="df58c6bd-3e89-4835-b83d-a52c76bdafc9" providerId="ADAL" clId="{33906163-3371-CA4C-8415-1E6E850D42AC}" dt="2024-10-24T19:16:06.583" v="1" actId="20577"/>
          <ac:spMkLst>
            <pc:docMk/>
            <pc:sldMk cId="0" sldId="256"/>
            <ac:spMk id="5" creationId="{6E551378-DE19-955F-700C-755DD5B1BBDC}"/>
          </ac:spMkLst>
        </pc:spChg>
        <pc:spChg chg="mod">
          <ac:chgData name="Hailey Banack" userId="df58c6bd-3e89-4835-b83d-a52c76bdafc9" providerId="ADAL" clId="{33906163-3371-CA4C-8415-1E6E850D42AC}" dt="2024-10-24T19:17:29.474" v="45" actId="20577"/>
          <ac:spMkLst>
            <pc:docMk/>
            <pc:sldMk cId="0" sldId="256"/>
            <ac:spMk id="309" creationId="{00000000-0000-0000-0000-000000000000}"/>
          </ac:spMkLst>
        </pc:spChg>
      </pc:sldChg>
      <pc:sldChg chg="del">
        <pc:chgData name="Hailey Banack" userId="df58c6bd-3e89-4835-b83d-a52c76bdafc9" providerId="ADAL" clId="{33906163-3371-CA4C-8415-1E6E850D42AC}" dt="2024-10-24T19:59:46.503" v="788" actId="2696"/>
        <pc:sldMkLst>
          <pc:docMk/>
          <pc:sldMk cId="0" sldId="258"/>
        </pc:sldMkLst>
      </pc:sldChg>
      <pc:sldChg chg="modSp">
        <pc:chgData name="Hailey Banack" userId="df58c6bd-3e89-4835-b83d-a52c76bdafc9" providerId="ADAL" clId="{33906163-3371-CA4C-8415-1E6E850D42AC}" dt="2024-10-24T19:17:37.852" v="49" actId="20577"/>
        <pc:sldMkLst>
          <pc:docMk/>
          <pc:sldMk cId="0" sldId="259"/>
        </pc:sldMkLst>
        <pc:spChg chg="mod">
          <ac:chgData name="Hailey Banack" userId="df58c6bd-3e89-4835-b83d-a52c76bdafc9" providerId="ADAL" clId="{33906163-3371-CA4C-8415-1E6E850D42AC}" dt="2024-10-24T19:17:37.852" v="49" actId="20577"/>
          <ac:spMkLst>
            <pc:docMk/>
            <pc:sldMk cId="0" sldId="259"/>
            <ac:spMk id="343" creationId="{00000000-0000-0000-0000-000000000000}"/>
          </ac:spMkLst>
        </pc:spChg>
      </pc:sldChg>
      <pc:sldChg chg="modSp mod">
        <pc:chgData name="Hailey Banack" userId="df58c6bd-3e89-4835-b83d-a52c76bdafc9" providerId="ADAL" clId="{33906163-3371-CA4C-8415-1E6E850D42AC}" dt="2024-10-24T19:17:06.802" v="9" actId="1076"/>
        <pc:sldMkLst>
          <pc:docMk/>
          <pc:sldMk cId="0" sldId="261"/>
        </pc:sldMkLst>
        <pc:spChg chg="mod">
          <ac:chgData name="Hailey Banack" userId="df58c6bd-3e89-4835-b83d-a52c76bdafc9" providerId="ADAL" clId="{33906163-3371-CA4C-8415-1E6E850D42AC}" dt="2024-10-24T19:17:06.802" v="9" actId="1076"/>
          <ac:spMkLst>
            <pc:docMk/>
            <pc:sldMk cId="0" sldId="261"/>
            <ac:spMk id="4" creationId="{0CAB4224-E412-0571-ABD5-A39634102E3D}"/>
          </ac:spMkLst>
        </pc:spChg>
        <pc:spChg chg="mod">
          <ac:chgData name="Hailey Banack" userId="df58c6bd-3e89-4835-b83d-a52c76bdafc9" providerId="ADAL" clId="{33906163-3371-CA4C-8415-1E6E850D42AC}" dt="2024-10-24T19:16:44.086" v="4" actId="20577"/>
          <ac:spMkLst>
            <pc:docMk/>
            <pc:sldMk cId="0" sldId="261"/>
            <ac:spMk id="366" creationId="{00000000-0000-0000-0000-000000000000}"/>
          </ac:spMkLst>
        </pc:spChg>
      </pc:sldChg>
      <pc:sldChg chg="modSp">
        <pc:chgData name="Hailey Banack" userId="df58c6bd-3e89-4835-b83d-a52c76bdafc9" providerId="ADAL" clId="{33906163-3371-CA4C-8415-1E6E850D42AC}" dt="2024-10-24T20:08:06.693" v="898" actId="20577"/>
        <pc:sldMkLst>
          <pc:docMk/>
          <pc:sldMk cId="0" sldId="276"/>
        </pc:sldMkLst>
        <pc:spChg chg="mod">
          <ac:chgData name="Hailey Banack" userId="df58c6bd-3e89-4835-b83d-a52c76bdafc9" providerId="ADAL" clId="{33906163-3371-CA4C-8415-1E6E850D42AC}" dt="2024-10-24T20:08:06.693" v="898" actId="20577"/>
          <ac:spMkLst>
            <pc:docMk/>
            <pc:sldMk cId="0" sldId="276"/>
            <ac:spMk id="656" creationId="{00000000-0000-0000-0000-000000000000}"/>
          </ac:spMkLst>
        </pc:spChg>
      </pc:sldChg>
      <pc:sldChg chg="del ord">
        <pc:chgData name="Hailey Banack" userId="df58c6bd-3e89-4835-b83d-a52c76bdafc9" providerId="ADAL" clId="{33906163-3371-CA4C-8415-1E6E850D42AC}" dt="2024-10-24T19:56:14.577" v="758" actId="2696"/>
        <pc:sldMkLst>
          <pc:docMk/>
          <pc:sldMk cId="4070054095" sldId="313"/>
        </pc:sldMkLst>
      </pc:sldChg>
      <pc:sldChg chg="del">
        <pc:chgData name="Hailey Banack" userId="df58c6bd-3e89-4835-b83d-a52c76bdafc9" providerId="ADAL" clId="{33906163-3371-CA4C-8415-1E6E850D42AC}" dt="2024-10-24T20:03:02.132" v="837" actId="2696"/>
        <pc:sldMkLst>
          <pc:docMk/>
          <pc:sldMk cId="896762470" sldId="318"/>
        </pc:sldMkLst>
      </pc:sldChg>
      <pc:sldChg chg="addSp delSp modSp mod ord delAnim modAnim">
        <pc:chgData name="Hailey Banack" userId="df58c6bd-3e89-4835-b83d-a52c76bdafc9" providerId="ADAL" clId="{33906163-3371-CA4C-8415-1E6E850D42AC}" dt="2024-10-24T19:41:42.351" v="754" actId="20578"/>
        <pc:sldMkLst>
          <pc:docMk/>
          <pc:sldMk cId="238759412" sldId="320"/>
        </pc:sldMkLst>
        <pc:spChg chg="add del mod">
          <ac:chgData name="Hailey Banack" userId="df58c6bd-3e89-4835-b83d-a52c76bdafc9" providerId="ADAL" clId="{33906163-3371-CA4C-8415-1E6E850D42AC}" dt="2024-10-24T19:30:18.909" v="369" actId="478"/>
          <ac:spMkLst>
            <pc:docMk/>
            <pc:sldMk cId="238759412" sldId="320"/>
            <ac:spMk id="3" creationId="{825D1666-F2A9-1D59-A310-3B6951C8B373}"/>
          </ac:spMkLst>
        </pc:spChg>
        <pc:spChg chg="add mod">
          <ac:chgData name="Hailey Banack" userId="df58c6bd-3e89-4835-b83d-a52c76bdafc9" providerId="ADAL" clId="{33906163-3371-CA4C-8415-1E6E850D42AC}" dt="2024-10-24T19:34:55.282" v="752" actId="20577"/>
          <ac:spMkLst>
            <pc:docMk/>
            <pc:sldMk cId="238759412" sldId="320"/>
            <ac:spMk id="5" creationId="{DAFBA4EB-BAE2-C24A-3ADE-BD8AA25862F0}"/>
          </ac:spMkLst>
        </pc:spChg>
        <pc:spChg chg="mod">
          <ac:chgData name="Hailey Banack" userId="df58c6bd-3e89-4835-b83d-a52c76bdafc9" providerId="ADAL" clId="{33906163-3371-CA4C-8415-1E6E850D42AC}" dt="2024-10-24T19:29:10.903" v="354" actId="20577"/>
          <ac:spMkLst>
            <pc:docMk/>
            <pc:sldMk cId="238759412" sldId="320"/>
            <ac:spMk id="6" creationId="{C7678CFB-2F14-9D9C-A206-BDA248417BB0}"/>
          </ac:spMkLst>
        </pc:spChg>
        <pc:spChg chg="del">
          <ac:chgData name="Hailey Banack" userId="df58c6bd-3e89-4835-b83d-a52c76bdafc9" providerId="ADAL" clId="{33906163-3371-CA4C-8415-1E6E850D42AC}" dt="2024-10-24T19:30:17.256" v="368" actId="478"/>
          <ac:spMkLst>
            <pc:docMk/>
            <pc:sldMk cId="238759412" sldId="320"/>
            <ac:spMk id="7" creationId="{B96DD7FB-2A0A-6744-185E-504ACA12F28F}"/>
          </ac:spMkLst>
        </pc:spChg>
        <pc:spChg chg="add mod">
          <ac:chgData name="Hailey Banack" userId="df58c6bd-3e89-4835-b83d-a52c76bdafc9" providerId="ADAL" clId="{33906163-3371-CA4C-8415-1E6E850D42AC}" dt="2024-10-24T19:34:49.732" v="750" actId="1076"/>
          <ac:spMkLst>
            <pc:docMk/>
            <pc:sldMk cId="238759412" sldId="320"/>
            <ac:spMk id="8" creationId="{072DE1C7-32A0-3A3A-EB9B-3867276C091C}"/>
          </ac:spMkLst>
        </pc:spChg>
        <pc:spChg chg="del mod">
          <ac:chgData name="Hailey Banack" userId="df58c6bd-3e89-4835-b83d-a52c76bdafc9" providerId="ADAL" clId="{33906163-3371-CA4C-8415-1E6E850D42AC}" dt="2024-10-24T19:30:23.136" v="373" actId="478"/>
          <ac:spMkLst>
            <pc:docMk/>
            <pc:sldMk cId="238759412" sldId="320"/>
            <ac:spMk id="11" creationId="{60A236B9-F5FA-263A-8DC9-8956A6568EA3}"/>
          </ac:spMkLst>
        </pc:spChg>
        <pc:spChg chg="mod">
          <ac:chgData name="Hailey Banack" userId="df58c6bd-3e89-4835-b83d-a52c76bdafc9" providerId="ADAL" clId="{33906163-3371-CA4C-8415-1E6E850D42AC}" dt="2024-10-24T19:33:58.661" v="729" actId="1076"/>
          <ac:spMkLst>
            <pc:docMk/>
            <pc:sldMk cId="238759412" sldId="320"/>
            <ac:spMk id="12" creationId="{E9CA67F8-2405-6D33-6DED-98AEFCD5409E}"/>
          </ac:spMkLst>
        </pc:spChg>
        <pc:spChg chg="del">
          <ac:chgData name="Hailey Banack" userId="df58c6bd-3e89-4835-b83d-a52c76bdafc9" providerId="ADAL" clId="{33906163-3371-CA4C-8415-1E6E850D42AC}" dt="2024-10-24T19:18:35.174" v="50" actId="478"/>
          <ac:spMkLst>
            <pc:docMk/>
            <pc:sldMk cId="238759412" sldId="320"/>
            <ac:spMk id="332" creationId="{00000000-0000-0000-0000-000000000000}"/>
          </ac:spMkLst>
        </pc:spChg>
        <pc:picChg chg="add mod">
          <ac:chgData name="Hailey Banack" userId="df58c6bd-3e89-4835-b83d-a52c76bdafc9" providerId="ADAL" clId="{33906163-3371-CA4C-8415-1E6E850D42AC}" dt="2024-10-24T19:33:52.713" v="727" actId="1076"/>
          <ac:picMkLst>
            <pc:docMk/>
            <pc:sldMk cId="238759412" sldId="320"/>
            <ac:picMk id="4" creationId="{730BD52F-E5F0-7906-AA53-0C93572B9A10}"/>
          </ac:picMkLst>
        </pc:picChg>
        <pc:picChg chg="add del mod">
          <ac:chgData name="Hailey Banack" userId="df58c6bd-3e89-4835-b83d-a52c76bdafc9" providerId="ADAL" clId="{33906163-3371-CA4C-8415-1E6E850D42AC}" dt="2024-10-24T19:34:26.767" v="735" actId="478"/>
          <ac:picMkLst>
            <pc:docMk/>
            <pc:sldMk cId="238759412" sldId="320"/>
            <ac:picMk id="9" creationId="{6980F58C-1772-8BB0-20B8-916E697A4DFD}"/>
          </ac:picMkLst>
        </pc:picChg>
        <pc:picChg chg="del">
          <ac:chgData name="Hailey Banack" userId="df58c6bd-3e89-4835-b83d-a52c76bdafc9" providerId="ADAL" clId="{33906163-3371-CA4C-8415-1E6E850D42AC}" dt="2024-10-24T19:30:21.486" v="372" actId="478"/>
          <ac:picMkLst>
            <pc:docMk/>
            <pc:sldMk cId="238759412" sldId="320"/>
            <ac:picMk id="10" creationId="{ACFB50CD-DCE3-9B2A-49ED-BB13314E913E}"/>
          </ac:picMkLst>
        </pc:picChg>
        <pc:picChg chg="del">
          <ac:chgData name="Hailey Banack" userId="df58c6bd-3e89-4835-b83d-a52c76bdafc9" providerId="ADAL" clId="{33906163-3371-CA4C-8415-1E6E850D42AC}" dt="2024-10-24T19:30:19.744" v="370" actId="478"/>
          <ac:picMkLst>
            <pc:docMk/>
            <pc:sldMk cId="238759412" sldId="320"/>
            <ac:picMk id="13" creationId="{53CA1591-CDA2-8B60-F86A-B6EDFF5C2527}"/>
          </ac:picMkLst>
        </pc:picChg>
      </pc:sldChg>
      <pc:sldChg chg="addSp delSp modSp mod">
        <pc:chgData name="Hailey Banack" userId="df58c6bd-3e89-4835-b83d-a52c76bdafc9" providerId="ADAL" clId="{33906163-3371-CA4C-8415-1E6E850D42AC}" dt="2024-10-24T20:04:50.980" v="861" actId="14100"/>
        <pc:sldMkLst>
          <pc:docMk/>
          <pc:sldMk cId="3943646181" sldId="321"/>
        </pc:sldMkLst>
        <pc:spChg chg="del">
          <ac:chgData name="Hailey Banack" userId="df58c6bd-3e89-4835-b83d-a52c76bdafc9" providerId="ADAL" clId="{33906163-3371-CA4C-8415-1E6E850D42AC}" dt="2024-10-24T20:00:01.129" v="796" actId="478"/>
          <ac:spMkLst>
            <pc:docMk/>
            <pc:sldMk cId="3943646181" sldId="321"/>
            <ac:spMk id="3" creationId="{F2579C49-EDEF-52D1-B894-6764F27AA290}"/>
          </ac:spMkLst>
        </pc:spChg>
        <pc:spChg chg="mod">
          <ac:chgData name="Hailey Banack" userId="df58c6bd-3e89-4835-b83d-a52c76bdafc9" providerId="ADAL" clId="{33906163-3371-CA4C-8415-1E6E850D42AC}" dt="2024-10-24T20:04:50.980" v="861" actId="14100"/>
          <ac:spMkLst>
            <pc:docMk/>
            <pc:sldMk cId="3943646181" sldId="321"/>
            <ac:spMk id="7" creationId="{EF46A37D-FF46-91DB-78E3-2677716A8867}"/>
          </ac:spMkLst>
        </pc:spChg>
        <pc:spChg chg="add del mod">
          <ac:chgData name="Hailey Banack" userId="df58c6bd-3e89-4835-b83d-a52c76bdafc9" providerId="ADAL" clId="{33906163-3371-CA4C-8415-1E6E850D42AC}" dt="2024-10-24T19:59:56.807" v="793" actId="478"/>
          <ac:spMkLst>
            <pc:docMk/>
            <pc:sldMk cId="3943646181" sldId="321"/>
            <ac:spMk id="9" creationId="{9BAF2016-2E99-E2D5-A353-FABE654A95C2}"/>
          </ac:spMkLst>
        </pc:spChg>
        <pc:spChg chg="add mod">
          <ac:chgData name="Hailey Banack" userId="df58c6bd-3e89-4835-b83d-a52c76bdafc9" providerId="ADAL" clId="{33906163-3371-CA4C-8415-1E6E850D42AC}" dt="2024-10-24T20:04:06.468" v="855" actId="1076"/>
          <ac:spMkLst>
            <pc:docMk/>
            <pc:sldMk cId="3943646181" sldId="321"/>
            <ac:spMk id="12" creationId="{B2E92985-B4B0-E088-EA0B-7CB35B4696B0}"/>
          </ac:spMkLst>
        </pc:spChg>
        <pc:spChg chg="add mod">
          <ac:chgData name="Hailey Banack" userId="df58c6bd-3e89-4835-b83d-a52c76bdafc9" providerId="ADAL" clId="{33906163-3371-CA4C-8415-1E6E850D42AC}" dt="2024-10-24T20:02:56.336" v="836" actId="1076"/>
          <ac:spMkLst>
            <pc:docMk/>
            <pc:sldMk cId="3943646181" sldId="321"/>
            <ac:spMk id="14" creationId="{F4EB1495-600C-1935-696B-769FF7BB002B}"/>
          </ac:spMkLst>
        </pc:spChg>
        <pc:spChg chg="del">
          <ac:chgData name="Hailey Banack" userId="df58c6bd-3e89-4835-b83d-a52c76bdafc9" providerId="ADAL" clId="{33906163-3371-CA4C-8415-1E6E850D42AC}" dt="2024-10-24T19:59:52.069" v="791" actId="478"/>
          <ac:spMkLst>
            <pc:docMk/>
            <pc:sldMk cId="3943646181" sldId="321"/>
            <ac:spMk id="375" creationId="{00000000-0000-0000-0000-000000000000}"/>
          </ac:spMkLst>
        </pc:spChg>
        <pc:picChg chg="del">
          <ac:chgData name="Hailey Banack" userId="df58c6bd-3e89-4835-b83d-a52c76bdafc9" providerId="ADAL" clId="{33906163-3371-CA4C-8415-1E6E850D42AC}" dt="2024-10-24T19:59:55.698" v="792" actId="478"/>
          <ac:picMkLst>
            <pc:docMk/>
            <pc:sldMk cId="3943646181" sldId="321"/>
            <ac:picMk id="2" creationId="{98AC9C7C-BCFF-9586-FFA0-FE8483BE3DDE}"/>
          </ac:picMkLst>
        </pc:picChg>
        <pc:picChg chg="del">
          <ac:chgData name="Hailey Banack" userId="df58c6bd-3e89-4835-b83d-a52c76bdafc9" providerId="ADAL" clId="{33906163-3371-CA4C-8415-1E6E850D42AC}" dt="2024-10-24T19:59:49.911" v="789" actId="478"/>
          <ac:picMkLst>
            <pc:docMk/>
            <pc:sldMk cId="3943646181" sldId="321"/>
            <ac:picMk id="5" creationId="{BB1603F8-6032-5386-2ADB-F2BD3CB05FE5}"/>
          </ac:picMkLst>
        </pc:picChg>
        <pc:picChg chg="del">
          <ac:chgData name="Hailey Banack" userId="df58c6bd-3e89-4835-b83d-a52c76bdafc9" providerId="ADAL" clId="{33906163-3371-CA4C-8415-1E6E850D42AC}" dt="2024-10-24T19:59:50.601" v="790" actId="478"/>
          <ac:picMkLst>
            <pc:docMk/>
            <pc:sldMk cId="3943646181" sldId="321"/>
            <ac:picMk id="6" creationId="{FCD12275-5D5D-EA9C-BACE-309ABE4C0DF1}"/>
          </ac:picMkLst>
        </pc:picChg>
        <pc:picChg chg="del">
          <ac:chgData name="Hailey Banack" userId="df58c6bd-3e89-4835-b83d-a52c76bdafc9" providerId="ADAL" clId="{33906163-3371-CA4C-8415-1E6E850D42AC}" dt="2024-10-24T19:59:59.541" v="795" actId="478"/>
          <ac:picMkLst>
            <pc:docMk/>
            <pc:sldMk cId="3943646181" sldId="321"/>
            <ac:picMk id="8" creationId="{75A4D810-91B6-66A2-124C-775200F2FEC5}"/>
          </ac:picMkLst>
        </pc:picChg>
        <pc:picChg chg="add del mod">
          <ac:chgData name="Hailey Banack" userId="df58c6bd-3e89-4835-b83d-a52c76bdafc9" providerId="ADAL" clId="{33906163-3371-CA4C-8415-1E6E850D42AC}" dt="2024-10-24T20:00:54.562" v="808" actId="478"/>
          <ac:picMkLst>
            <pc:docMk/>
            <pc:sldMk cId="3943646181" sldId="321"/>
            <ac:picMk id="10" creationId="{23F6A56C-D35C-B458-FBC5-28BE7C0F0D5E}"/>
          </ac:picMkLst>
        </pc:picChg>
        <pc:picChg chg="add mod">
          <ac:chgData name="Hailey Banack" userId="df58c6bd-3e89-4835-b83d-a52c76bdafc9" providerId="ADAL" clId="{33906163-3371-CA4C-8415-1E6E850D42AC}" dt="2024-10-24T20:04:09.469" v="856" actId="14100"/>
          <ac:picMkLst>
            <pc:docMk/>
            <pc:sldMk cId="3943646181" sldId="321"/>
            <ac:picMk id="11" creationId="{313E93F8-2856-2C78-C9C6-FE33C01A9465}"/>
          </ac:picMkLst>
        </pc:picChg>
        <pc:picChg chg="add mod">
          <ac:chgData name="Hailey Banack" userId="df58c6bd-3e89-4835-b83d-a52c76bdafc9" providerId="ADAL" clId="{33906163-3371-CA4C-8415-1E6E850D42AC}" dt="2024-10-24T20:03:59.013" v="853" actId="1076"/>
          <ac:picMkLst>
            <pc:docMk/>
            <pc:sldMk cId="3943646181" sldId="321"/>
            <ac:picMk id="13" creationId="{C845A774-BE28-E595-4D8E-8F7AA9666931}"/>
          </ac:picMkLst>
        </pc:picChg>
        <pc:picChg chg="add mod">
          <ac:chgData name="Hailey Banack" userId="df58c6bd-3e89-4835-b83d-a52c76bdafc9" providerId="ADAL" clId="{33906163-3371-CA4C-8415-1E6E850D42AC}" dt="2024-10-24T20:04:34.905" v="859"/>
          <ac:picMkLst>
            <pc:docMk/>
            <pc:sldMk cId="3943646181" sldId="321"/>
            <ac:picMk id="15" creationId="{A865E3F6-201D-9807-5DCA-5D218738F4A7}"/>
          </ac:picMkLst>
        </pc:picChg>
      </pc:sldChg>
      <pc:sldChg chg="modSp mod">
        <pc:chgData name="Hailey Banack" userId="df58c6bd-3e89-4835-b83d-a52c76bdafc9" providerId="ADAL" clId="{33906163-3371-CA4C-8415-1E6E850D42AC}" dt="2024-10-24T20:07:58.725" v="885" actId="20577"/>
        <pc:sldMkLst>
          <pc:docMk/>
          <pc:sldMk cId="4111112523" sldId="322"/>
        </pc:sldMkLst>
        <pc:spChg chg="mod">
          <ac:chgData name="Hailey Banack" userId="df58c6bd-3e89-4835-b83d-a52c76bdafc9" providerId="ADAL" clId="{33906163-3371-CA4C-8415-1E6E850D42AC}" dt="2024-10-24T20:07:58.725" v="885" actId="20577"/>
          <ac:spMkLst>
            <pc:docMk/>
            <pc:sldMk cId="4111112523" sldId="322"/>
            <ac:spMk id="375" creationId="{00000000-0000-0000-0000-000000000000}"/>
          </ac:spMkLst>
        </pc:spChg>
      </pc:sldChg>
      <pc:sldChg chg="addSp delSp modSp add mod modAnim">
        <pc:chgData name="Hailey Banack" userId="df58c6bd-3e89-4835-b83d-a52c76bdafc9" providerId="ADAL" clId="{33906163-3371-CA4C-8415-1E6E850D42AC}" dt="2024-10-24T19:28:42.739" v="291"/>
        <pc:sldMkLst>
          <pc:docMk/>
          <pc:sldMk cId="1024386368" sldId="323"/>
        </pc:sldMkLst>
        <pc:spChg chg="del">
          <ac:chgData name="Hailey Banack" userId="df58c6bd-3e89-4835-b83d-a52c76bdafc9" providerId="ADAL" clId="{33906163-3371-CA4C-8415-1E6E850D42AC}" dt="2024-10-24T19:18:49.335" v="55" actId="478"/>
          <ac:spMkLst>
            <pc:docMk/>
            <pc:sldMk cId="1024386368" sldId="323"/>
            <ac:spMk id="3" creationId="{F2579C49-EDEF-52D1-B894-6764F27AA290}"/>
          </ac:spMkLst>
        </pc:spChg>
        <pc:spChg chg="del">
          <ac:chgData name="Hailey Banack" userId="df58c6bd-3e89-4835-b83d-a52c76bdafc9" providerId="ADAL" clId="{33906163-3371-CA4C-8415-1E6E850D42AC}" dt="2024-10-24T19:18:54.193" v="58" actId="478"/>
          <ac:spMkLst>
            <pc:docMk/>
            <pc:sldMk cId="1024386368" sldId="323"/>
            <ac:spMk id="7" creationId="{EF46A37D-FF46-91DB-78E3-2677716A8867}"/>
          </ac:spMkLst>
        </pc:spChg>
        <pc:spChg chg="add del mod">
          <ac:chgData name="Hailey Banack" userId="df58c6bd-3e89-4835-b83d-a52c76bdafc9" providerId="ADAL" clId="{33906163-3371-CA4C-8415-1E6E850D42AC}" dt="2024-10-24T19:18:51.706" v="57" actId="478"/>
          <ac:spMkLst>
            <pc:docMk/>
            <pc:sldMk cId="1024386368" sldId="323"/>
            <ac:spMk id="9" creationId="{A568D487-B732-EF0C-87A4-CC92E2753FEA}"/>
          </ac:spMkLst>
        </pc:spChg>
        <pc:spChg chg="add del mod">
          <ac:chgData name="Hailey Banack" userId="df58c6bd-3e89-4835-b83d-a52c76bdafc9" providerId="ADAL" clId="{33906163-3371-CA4C-8415-1E6E850D42AC}" dt="2024-10-24T19:19:12.135" v="62" actId="478"/>
          <ac:spMkLst>
            <pc:docMk/>
            <pc:sldMk cId="1024386368" sldId="323"/>
            <ac:spMk id="10" creationId="{4050337B-8F53-D56F-48BA-A0B5FC7C94B9}"/>
          </ac:spMkLst>
        </pc:spChg>
        <pc:spChg chg="add mod">
          <ac:chgData name="Hailey Banack" userId="df58c6bd-3e89-4835-b83d-a52c76bdafc9" providerId="ADAL" clId="{33906163-3371-CA4C-8415-1E6E850D42AC}" dt="2024-10-24T19:22:03.118" v="98" actId="20577"/>
          <ac:spMkLst>
            <pc:docMk/>
            <pc:sldMk cId="1024386368" sldId="323"/>
            <ac:spMk id="11" creationId="{33F1BDA6-ECCE-E820-EE86-981247800C8A}"/>
          </ac:spMkLst>
        </pc:spChg>
        <pc:spChg chg="add mod">
          <ac:chgData name="Hailey Banack" userId="df58c6bd-3e89-4835-b83d-a52c76bdafc9" providerId="ADAL" clId="{33906163-3371-CA4C-8415-1E6E850D42AC}" dt="2024-10-24T19:22:08.361" v="113" actId="20577"/>
          <ac:spMkLst>
            <pc:docMk/>
            <pc:sldMk cId="1024386368" sldId="323"/>
            <ac:spMk id="12" creationId="{3FF2FFBA-7EF0-EAFF-C432-EE436D105289}"/>
          </ac:spMkLst>
        </pc:spChg>
        <pc:spChg chg="add del mod">
          <ac:chgData name="Hailey Banack" userId="df58c6bd-3e89-4835-b83d-a52c76bdafc9" providerId="ADAL" clId="{33906163-3371-CA4C-8415-1E6E850D42AC}" dt="2024-10-24T19:28:42.739" v="291"/>
          <ac:spMkLst>
            <pc:docMk/>
            <pc:sldMk cId="1024386368" sldId="323"/>
            <ac:spMk id="15" creationId="{3DAB7B0C-5915-A5D1-2CEF-EF14612F7E07}"/>
          </ac:spMkLst>
        </pc:spChg>
        <pc:spChg chg="add mod">
          <ac:chgData name="Hailey Banack" userId="df58c6bd-3e89-4835-b83d-a52c76bdafc9" providerId="ADAL" clId="{33906163-3371-CA4C-8415-1E6E850D42AC}" dt="2024-10-24T19:28:41.899" v="289" actId="20577"/>
          <ac:spMkLst>
            <pc:docMk/>
            <pc:sldMk cId="1024386368" sldId="323"/>
            <ac:spMk id="16" creationId="{959BB1EF-12CC-231C-0F90-9307454C3120}"/>
          </ac:spMkLst>
        </pc:spChg>
        <pc:spChg chg="del">
          <ac:chgData name="Hailey Banack" userId="df58c6bd-3e89-4835-b83d-a52c76bdafc9" providerId="ADAL" clId="{33906163-3371-CA4C-8415-1E6E850D42AC}" dt="2024-10-24T19:18:48.740" v="54" actId="478"/>
          <ac:spMkLst>
            <pc:docMk/>
            <pc:sldMk cId="1024386368" sldId="323"/>
            <ac:spMk id="375" creationId="{00000000-0000-0000-0000-000000000000}"/>
          </ac:spMkLst>
        </pc:spChg>
        <pc:picChg chg="del">
          <ac:chgData name="Hailey Banack" userId="df58c6bd-3e89-4835-b83d-a52c76bdafc9" providerId="ADAL" clId="{33906163-3371-CA4C-8415-1E6E850D42AC}" dt="2024-10-24T19:18:46.908" v="52" actId="478"/>
          <ac:picMkLst>
            <pc:docMk/>
            <pc:sldMk cId="1024386368" sldId="323"/>
            <ac:picMk id="2" creationId="{98AC9C7C-BCFF-9586-FFA0-FE8483BE3DDE}"/>
          </ac:picMkLst>
        </pc:picChg>
        <pc:picChg chg="del">
          <ac:chgData name="Hailey Banack" userId="df58c6bd-3e89-4835-b83d-a52c76bdafc9" providerId="ADAL" clId="{33906163-3371-CA4C-8415-1E6E850D42AC}" dt="2024-10-24T19:18:47.593" v="53" actId="478"/>
          <ac:picMkLst>
            <pc:docMk/>
            <pc:sldMk cId="1024386368" sldId="323"/>
            <ac:picMk id="5" creationId="{BB1603F8-6032-5386-2ADB-F2BD3CB05FE5}"/>
          </ac:picMkLst>
        </pc:picChg>
        <pc:picChg chg="del">
          <ac:chgData name="Hailey Banack" userId="df58c6bd-3e89-4835-b83d-a52c76bdafc9" providerId="ADAL" clId="{33906163-3371-CA4C-8415-1E6E850D42AC}" dt="2024-10-24T19:18:49.966" v="56" actId="478"/>
          <ac:picMkLst>
            <pc:docMk/>
            <pc:sldMk cId="1024386368" sldId="323"/>
            <ac:picMk id="6" creationId="{FCD12275-5D5D-EA9C-BACE-309ABE4C0DF1}"/>
          </ac:picMkLst>
        </pc:picChg>
        <pc:picChg chg="add del">
          <ac:chgData name="Hailey Banack" userId="df58c6bd-3e89-4835-b83d-a52c76bdafc9" providerId="ADAL" clId="{33906163-3371-CA4C-8415-1E6E850D42AC}" dt="2024-10-24T19:19:39.798" v="64" actId="478"/>
          <ac:picMkLst>
            <pc:docMk/>
            <pc:sldMk cId="1024386368" sldId="323"/>
            <ac:picMk id="8" creationId="{75A4D810-91B6-66A2-124C-775200F2FEC5}"/>
          </ac:picMkLst>
        </pc:picChg>
        <pc:picChg chg="add mod">
          <ac:chgData name="Hailey Banack" userId="df58c6bd-3e89-4835-b83d-a52c76bdafc9" providerId="ADAL" clId="{33906163-3371-CA4C-8415-1E6E850D42AC}" dt="2024-10-24T19:22:56.954" v="124"/>
          <ac:picMkLst>
            <pc:docMk/>
            <pc:sldMk cId="1024386368" sldId="323"/>
            <ac:picMk id="13" creationId="{F8848742-F3C3-6517-3C45-C73C3D8CE806}"/>
          </ac:picMkLst>
        </pc:picChg>
      </pc:sldChg>
      <pc:sldChg chg="addSp modSp new mod">
        <pc:chgData name="Hailey Banack" userId="df58c6bd-3e89-4835-b83d-a52c76bdafc9" providerId="ADAL" clId="{33906163-3371-CA4C-8415-1E6E850D42AC}" dt="2024-10-24T19:59:15.418" v="787" actId="1076"/>
        <pc:sldMkLst>
          <pc:docMk/>
          <pc:sldMk cId="3709928973" sldId="324"/>
        </pc:sldMkLst>
        <pc:spChg chg="mod">
          <ac:chgData name="Hailey Banack" userId="df58c6bd-3e89-4835-b83d-a52c76bdafc9" providerId="ADAL" clId="{33906163-3371-CA4C-8415-1E6E850D42AC}" dt="2024-10-24T19:58:50.092" v="784" actId="12"/>
          <ac:spMkLst>
            <pc:docMk/>
            <pc:sldMk cId="3709928973" sldId="324"/>
            <ac:spMk id="2" creationId="{0442FAEC-CC5E-3D3B-C5D5-E7E3242B21EA}"/>
          </ac:spMkLst>
        </pc:spChg>
        <pc:spChg chg="mod">
          <ac:chgData name="Hailey Banack" userId="df58c6bd-3e89-4835-b83d-a52c76bdafc9" providerId="ADAL" clId="{33906163-3371-CA4C-8415-1E6E850D42AC}" dt="2024-10-24T19:59:10.185" v="785" actId="1076"/>
          <ac:spMkLst>
            <pc:docMk/>
            <pc:sldMk cId="3709928973" sldId="324"/>
            <ac:spMk id="3" creationId="{1EBBFB9D-2BC5-0DBC-8457-CA5F6F7CD4C1}"/>
          </ac:spMkLst>
        </pc:spChg>
        <pc:picChg chg="add mod">
          <ac:chgData name="Hailey Banack" userId="df58c6bd-3e89-4835-b83d-a52c76bdafc9" providerId="ADAL" clId="{33906163-3371-CA4C-8415-1E6E850D42AC}" dt="2024-10-24T19:59:15.418" v="787" actId="1076"/>
          <ac:picMkLst>
            <pc:docMk/>
            <pc:sldMk cId="3709928973" sldId="324"/>
            <ac:picMk id="4" creationId="{A310FE3E-E363-F1EF-A152-1496D591B1F7}"/>
          </ac:picMkLst>
        </pc:picChg>
      </pc:sldChg>
    </pc:docChg>
  </pc:docChgLst>
  <pc:docChgLst>
    <pc:chgData name="Hailey Banack" userId="df58c6bd-3e89-4835-b83d-a52c76bdafc9" providerId="ADAL" clId="{8BF2D9F7-56D5-4243-A578-3E550892B6F4}"/>
    <pc:docChg chg="modSld">
      <pc:chgData name="Hailey Banack" userId="df58c6bd-3e89-4835-b83d-a52c76bdafc9" providerId="ADAL" clId="{8BF2D9F7-56D5-4243-A578-3E550892B6F4}" dt="2024-12-12T20:59:01.350" v="0"/>
      <pc:docMkLst>
        <pc:docMk/>
      </pc:docMkLst>
      <pc:sldChg chg="addSp modSp">
        <pc:chgData name="Hailey Banack" userId="df58c6bd-3e89-4835-b83d-a52c76bdafc9" providerId="ADAL" clId="{8BF2D9F7-56D5-4243-A578-3E550892B6F4}" dt="2024-12-12T20:59:01.350" v="0"/>
        <pc:sldMkLst>
          <pc:docMk/>
          <pc:sldMk cId="0" sldId="256"/>
        </pc:sldMkLst>
        <pc:spChg chg="add mod">
          <ac:chgData name="Hailey Banack" userId="df58c6bd-3e89-4835-b83d-a52c76bdafc9" providerId="ADAL" clId="{8BF2D9F7-56D5-4243-A578-3E550892B6F4}" dt="2024-12-12T20:59:01.350" v="0"/>
          <ac:spMkLst>
            <pc:docMk/>
            <pc:sldMk cId="0" sldId="256"/>
            <ac:spMk id="6" creationId="{93A9DEBD-99A0-09D8-F2B4-372D89DBC41D}"/>
          </ac:spMkLst>
        </pc:spChg>
      </pc:sldChg>
    </pc:docChg>
  </pc:docChgLst>
  <pc:docChgLst>
    <pc:chgData name="Hailey Banack" userId="df58c6bd-3e89-4835-b83d-a52c76bdafc9" providerId="ADAL" clId="{46B39FEE-EABA-B841-98DB-BF94E81B9346}"/>
    <pc:docChg chg="undo custSel addSld delSld modSld sldOrd">
      <pc:chgData name="Hailey Banack" userId="df58c6bd-3e89-4835-b83d-a52c76bdafc9" providerId="ADAL" clId="{46B39FEE-EABA-B841-98DB-BF94E81B9346}" dt="2024-10-28T18:21:41.212" v="1037" actId="1076"/>
      <pc:docMkLst>
        <pc:docMk/>
      </pc:docMkLst>
      <pc:sldChg chg="modSp mod">
        <pc:chgData name="Hailey Banack" userId="df58c6bd-3e89-4835-b83d-a52c76bdafc9" providerId="ADAL" clId="{46B39FEE-EABA-B841-98DB-BF94E81B9346}" dt="2024-10-28T17:21:14.145" v="36" actId="1076"/>
        <pc:sldMkLst>
          <pc:docMk/>
          <pc:sldMk cId="0" sldId="256"/>
        </pc:sldMkLst>
        <pc:spChg chg="mod">
          <ac:chgData name="Hailey Banack" userId="df58c6bd-3e89-4835-b83d-a52c76bdafc9" providerId="ADAL" clId="{46B39FEE-EABA-B841-98DB-BF94E81B9346}" dt="2024-10-28T17:20:14.670" v="1" actId="20577"/>
          <ac:spMkLst>
            <pc:docMk/>
            <pc:sldMk cId="0" sldId="256"/>
            <ac:spMk id="5" creationId="{6E551378-DE19-955F-700C-755DD5B1BBDC}"/>
          </ac:spMkLst>
        </pc:spChg>
        <pc:spChg chg="mod">
          <ac:chgData name="Hailey Banack" userId="df58c6bd-3e89-4835-b83d-a52c76bdafc9" providerId="ADAL" clId="{46B39FEE-EABA-B841-98DB-BF94E81B9346}" dt="2024-10-28T17:21:11.430" v="35" actId="20577"/>
          <ac:spMkLst>
            <pc:docMk/>
            <pc:sldMk cId="0" sldId="256"/>
            <ac:spMk id="309" creationId="{00000000-0000-0000-0000-000000000000}"/>
          </ac:spMkLst>
        </pc:spChg>
        <pc:spChg chg="mod">
          <ac:chgData name="Hailey Banack" userId="df58c6bd-3e89-4835-b83d-a52c76bdafc9" providerId="ADAL" clId="{46B39FEE-EABA-B841-98DB-BF94E81B9346}" dt="2024-10-28T17:21:14.145" v="36" actId="1076"/>
          <ac:spMkLst>
            <pc:docMk/>
            <pc:sldMk cId="0" sldId="256"/>
            <ac:spMk id="312" creationId="{00000000-0000-0000-0000-000000000000}"/>
          </ac:spMkLst>
        </pc:spChg>
      </pc:sldChg>
      <pc:sldChg chg="modSp">
        <pc:chgData name="Hailey Banack" userId="df58c6bd-3e89-4835-b83d-a52c76bdafc9" providerId="ADAL" clId="{46B39FEE-EABA-B841-98DB-BF94E81B9346}" dt="2024-10-28T17:21:46.712" v="40" actId="20577"/>
        <pc:sldMkLst>
          <pc:docMk/>
          <pc:sldMk cId="0" sldId="259"/>
        </pc:sldMkLst>
        <pc:spChg chg="mod">
          <ac:chgData name="Hailey Banack" userId="df58c6bd-3e89-4835-b83d-a52c76bdafc9" providerId="ADAL" clId="{46B39FEE-EABA-B841-98DB-BF94E81B9346}" dt="2024-10-28T17:21:46.712" v="40" actId="20577"/>
          <ac:spMkLst>
            <pc:docMk/>
            <pc:sldMk cId="0" sldId="259"/>
            <ac:spMk id="343" creationId="{00000000-0000-0000-0000-000000000000}"/>
          </ac:spMkLst>
        </pc:spChg>
      </pc:sldChg>
      <pc:sldChg chg="modSp mod">
        <pc:chgData name="Hailey Banack" userId="df58c6bd-3e89-4835-b83d-a52c76bdafc9" providerId="ADAL" clId="{46B39FEE-EABA-B841-98DB-BF94E81B9346}" dt="2024-10-28T17:21:39.073" v="38"/>
        <pc:sldMkLst>
          <pc:docMk/>
          <pc:sldMk cId="0" sldId="261"/>
        </pc:sldMkLst>
        <pc:spChg chg="mod">
          <ac:chgData name="Hailey Banack" userId="df58c6bd-3e89-4835-b83d-a52c76bdafc9" providerId="ADAL" clId="{46B39FEE-EABA-B841-98DB-BF94E81B9346}" dt="2024-10-28T17:21:39.073" v="38"/>
          <ac:spMkLst>
            <pc:docMk/>
            <pc:sldMk cId="0" sldId="261"/>
            <ac:spMk id="4" creationId="{0CAB4224-E412-0571-ABD5-A39634102E3D}"/>
          </ac:spMkLst>
        </pc:spChg>
        <pc:spChg chg="mod">
          <ac:chgData name="Hailey Banack" userId="df58c6bd-3e89-4835-b83d-a52c76bdafc9" providerId="ADAL" clId="{46B39FEE-EABA-B841-98DB-BF94E81B9346}" dt="2024-10-28T17:21:01.683" v="12" actId="20577"/>
          <ac:spMkLst>
            <pc:docMk/>
            <pc:sldMk cId="0" sldId="261"/>
            <ac:spMk id="366" creationId="{00000000-0000-0000-0000-000000000000}"/>
          </ac:spMkLst>
        </pc:spChg>
        <pc:picChg chg="mod">
          <ac:chgData name="Hailey Banack" userId="df58c6bd-3e89-4835-b83d-a52c76bdafc9" providerId="ADAL" clId="{46B39FEE-EABA-B841-98DB-BF94E81B9346}" dt="2024-10-28T17:21:04.943" v="13" actId="1076"/>
          <ac:picMkLst>
            <pc:docMk/>
            <pc:sldMk cId="0" sldId="261"/>
            <ac:picMk id="2" creationId="{EE884F72-2C9E-2ACB-D452-2AAB4D0CD42B}"/>
          </ac:picMkLst>
        </pc:picChg>
      </pc:sldChg>
      <pc:sldChg chg="modSp">
        <pc:chgData name="Hailey Banack" userId="df58c6bd-3e89-4835-b83d-a52c76bdafc9" providerId="ADAL" clId="{46B39FEE-EABA-B841-98DB-BF94E81B9346}" dt="2024-10-28T17:23:25.972" v="63" actId="20577"/>
        <pc:sldMkLst>
          <pc:docMk/>
          <pc:sldMk cId="0" sldId="276"/>
        </pc:sldMkLst>
        <pc:spChg chg="mod">
          <ac:chgData name="Hailey Banack" userId="df58c6bd-3e89-4835-b83d-a52c76bdafc9" providerId="ADAL" clId="{46B39FEE-EABA-B841-98DB-BF94E81B9346}" dt="2024-10-28T17:23:25.972" v="63" actId="20577"/>
          <ac:spMkLst>
            <pc:docMk/>
            <pc:sldMk cId="0" sldId="276"/>
            <ac:spMk id="656" creationId="{00000000-0000-0000-0000-000000000000}"/>
          </ac:spMkLst>
        </pc:spChg>
      </pc:sldChg>
      <pc:sldChg chg="addSp delSp modSp mod ord delAnim modAnim">
        <pc:chgData name="Hailey Banack" userId="df58c6bd-3e89-4835-b83d-a52c76bdafc9" providerId="ADAL" clId="{46B39FEE-EABA-B841-98DB-BF94E81B9346}" dt="2024-10-28T17:45:15.335" v="632" actId="1076"/>
        <pc:sldMkLst>
          <pc:docMk/>
          <pc:sldMk cId="238759412" sldId="320"/>
        </pc:sldMkLst>
        <pc:spChg chg="mod">
          <ac:chgData name="Hailey Banack" userId="df58c6bd-3e89-4835-b83d-a52c76bdafc9" providerId="ADAL" clId="{46B39FEE-EABA-B841-98DB-BF94E81B9346}" dt="2024-10-28T17:39:33.600" v="548"/>
          <ac:spMkLst>
            <pc:docMk/>
            <pc:sldMk cId="238759412" sldId="320"/>
            <ac:spMk id="3" creationId="{30B58135-0D36-FE01-705E-DCCA4DE92E8D}"/>
          </ac:spMkLst>
        </pc:spChg>
        <pc:spChg chg="mod">
          <ac:chgData name="Hailey Banack" userId="df58c6bd-3e89-4835-b83d-a52c76bdafc9" providerId="ADAL" clId="{46B39FEE-EABA-B841-98DB-BF94E81B9346}" dt="2024-10-28T17:44:53.715" v="625" actId="1076"/>
          <ac:spMkLst>
            <pc:docMk/>
            <pc:sldMk cId="238759412" sldId="320"/>
            <ac:spMk id="4" creationId="{20833D9C-BD73-6CDD-29CC-C4AA2D145A26}"/>
          </ac:spMkLst>
        </pc:spChg>
        <pc:spChg chg="mod">
          <ac:chgData name="Hailey Banack" userId="df58c6bd-3e89-4835-b83d-a52c76bdafc9" providerId="ADAL" clId="{46B39FEE-EABA-B841-98DB-BF94E81B9346}" dt="2024-10-28T17:45:14.751" v="631" actId="1076"/>
          <ac:spMkLst>
            <pc:docMk/>
            <pc:sldMk cId="238759412" sldId="320"/>
            <ac:spMk id="5" creationId="{8A7094F9-FFE5-4DBA-A7DD-7A005A3976C7}"/>
          </ac:spMkLst>
        </pc:spChg>
        <pc:spChg chg="mod">
          <ac:chgData name="Hailey Banack" userId="df58c6bd-3e89-4835-b83d-a52c76bdafc9" providerId="ADAL" clId="{46B39FEE-EABA-B841-98DB-BF94E81B9346}" dt="2024-10-28T17:37:09.819" v="497" actId="20577"/>
          <ac:spMkLst>
            <pc:docMk/>
            <pc:sldMk cId="238759412" sldId="320"/>
            <ac:spMk id="6" creationId="{C7678CFB-2F14-9D9C-A206-BDA248417BB0}"/>
          </ac:spMkLst>
        </pc:spChg>
        <pc:spChg chg="mod">
          <ac:chgData name="Hailey Banack" userId="df58c6bd-3e89-4835-b83d-a52c76bdafc9" providerId="ADAL" clId="{46B39FEE-EABA-B841-98DB-BF94E81B9346}" dt="2024-10-28T17:39:33.600" v="548"/>
          <ac:spMkLst>
            <pc:docMk/>
            <pc:sldMk cId="238759412" sldId="320"/>
            <ac:spMk id="7" creationId="{902666EC-1401-6CFB-D3AF-C20014D982BE}"/>
          </ac:spMkLst>
        </pc:spChg>
        <pc:spChg chg="mod">
          <ac:chgData name="Hailey Banack" userId="df58c6bd-3e89-4835-b83d-a52c76bdafc9" providerId="ADAL" clId="{46B39FEE-EABA-B841-98DB-BF94E81B9346}" dt="2024-10-28T17:41:13.770" v="571" actId="1076"/>
          <ac:spMkLst>
            <pc:docMk/>
            <pc:sldMk cId="238759412" sldId="320"/>
            <ac:spMk id="8" creationId="{072DE1C7-32A0-3A3A-EB9B-3867276C091C}"/>
          </ac:spMkLst>
        </pc:spChg>
        <pc:spChg chg="add mod">
          <ac:chgData name="Hailey Banack" userId="df58c6bd-3e89-4835-b83d-a52c76bdafc9" providerId="ADAL" clId="{46B39FEE-EABA-B841-98DB-BF94E81B9346}" dt="2024-10-28T17:44:55.678" v="626" actId="1076"/>
          <ac:spMkLst>
            <pc:docMk/>
            <pc:sldMk cId="238759412" sldId="320"/>
            <ac:spMk id="11" creationId="{F3D1BE2F-8D71-F557-A5D1-830E8ED0C310}"/>
          </ac:spMkLst>
        </pc:spChg>
        <pc:spChg chg="del mod">
          <ac:chgData name="Hailey Banack" userId="df58c6bd-3e89-4835-b83d-a52c76bdafc9" providerId="ADAL" clId="{46B39FEE-EABA-B841-98DB-BF94E81B9346}" dt="2024-10-28T17:39:45.853" v="553" actId="478"/>
          <ac:spMkLst>
            <pc:docMk/>
            <pc:sldMk cId="238759412" sldId="320"/>
            <ac:spMk id="12" creationId="{E9CA67F8-2405-6D33-6DED-98AEFCD5409E}"/>
          </ac:spMkLst>
        </pc:spChg>
        <pc:spChg chg="mod">
          <ac:chgData name="Hailey Banack" userId="df58c6bd-3e89-4835-b83d-a52c76bdafc9" providerId="ADAL" clId="{46B39FEE-EABA-B841-98DB-BF94E81B9346}" dt="2024-10-28T17:45:15.335" v="632" actId="1076"/>
          <ac:spMkLst>
            <pc:docMk/>
            <pc:sldMk cId="238759412" sldId="320"/>
            <ac:spMk id="17" creationId="{C807A5C1-B396-FAF5-7815-73B4CBB24F63}"/>
          </ac:spMkLst>
        </pc:spChg>
        <pc:grpChg chg="add del mod">
          <ac:chgData name="Hailey Banack" userId="df58c6bd-3e89-4835-b83d-a52c76bdafc9" providerId="ADAL" clId="{46B39FEE-EABA-B841-98DB-BF94E81B9346}" dt="2024-10-28T17:39:48.308" v="554" actId="478"/>
          <ac:grpSpMkLst>
            <pc:docMk/>
            <pc:sldMk cId="238759412" sldId="320"/>
            <ac:grpSpMk id="2" creationId="{54A557C0-81AE-CE4B-BBD3-F3FD907DC183}"/>
          </ac:grpSpMkLst>
        </pc:grpChg>
        <pc:picChg chg="del">
          <ac:chgData name="Hailey Banack" userId="df58c6bd-3e89-4835-b83d-a52c76bdafc9" providerId="ADAL" clId="{46B39FEE-EABA-B841-98DB-BF94E81B9346}" dt="2024-10-28T17:38:33.815" v="544" actId="478"/>
          <ac:picMkLst>
            <pc:docMk/>
            <pc:sldMk cId="238759412" sldId="320"/>
            <ac:picMk id="9" creationId="{A4E86C17-8343-3E51-0F38-1C40F5D1829D}"/>
          </ac:picMkLst>
        </pc:picChg>
        <pc:picChg chg="add del mod">
          <ac:chgData name="Hailey Banack" userId="df58c6bd-3e89-4835-b83d-a52c76bdafc9" providerId="ADAL" clId="{46B39FEE-EABA-B841-98DB-BF94E81B9346}" dt="2024-10-28T17:40:17.501" v="560" actId="478"/>
          <ac:picMkLst>
            <pc:docMk/>
            <pc:sldMk cId="238759412" sldId="320"/>
            <ac:picMk id="10" creationId="{94DEEA2F-7E55-6AEE-4A3C-B8391AA71A3E}"/>
          </ac:picMkLst>
        </pc:picChg>
        <pc:picChg chg="del">
          <ac:chgData name="Hailey Banack" userId="df58c6bd-3e89-4835-b83d-a52c76bdafc9" providerId="ADAL" clId="{46B39FEE-EABA-B841-98DB-BF94E81B9346}" dt="2024-10-28T17:38:33.248" v="543" actId="478"/>
          <ac:picMkLst>
            <pc:docMk/>
            <pc:sldMk cId="238759412" sldId="320"/>
            <ac:picMk id="13" creationId="{0BA8FA11-AA4B-5C03-58AE-2C03F126D3F6}"/>
          </ac:picMkLst>
        </pc:picChg>
        <pc:picChg chg="add mod">
          <ac:chgData name="Hailey Banack" userId="df58c6bd-3e89-4835-b83d-a52c76bdafc9" providerId="ADAL" clId="{46B39FEE-EABA-B841-98DB-BF94E81B9346}" dt="2024-10-28T17:44:16.636" v="608" actId="1076"/>
          <ac:picMkLst>
            <pc:docMk/>
            <pc:sldMk cId="238759412" sldId="320"/>
            <ac:picMk id="14" creationId="{72B00557-C941-EB99-A791-731B863BCCA3}"/>
          </ac:picMkLst>
        </pc:picChg>
        <pc:picChg chg="add mod">
          <ac:chgData name="Hailey Banack" userId="df58c6bd-3e89-4835-b83d-a52c76bdafc9" providerId="ADAL" clId="{46B39FEE-EABA-B841-98DB-BF94E81B9346}" dt="2024-10-28T17:45:11.754" v="630" actId="1076"/>
          <ac:picMkLst>
            <pc:docMk/>
            <pc:sldMk cId="238759412" sldId="320"/>
            <ac:picMk id="15" creationId="{FBA3FD3E-BDB7-C67C-FA9F-81F781DA4512}"/>
          </ac:picMkLst>
        </pc:picChg>
      </pc:sldChg>
      <pc:sldChg chg="addSp delSp modSp mod ord">
        <pc:chgData name="Hailey Banack" userId="df58c6bd-3e89-4835-b83d-a52c76bdafc9" providerId="ADAL" clId="{46B39FEE-EABA-B841-98DB-BF94E81B9346}" dt="2024-10-28T17:55:22.999" v="736" actId="20577"/>
        <pc:sldMkLst>
          <pc:docMk/>
          <pc:sldMk cId="1024386368" sldId="323"/>
        </pc:sldMkLst>
        <pc:spChg chg="mod">
          <ac:chgData name="Hailey Banack" userId="df58c6bd-3e89-4835-b83d-a52c76bdafc9" providerId="ADAL" clId="{46B39FEE-EABA-B841-98DB-BF94E81B9346}" dt="2024-10-28T17:54:10.358" v="714" actId="1076"/>
          <ac:spMkLst>
            <pc:docMk/>
            <pc:sldMk cId="1024386368" sldId="323"/>
            <ac:spMk id="4" creationId="{AE0D3E41-0E47-CF3D-357F-21465C544672}"/>
          </ac:spMkLst>
        </pc:spChg>
        <pc:spChg chg="add del">
          <ac:chgData name="Hailey Banack" userId="df58c6bd-3e89-4835-b83d-a52c76bdafc9" providerId="ADAL" clId="{46B39FEE-EABA-B841-98DB-BF94E81B9346}" dt="2024-10-28T17:53:03.504" v="697" actId="22"/>
          <ac:spMkLst>
            <pc:docMk/>
            <pc:sldMk cId="1024386368" sldId="323"/>
            <ac:spMk id="6" creationId="{7D48D37A-8779-AB78-D31D-74047AF590BE}"/>
          </ac:spMkLst>
        </pc:spChg>
        <pc:spChg chg="add del mod">
          <ac:chgData name="Hailey Banack" userId="df58c6bd-3e89-4835-b83d-a52c76bdafc9" providerId="ADAL" clId="{46B39FEE-EABA-B841-98DB-BF94E81B9346}" dt="2024-10-28T17:54:06.772" v="711"/>
          <ac:spMkLst>
            <pc:docMk/>
            <pc:sldMk cId="1024386368" sldId="323"/>
            <ac:spMk id="8" creationId="{AA337B13-E249-1F8C-2B9E-C3AA11913D35}"/>
          </ac:spMkLst>
        </pc:spChg>
        <pc:spChg chg="add mod">
          <ac:chgData name="Hailey Banack" userId="df58c6bd-3e89-4835-b83d-a52c76bdafc9" providerId="ADAL" clId="{46B39FEE-EABA-B841-98DB-BF94E81B9346}" dt="2024-10-28T17:55:22.999" v="736" actId="20577"/>
          <ac:spMkLst>
            <pc:docMk/>
            <pc:sldMk cId="1024386368" sldId="323"/>
            <ac:spMk id="9" creationId="{B5299825-92FB-292D-1350-36686524C9B2}"/>
          </ac:spMkLst>
        </pc:spChg>
        <pc:spChg chg="mod">
          <ac:chgData name="Hailey Banack" userId="df58c6bd-3e89-4835-b83d-a52c76bdafc9" providerId="ADAL" clId="{46B39FEE-EABA-B841-98DB-BF94E81B9346}" dt="2024-10-28T17:54:07.487" v="712"/>
          <ac:spMkLst>
            <pc:docMk/>
            <pc:sldMk cId="1024386368" sldId="323"/>
            <ac:spMk id="11" creationId="{84B347EC-B8CD-23DC-8C42-E514451A5A15}"/>
          </ac:spMkLst>
        </pc:spChg>
        <pc:spChg chg="mod">
          <ac:chgData name="Hailey Banack" userId="df58c6bd-3e89-4835-b83d-a52c76bdafc9" providerId="ADAL" clId="{46B39FEE-EABA-B841-98DB-BF94E81B9346}" dt="2024-10-28T17:54:07.487" v="712"/>
          <ac:spMkLst>
            <pc:docMk/>
            <pc:sldMk cId="1024386368" sldId="323"/>
            <ac:spMk id="12" creationId="{5B10A1D9-9AFA-4751-4AA7-D2F8C2E0CC59}"/>
          </ac:spMkLst>
        </pc:spChg>
        <pc:spChg chg="add mod">
          <ac:chgData name="Hailey Banack" userId="df58c6bd-3e89-4835-b83d-a52c76bdafc9" providerId="ADAL" clId="{46B39FEE-EABA-B841-98DB-BF94E81B9346}" dt="2024-10-28T17:55:17.381" v="734" actId="208"/>
          <ac:spMkLst>
            <pc:docMk/>
            <pc:sldMk cId="1024386368" sldId="323"/>
            <ac:spMk id="13" creationId="{0066BE94-E2F0-67ED-1310-00A51224D789}"/>
          </ac:spMkLst>
        </pc:spChg>
        <pc:spChg chg="add mod">
          <ac:chgData name="Hailey Banack" userId="df58c6bd-3e89-4835-b83d-a52c76bdafc9" providerId="ADAL" clId="{46B39FEE-EABA-B841-98DB-BF94E81B9346}" dt="2024-10-28T17:55:15.290" v="733" actId="208"/>
          <ac:spMkLst>
            <pc:docMk/>
            <pc:sldMk cId="1024386368" sldId="323"/>
            <ac:spMk id="14" creationId="{74918C7C-5636-4346-D744-65F4A916E24D}"/>
          </ac:spMkLst>
        </pc:spChg>
        <pc:spChg chg="mod">
          <ac:chgData name="Hailey Banack" userId="df58c6bd-3e89-4835-b83d-a52c76bdafc9" providerId="ADAL" clId="{46B39FEE-EABA-B841-98DB-BF94E81B9346}" dt="2024-10-28T17:49:22.697" v="689" actId="1076"/>
          <ac:spMkLst>
            <pc:docMk/>
            <pc:sldMk cId="1024386368" sldId="323"/>
            <ac:spMk id="16" creationId="{959BB1EF-12CC-231C-0F90-9307454C3120}"/>
          </ac:spMkLst>
        </pc:spChg>
        <pc:grpChg chg="add del mod">
          <ac:chgData name="Hailey Banack" userId="df58c6bd-3e89-4835-b83d-a52c76bdafc9" providerId="ADAL" clId="{46B39FEE-EABA-B841-98DB-BF94E81B9346}" dt="2024-10-28T17:54:24.911" v="716" actId="478"/>
          <ac:grpSpMkLst>
            <pc:docMk/>
            <pc:sldMk cId="1024386368" sldId="323"/>
            <ac:grpSpMk id="10" creationId="{24582728-39C7-41DF-BB41-433EBD4667A1}"/>
          </ac:grpSpMkLst>
        </pc:grpChg>
        <pc:picChg chg="del">
          <ac:chgData name="Hailey Banack" userId="df58c6bd-3e89-4835-b83d-a52c76bdafc9" providerId="ADAL" clId="{46B39FEE-EABA-B841-98DB-BF94E81B9346}" dt="2024-10-28T17:48:35.152" v="634" actId="478"/>
          <ac:picMkLst>
            <pc:docMk/>
            <pc:sldMk cId="1024386368" sldId="323"/>
            <ac:picMk id="2" creationId="{1CB4DDEF-CE1B-B506-0210-B40BB4026638}"/>
          </ac:picMkLst>
        </pc:picChg>
        <pc:picChg chg="mod">
          <ac:chgData name="Hailey Banack" userId="df58c6bd-3e89-4835-b83d-a52c76bdafc9" providerId="ADAL" clId="{46B39FEE-EABA-B841-98DB-BF94E81B9346}" dt="2024-10-28T17:53:31.155" v="706" actId="1076"/>
          <ac:picMkLst>
            <pc:docMk/>
            <pc:sldMk cId="1024386368" sldId="323"/>
            <ac:picMk id="3" creationId="{5FBDF9C0-1EB7-2257-482A-D4D016889508}"/>
          </ac:picMkLst>
        </pc:picChg>
      </pc:sldChg>
      <pc:sldChg chg="addSp delSp modSp mod delAnim modAnim">
        <pc:chgData name="Hailey Banack" userId="df58c6bd-3e89-4835-b83d-a52c76bdafc9" providerId="ADAL" clId="{46B39FEE-EABA-B841-98DB-BF94E81B9346}" dt="2024-10-28T18:21:41.212" v="1037" actId="1076"/>
        <pc:sldMkLst>
          <pc:docMk/>
          <pc:sldMk cId="2186848261" sldId="325"/>
        </pc:sldMkLst>
        <pc:spChg chg="del mod">
          <ac:chgData name="Hailey Banack" userId="df58c6bd-3e89-4835-b83d-a52c76bdafc9" providerId="ADAL" clId="{46B39FEE-EABA-B841-98DB-BF94E81B9346}" dt="2024-10-28T18:20:32.677" v="977" actId="478"/>
          <ac:spMkLst>
            <pc:docMk/>
            <pc:sldMk cId="2186848261" sldId="325"/>
            <ac:spMk id="2" creationId="{4001ED6F-8C3B-B946-B317-A78D3AF81A3D}"/>
          </ac:spMkLst>
        </pc:spChg>
        <pc:spChg chg="add mod">
          <ac:chgData name="Hailey Banack" userId="df58c6bd-3e89-4835-b83d-a52c76bdafc9" providerId="ADAL" clId="{46B39FEE-EABA-B841-98DB-BF94E81B9346}" dt="2024-10-28T18:20:16.942" v="973" actId="404"/>
          <ac:spMkLst>
            <pc:docMk/>
            <pc:sldMk cId="2186848261" sldId="325"/>
            <ac:spMk id="4" creationId="{9D231FB5-D33A-15E2-6409-0DEDAECC245A}"/>
          </ac:spMkLst>
        </pc:spChg>
        <pc:spChg chg="del">
          <ac:chgData name="Hailey Banack" userId="df58c6bd-3e89-4835-b83d-a52c76bdafc9" providerId="ADAL" clId="{46B39FEE-EABA-B841-98DB-BF94E81B9346}" dt="2024-10-28T18:20:34.381" v="978" actId="478"/>
          <ac:spMkLst>
            <pc:docMk/>
            <pc:sldMk cId="2186848261" sldId="325"/>
            <ac:spMk id="5" creationId="{9F27C58C-C6AD-653C-6DC2-0EFA17BD353D}"/>
          </ac:spMkLst>
        </pc:spChg>
        <pc:spChg chg="mod">
          <ac:chgData name="Hailey Banack" userId="df58c6bd-3e89-4835-b83d-a52c76bdafc9" providerId="ADAL" clId="{46B39FEE-EABA-B841-98DB-BF94E81B9346}" dt="2024-10-28T18:21:41.212" v="1037" actId="1076"/>
          <ac:spMkLst>
            <pc:docMk/>
            <pc:sldMk cId="2186848261" sldId="325"/>
            <ac:spMk id="6" creationId="{C7678CFB-2F14-9D9C-A206-BDA248417BB0}"/>
          </ac:spMkLst>
        </pc:spChg>
        <pc:spChg chg="del">
          <ac:chgData name="Hailey Banack" userId="df58c6bd-3e89-4835-b83d-a52c76bdafc9" providerId="ADAL" clId="{46B39FEE-EABA-B841-98DB-BF94E81B9346}" dt="2024-10-28T18:20:35.494" v="979" actId="478"/>
          <ac:spMkLst>
            <pc:docMk/>
            <pc:sldMk cId="2186848261" sldId="325"/>
            <ac:spMk id="9" creationId="{60B6E358-EFA5-0E4A-AB8F-50EB01B1234B}"/>
          </ac:spMkLst>
        </pc:spChg>
        <pc:spChg chg="del">
          <ac:chgData name="Hailey Banack" userId="df58c6bd-3e89-4835-b83d-a52c76bdafc9" providerId="ADAL" clId="{46B39FEE-EABA-B841-98DB-BF94E81B9346}" dt="2024-10-28T18:20:36.210" v="980" actId="478"/>
          <ac:spMkLst>
            <pc:docMk/>
            <pc:sldMk cId="2186848261" sldId="325"/>
            <ac:spMk id="10" creationId="{F609FE2C-9E0C-78CF-693B-A2219483B394}"/>
          </ac:spMkLst>
        </pc:spChg>
        <pc:spChg chg="del">
          <ac:chgData name="Hailey Banack" userId="df58c6bd-3e89-4835-b83d-a52c76bdafc9" providerId="ADAL" clId="{46B39FEE-EABA-B841-98DB-BF94E81B9346}" dt="2024-10-28T18:20:38.763" v="981" actId="478"/>
          <ac:spMkLst>
            <pc:docMk/>
            <pc:sldMk cId="2186848261" sldId="325"/>
            <ac:spMk id="11" creationId="{F1EBB7C7-3F3A-1B79-4664-B8F4FCCB65D8}"/>
          </ac:spMkLst>
        </pc:spChg>
        <pc:spChg chg="mod">
          <ac:chgData name="Hailey Banack" userId="df58c6bd-3e89-4835-b83d-a52c76bdafc9" providerId="ADAL" clId="{46B39FEE-EABA-B841-98DB-BF94E81B9346}" dt="2024-10-28T18:20:12.870" v="972" actId="113"/>
          <ac:spMkLst>
            <pc:docMk/>
            <pc:sldMk cId="2186848261" sldId="325"/>
            <ac:spMk id="13" creationId="{941FDD20-E064-6ACA-108F-7140857D09DF}"/>
          </ac:spMkLst>
        </pc:spChg>
        <pc:picChg chg="add mod">
          <ac:chgData name="Hailey Banack" userId="df58c6bd-3e89-4835-b83d-a52c76bdafc9" providerId="ADAL" clId="{46B39FEE-EABA-B841-98DB-BF94E81B9346}" dt="2024-10-28T18:17:58.134" v="916" actId="1076"/>
          <ac:picMkLst>
            <pc:docMk/>
            <pc:sldMk cId="2186848261" sldId="325"/>
            <ac:picMk id="3" creationId="{3B6398E3-838E-9D08-024A-C1654A36FA0E}"/>
          </ac:picMkLst>
        </pc:picChg>
        <pc:picChg chg="del">
          <ac:chgData name="Hailey Banack" userId="df58c6bd-3e89-4835-b83d-a52c76bdafc9" providerId="ADAL" clId="{46B39FEE-EABA-B841-98DB-BF94E81B9346}" dt="2024-10-28T18:20:30.523" v="976" actId="478"/>
          <ac:picMkLst>
            <pc:docMk/>
            <pc:sldMk cId="2186848261" sldId="325"/>
            <ac:picMk id="12" creationId="{412AD3AC-744A-A37D-AF8C-7DC6E1C0C830}"/>
          </ac:picMkLst>
        </pc:picChg>
      </pc:sldChg>
      <pc:sldChg chg="modSp mod">
        <pc:chgData name="Hailey Banack" userId="df58c6bd-3e89-4835-b83d-a52c76bdafc9" providerId="ADAL" clId="{46B39FEE-EABA-B841-98DB-BF94E81B9346}" dt="2024-10-28T17:22:15.487" v="48" actId="1076"/>
        <pc:sldMkLst>
          <pc:docMk/>
          <pc:sldMk cId="3287837277" sldId="327"/>
        </pc:sldMkLst>
        <pc:spChg chg="mod">
          <ac:chgData name="Hailey Banack" userId="df58c6bd-3e89-4835-b83d-a52c76bdafc9" providerId="ADAL" clId="{46B39FEE-EABA-B841-98DB-BF94E81B9346}" dt="2024-10-28T17:22:15.487" v="48" actId="1076"/>
          <ac:spMkLst>
            <pc:docMk/>
            <pc:sldMk cId="3287837277" sldId="327"/>
            <ac:spMk id="375" creationId="{00000000-0000-0000-0000-000000000000}"/>
          </ac:spMkLst>
        </pc:spChg>
      </pc:sldChg>
      <pc:sldChg chg="addSp delSp modSp mod ord addAnim delAnim modAnim">
        <pc:chgData name="Hailey Banack" userId="df58c6bd-3e89-4835-b83d-a52c76bdafc9" providerId="ADAL" clId="{46B39FEE-EABA-B841-98DB-BF94E81B9346}" dt="2024-10-28T17:35:53.947" v="435" actId="1366"/>
        <pc:sldMkLst>
          <pc:docMk/>
          <pc:sldMk cId="916367827" sldId="328"/>
        </pc:sldMkLst>
        <pc:spChg chg="mod">
          <ac:chgData name="Hailey Banack" userId="df58c6bd-3e89-4835-b83d-a52c76bdafc9" providerId="ADAL" clId="{46B39FEE-EABA-B841-98DB-BF94E81B9346}" dt="2024-10-28T17:24:38.820" v="69"/>
          <ac:spMkLst>
            <pc:docMk/>
            <pc:sldMk cId="916367827" sldId="328"/>
            <ac:spMk id="3" creationId="{C8630118-D507-06D9-807C-662D5B8F4624}"/>
          </ac:spMkLst>
        </pc:spChg>
        <pc:spChg chg="mod">
          <ac:chgData name="Hailey Banack" userId="df58c6bd-3e89-4835-b83d-a52c76bdafc9" providerId="ADAL" clId="{46B39FEE-EABA-B841-98DB-BF94E81B9346}" dt="2024-10-28T17:24:38.820" v="69"/>
          <ac:spMkLst>
            <pc:docMk/>
            <pc:sldMk cId="916367827" sldId="328"/>
            <ac:spMk id="4" creationId="{0BCAC3C0-BCAB-B41C-B2D1-D5088792F296}"/>
          </ac:spMkLst>
        </pc:spChg>
        <pc:spChg chg="del">
          <ac:chgData name="Hailey Banack" userId="df58c6bd-3e89-4835-b83d-a52c76bdafc9" providerId="ADAL" clId="{46B39FEE-EABA-B841-98DB-BF94E81B9346}" dt="2024-10-28T17:24:21.173" v="65" actId="478"/>
          <ac:spMkLst>
            <pc:docMk/>
            <pc:sldMk cId="916367827" sldId="328"/>
            <ac:spMk id="5" creationId="{1BCC78DA-9387-EA86-726D-86C5BEFBC9E6}"/>
          </ac:spMkLst>
        </pc:spChg>
        <pc:spChg chg="mod">
          <ac:chgData name="Hailey Banack" userId="df58c6bd-3e89-4835-b83d-a52c76bdafc9" providerId="ADAL" clId="{46B39FEE-EABA-B841-98DB-BF94E81B9346}" dt="2024-10-28T17:24:38.820" v="69"/>
          <ac:spMkLst>
            <pc:docMk/>
            <pc:sldMk cId="916367827" sldId="328"/>
            <ac:spMk id="6" creationId="{46E16D94-985F-AABA-5295-D317F728C2F5}"/>
          </ac:spMkLst>
        </pc:spChg>
        <pc:spChg chg="add mod">
          <ac:chgData name="Hailey Banack" userId="df58c6bd-3e89-4835-b83d-a52c76bdafc9" providerId="ADAL" clId="{46B39FEE-EABA-B841-98DB-BF94E81B9346}" dt="2024-10-28T17:25:03.566" v="80"/>
          <ac:spMkLst>
            <pc:docMk/>
            <pc:sldMk cId="916367827" sldId="328"/>
            <ac:spMk id="9" creationId="{AAF24877-1ABE-41B3-F613-7A8B5A73CEC0}"/>
          </ac:spMkLst>
        </pc:spChg>
        <pc:spChg chg="del">
          <ac:chgData name="Hailey Banack" userId="df58c6bd-3e89-4835-b83d-a52c76bdafc9" providerId="ADAL" clId="{46B39FEE-EABA-B841-98DB-BF94E81B9346}" dt="2024-10-28T17:24:25.375" v="68" actId="478"/>
          <ac:spMkLst>
            <pc:docMk/>
            <pc:sldMk cId="916367827" sldId="328"/>
            <ac:spMk id="10" creationId="{97BCA180-BAE7-CE9B-99C3-2ADEC20E10EC}"/>
          </ac:spMkLst>
        </pc:spChg>
        <pc:spChg chg="add del mod">
          <ac:chgData name="Hailey Banack" userId="df58c6bd-3e89-4835-b83d-a52c76bdafc9" providerId="ADAL" clId="{46B39FEE-EABA-B841-98DB-BF94E81B9346}" dt="2024-10-28T17:33:36.470" v="432" actId="1076"/>
          <ac:spMkLst>
            <pc:docMk/>
            <pc:sldMk cId="916367827" sldId="328"/>
            <ac:spMk id="11" creationId="{6492CFBE-4422-1E97-2BAE-8139D36A5D4D}"/>
          </ac:spMkLst>
        </pc:spChg>
        <pc:spChg chg="add mod">
          <ac:chgData name="Hailey Banack" userId="df58c6bd-3e89-4835-b83d-a52c76bdafc9" providerId="ADAL" clId="{46B39FEE-EABA-B841-98DB-BF94E81B9346}" dt="2024-10-28T17:25:03.566" v="80"/>
          <ac:spMkLst>
            <pc:docMk/>
            <pc:sldMk cId="916367827" sldId="328"/>
            <ac:spMk id="15" creationId="{6915A83D-6D4B-1B0A-3115-5147F0108615}"/>
          </ac:spMkLst>
        </pc:spChg>
        <pc:spChg chg="add mod">
          <ac:chgData name="Hailey Banack" userId="df58c6bd-3e89-4835-b83d-a52c76bdafc9" providerId="ADAL" clId="{46B39FEE-EABA-B841-98DB-BF94E81B9346}" dt="2024-10-28T17:25:03.566" v="80"/>
          <ac:spMkLst>
            <pc:docMk/>
            <pc:sldMk cId="916367827" sldId="328"/>
            <ac:spMk id="16" creationId="{EC6DA762-54AE-DA51-79C8-7D11556762D0}"/>
          </ac:spMkLst>
        </pc:spChg>
        <pc:spChg chg="mod">
          <ac:chgData name="Hailey Banack" userId="df58c6bd-3e89-4835-b83d-a52c76bdafc9" providerId="ADAL" clId="{46B39FEE-EABA-B841-98DB-BF94E81B9346}" dt="2024-10-28T17:25:24.259" v="88" actId="207"/>
          <ac:spMkLst>
            <pc:docMk/>
            <pc:sldMk cId="916367827" sldId="328"/>
            <ac:spMk id="19" creationId="{90134C42-D7AF-5E26-10B0-88B005742411}"/>
          </ac:spMkLst>
        </pc:spChg>
        <pc:spChg chg="mod">
          <ac:chgData name="Hailey Banack" userId="df58c6bd-3e89-4835-b83d-a52c76bdafc9" providerId="ADAL" clId="{46B39FEE-EABA-B841-98DB-BF94E81B9346}" dt="2024-10-28T17:28:02.750" v="125" actId="1076"/>
          <ac:spMkLst>
            <pc:docMk/>
            <pc:sldMk cId="916367827" sldId="328"/>
            <ac:spMk id="20" creationId="{CF5B44F7-6ACB-1156-93E0-076D2A657D33}"/>
          </ac:spMkLst>
        </pc:spChg>
        <pc:spChg chg="mod">
          <ac:chgData name="Hailey Banack" userId="df58c6bd-3e89-4835-b83d-a52c76bdafc9" providerId="ADAL" clId="{46B39FEE-EABA-B841-98DB-BF94E81B9346}" dt="2024-10-28T17:27:55.906" v="121" actId="1076"/>
          <ac:spMkLst>
            <pc:docMk/>
            <pc:sldMk cId="916367827" sldId="328"/>
            <ac:spMk id="21" creationId="{BE18FBED-A280-0C6F-77C0-77151E77BB0E}"/>
          </ac:spMkLst>
        </pc:spChg>
        <pc:spChg chg="add mod">
          <ac:chgData name="Hailey Banack" userId="df58c6bd-3e89-4835-b83d-a52c76bdafc9" providerId="ADAL" clId="{46B39FEE-EABA-B841-98DB-BF94E81B9346}" dt="2024-10-28T17:29:20.404" v="243" actId="1076"/>
          <ac:spMkLst>
            <pc:docMk/>
            <pc:sldMk cId="916367827" sldId="328"/>
            <ac:spMk id="23" creationId="{F5C599B9-A31D-20CE-8C53-ED3F2F92B627}"/>
          </ac:spMkLst>
        </pc:spChg>
        <pc:spChg chg="add mod">
          <ac:chgData name="Hailey Banack" userId="df58c6bd-3e89-4835-b83d-a52c76bdafc9" providerId="ADAL" clId="{46B39FEE-EABA-B841-98DB-BF94E81B9346}" dt="2024-10-28T17:33:12.238" v="429" actId="113"/>
          <ac:spMkLst>
            <pc:docMk/>
            <pc:sldMk cId="916367827" sldId="328"/>
            <ac:spMk id="24" creationId="{FBC7BE8E-D4CD-DE56-EF0F-1A7F9324D691}"/>
          </ac:spMkLst>
        </pc:spChg>
        <pc:grpChg chg="add del mod">
          <ac:chgData name="Hailey Banack" userId="df58c6bd-3e89-4835-b83d-a52c76bdafc9" providerId="ADAL" clId="{46B39FEE-EABA-B841-98DB-BF94E81B9346}" dt="2024-10-28T17:24:44.665" v="72"/>
          <ac:grpSpMkLst>
            <pc:docMk/>
            <pc:sldMk cId="916367827" sldId="328"/>
            <ac:grpSpMk id="2" creationId="{781E3794-3FBB-ABFB-028C-2178991A30CA}"/>
          </ac:grpSpMkLst>
        </pc:grpChg>
        <pc:grpChg chg="add mod">
          <ac:chgData name="Hailey Banack" userId="df58c6bd-3e89-4835-b83d-a52c76bdafc9" providerId="ADAL" clId="{46B39FEE-EABA-B841-98DB-BF94E81B9346}" dt="2024-10-28T17:25:03.566" v="80"/>
          <ac:grpSpMkLst>
            <pc:docMk/>
            <pc:sldMk cId="916367827" sldId="328"/>
            <ac:grpSpMk id="8" creationId="{5C8F4EDA-B128-E1C0-311E-732A225C18E5}"/>
          </ac:grpSpMkLst>
        </pc:grpChg>
        <pc:grpChg chg="add mod">
          <ac:chgData name="Hailey Banack" userId="df58c6bd-3e89-4835-b83d-a52c76bdafc9" providerId="ADAL" clId="{46B39FEE-EABA-B841-98DB-BF94E81B9346}" dt="2024-10-28T17:33:33.642" v="431" actId="1076"/>
          <ac:grpSpMkLst>
            <pc:docMk/>
            <pc:sldMk cId="916367827" sldId="328"/>
            <ac:grpSpMk id="18" creationId="{E1F78042-3645-FCAE-9B88-C1ABE2F7DB21}"/>
          </ac:grpSpMkLst>
        </pc:grpChg>
        <pc:picChg chg="add del mod">
          <ac:chgData name="Hailey Banack" userId="df58c6bd-3e89-4835-b83d-a52c76bdafc9" providerId="ADAL" clId="{46B39FEE-EABA-B841-98DB-BF94E81B9346}" dt="2024-10-28T17:24:56.871" v="78"/>
          <ac:picMkLst>
            <pc:docMk/>
            <pc:sldMk cId="916367827" sldId="328"/>
            <ac:picMk id="7" creationId="{313BE2AA-4FD3-D3BC-FCD3-46F93F0FD091}"/>
          </ac:picMkLst>
        </pc:picChg>
        <pc:picChg chg="del">
          <ac:chgData name="Hailey Banack" userId="df58c6bd-3e89-4835-b83d-a52c76bdafc9" providerId="ADAL" clId="{46B39FEE-EABA-B841-98DB-BF94E81B9346}" dt="2024-10-28T17:24:21.835" v="66" actId="478"/>
          <ac:picMkLst>
            <pc:docMk/>
            <pc:sldMk cId="916367827" sldId="328"/>
            <ac:picMk id="12" creationId="{F598B362-CE97-3996-756A-DE616B79230D}"/>
          </ac:picMkLst>
        </pc:picChg>
        <pc:picChg chg="del">
          <ac:chgData name="Hailey Banack" userId="df58c6bd-3e89-4835-b83d-a52c76bdafc9" providerId="ADAL" clId="{46B39FEE-EABA-B841-98DB-BF94E81B9346}" dt="2024-10-28T17:25:50.217" v="94" actId="478"/>
          <ac:picMkLst>
            <pc:docMk/>
            <pc:sldMk cId="916367827" sldId="328"/>
            <ac:picMk id="13" creationId="{BE401D62-D90D-EAE5-A5AB-744CBE99C20B}"/>
          </ac:picMkLst>
        </pc:picChg>
        <pc:picChg chg="del">
          <ac:chgData name="Hailey Banack" userId="df58c6bd-3e89-4835-b83d-a52c76bdafc9" providerId="ADAL" clId="{46B39FEE-EABA-B841-98DB-BF94E81B9346}" dt="2024-10-28T17:24:23.483" v="67" actId="478"/>
          <ac:picMkLst>
            <pc:docMk/>
            <pc:sldMk cId="916367827" sldId="328"/>
            <ac:picMk id="14" creationId="{B07415B4-70CA-9508-7E67-7184D6078818}"/>
          </ac:picMkLst>
        </pc:picChg>
        <pc:picChg chg="add del mod">
          <ac:chgData name="Hailey Banack" userId="df58c6bd-3e89-4835-b83d-a52c76bdafc9" providerId="ADAL" clId="{46B39FEE-EABA-B841-98DB-BF94E81B9346}" dt="2024-10-28T17:25:14.448" v="84"/>
          <ac:picMkLst>
            <pc:docMk/>
            <pc:sldMk cId="916367827" sldId="328"/>
            <ac:picMk id="17" creationId="{86E4600A-DA36-A8B5-F20D-8382E3598B82}"/>
          </ac:picMkLst>
        </pc:picChg>
        <pc:picChg chg="add mod">
          <ac:chgData name="Hailey Banack" userId="df58c6bd-3e89-4835-b83d-a52c76bdafc9" providerId="ADAL" clId="{46B39FEE-EABA-B841-98DB-BF94E81B9346}" dt="2024-10-28T17:32:29.739" v="415" actId="14100"/>
          <ac:picMkLst>
            <pc:docMk/>
            <pc:sldMk cId="916367827" sldId="328"/>
            <ac:picMk id="22" creationId="{F151B876-D0A7-919F-4D6A-6B787910CB95}"/>
          </ac:picMkLst>
        </pc:picChg>
        <pc:picChg chg="add mod">
          <ac:chgData name="Hailey Banack" userId="df58c6bd-3e89-4835-b83d-a52c76bdafc9" providerId="ADAL" clId="{46B39FEE-EABA-B841-98DB-BF94E81B9346}" dt="2024-10-28T17:35:53.947" v="435" actId="1366"/>
          <ac:picMkLst>
            <pc:docMk/>
            <pc:sldMk cId="916367827" sldId="328"/>
            <ac:picMk id="25" creationId="{5AF63D1D-FF27-3F5E-D5D2-90A5C96F4078}"/>
          </ac:picMkLst>
        </pc:picChg>
      </pc:sldChg>
      <pc:sldChg chg="addSp delSp modSp add mod">
        <pc:chgData name="Hailey Banack" userId="df58c6bd-3e89-4835-b83d-a52c76bdafc9" providerId="ADAL" clId="{46B39FEE-EABA-B841-98DB-BF94E81B9346}" dt="2024-10-28T18:11:45.632" v="905" actId="1076"/>
        <pc:sldMkLst>
          <pc:docMk/>
          <pc:sldMk cId="639622357" sldId="329"/>
        </pc:sldMkLst>
        <pc:spChg chg="add mod">
          <ac:chgData name="Hailey Banack" userId="df58c6bd-3e89-4835-b83d-a52c76bdafc9" providerId="ADAL" clId="{46B39FEE-EABA-B841-98DB-BF94E81B9346}" dt="2024-10-28T18:11:45.632" v="905" actId="1076"/>
          <ac:spMkLst>
            <pc:docMk/>
            <pc:sldMk cId="639622357" sldId="329"/>
            <ac:spMk id="3" creationId="{B2EC7E35-B5E5-FB94-A6C7-CF8DDEE86126}"/>
          </ac:spMkLst>
        </pc:spChg>
        <pc:spChg chg="del">
          <ac:chgData name="Hailey Banack" userId="df58c6bd-3e89-4835-b83d-a52c76bdafc9" providerId="ADAL" clId="{46B39FEE-EABA-B841-98DB-BF94E81B9346}" dt="2024-10-28T18:02:08.028" v="845" actId="478"/>
          <ac:spMkLst>
            <pc:docMk/>
            <pc:sldMk cId="639622357" sldId="329"/>
            <ac:spMk id="4" creationId="{20833D9C-BD73-6CDD-29CC-C4AA2D145A26}"/>
          </ac:spMkLst>
        </pc:spChg>
        <pc:spChg chg="mod">
          <ac:chgData name="Hailey Banack" userId="df58c6bd-3e89-4835-b83d-a52c76bdafc9" providerId="ADAL" clId="{46B39FEE-EABA-B841-98DB-BF94E81B9346}" dt="2024-10-28T18:09:12.908" v="867" actId="1076"/>
          <ac:spMkLst>
            <pc:docMk/>
            <pc:sldMk cId="639622357" sldId="329"/>
            <ac:spMk id="5" creationId="{8A7094F9-FFE5-4DBA-A7DD-7A005A3976C7}"/>
          </ac:spMkLst>
        </pc:spChg>
        <pc:spChg chg="mod">
          <ac:chgData name="Hailey Banack" userId="df58c6bd-3e89-4835-b83d-a52c76bdafc9" providerId="ADAL" clId="{46B39FEE-EABA-B841-98DB-BF94E81B9346}" dt="2024-10-28T17:56:00.741" v="764" actId="5793"/>
          <ac:spMkLst>
            <pc:docMk/>
            <pc:sldMk cId="639622357" sldId="329"/>
            <ac:spMk id="6" creationId="{C7678CFB-2F14-9D9C-A206-BDA248417BB0}"/>
          </ac:spMkLst>
        </pc:spChg>
        <pc:spChg chg="mod">
          <ac:chgData name="Hailey Banack" userId="df58c6bd-3e89-4835-b83d-a52c76bdafc9" providerId="ADAL" clId="{46B39FEE-EABA-B841-98DB-BF94E81B9346}" dt="2024-10-28T18:01:59.931" v="840" actId="20577"/>
          <ac:spMkLst>
            <pc:docMk/>
            <pc:sldMk cId="639622357" sldId="329"/>
            <ac:spMk id="8" creationId="{072DE1C7-32A0-3A3A-EB9B-3867276C091C}"/>
          </ac:spMkLst>
        </pc:spChg>
        <pc:spChg chg="del">
          <ac:chgData name="Hailey Banack" userId="df58c6bd-3e89-4835-b83d-a52c76bdafc9" providerId="ADAL" clId="{46B39FEE-EABA-B841-98DB-BF94E81B9346}" dt="2024-10-28T18:02:06.739" v="844" actId="478"/>
          <ac:spMkLst>
            <pc:docMk/>
            <pc:sldMk cId="639622357" sldId="329"/>
            <ac:spMk id="11" creationId="{F3D1BE2F-8D71-F557-A5D1-830E8ED0C310}"/>
          </ac:spMkLst>
        </pc:spChg>
        <pc:spChg chg="mod">
          <ac:chgData name="Hailey Banack" userId="df58c6bd-3e89-4835-b83d-a52c76bdafc9" providerId="ADAL" clId="{46B39FEE-EABA-B841-98DB-BF94E81B9346}" dt="2024-10-28T18:09:25.310" v="868" actId="1076"/>
          <ac:spMkLst>
            <pc:docMk/>
            <pc:sldMk cId="639622357" sldId="329"/>
            <ac:spMk id="17" creationId="{C807A5C1-B396-FAF5-7815-73B4CBB24F63}"/>
          </ac:spMkLst>
        </pc:spChg>
        <pc:picChg chg="add mod">
          <ac:chgData name="Hailey Banack" userId="df58c6bd-3e89-4835-b83d-a52c76bdafc9" providerId="ADAL" clId="{46B39FEE-EABA-B841-98DB-BF94E81B9346}" dt="2024-10-28T18:09:04.369" v="864" actId="167"/>
          <ac:picMkLst>
            <pc:docMk/>
            <pc:sldMk cId="639622357" sldId="329"/>
            <ac:picMk id="2" creationId="{E05F0B67-48AD-9DE1-6BA2-D3C16C5109D9}"/>
          </ac:picMkLst>
        </pc:picChg>
        <pc:picChg chg="add mod">
          <ac:chgData name="Hailey Banack" userId="df58c6bd-3e89-4835-b83d-a52c76bdafc9" providerId="ADAL" clId="{46B39FEE-EABA-B841-98DB-BF94E81B9346}" dt="2024-10-28T18:11:30.440" v="901" actId="1367"/>
          <ac:picMkLst>
            <pc:docMk/>
            <pc:sldMk cId="639622357" sldId="329"/>
            <ac:picMk id="7" creationId="{C6B15EC2-FC29-53E2-DD54-2F6F0AD8F492}"/>
          </ac:picMkLst>
        </pc:picChg>
        <pc:picChg chg="del mod">
          <ac:chgData name="Hailey Banack" userId="df58c6bd-3e89-4835-b83d-a52c76bdafc9" providerId="ADAL" clId="{46B39FEE-EABA-B841-98DB-BF94E81B9346}" dt="2024-10-28T18:02:04.398" v="842" actId="478"/>
          <ac:picMkLst>
            <pc:docMk/>
            <pc:sldMk cId="639622357" sldId="329"/>
            <ac:picMk id="14" creationId="{72B00557-C941-EB99-A791-731B863BCCA3}"/>
          </ac:picMkLst>
        </pc:picChg>
        <pc:picChg chg="del">
          <ac:chgData name="Hailey Banack" userId="df58c6bd-3e89-4835-b83d-a52c76bdafc9" providerId="ADAL" clId="{46B39FEE-EABA-B841-98DB-BF94E81B9346}" dt="2024-10-28T18:02:05.235" v="843" actId="478"/>
          <ac:picMkLst>
            <pc:docMk/>
            <pc:sldMk cId="639622357" sldId="329"/>
            <ac:picMk id="15" creationId="{FBA3FD3E-BDB7-C67C-FA9F-81F781DA4512}"/>
          </ac:picMkLst>
        </pc:picChg>
      </pc:sldChg>
      <pc:sldChg chg="new del">
        <pc:chgData name="Hailey Banack" userId="df58c6bd-3e89-4835-b83d-a52c76bdafc9" providerId="ADAL" clId="{46B39FEE-EABA-B841-98DB-BF94E81B9346}" dt="2024-10-28T17:36:01.418" v="438" actId="2696"/>
        <pc:sldMkLst>
          <pc:docMk/>
          <pc:sldMk cId="2296223644" sldId="329"/>
        </pc:sldMkLst>
      </pc:sldChg>
      <pc:sldChg chg="add del">
        <pc:chgData name="Hailey Banack" userId="df58c6bd-3e89-4835-b83d-a52c76bdafc9" providerId="ADAL" clId="{46B39FEE-EABA-B841-98DB-BF94E81B9346}" dt="2024-10-28T17:58:15.827" v="768"/>
        <pc:sldMkLst>
          <pc:docMk/>
          <pc:sldMk cId="3656939904"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30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070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383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49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28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600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5" r:id="rId6"/>
    <p:sldLayoutId id="2147483672"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532100" y="1245236"/>
            <a:ext cx="6079800" cy="1655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a:solidFill>
                  <a:srgbClr val="002060"/>
                </a:solidFill>
              </a:rPr>
              <a:t>SERious </a:t>
            </a:r>
            <a:br>
              <a:rPr lang="en" sz="4400" dirty="0">
                <a:solidFill>
                  <a:srgbClr val="002060"/>
                </a:solidFill>
              </a:rPr>
            </a:br>
            <a:r>
              <a:rPr lang="en" sz="4400" dirty="0">
                <a:solidFill>
                  <a:srgbClr val="002060"/>
                </a:solidFill>
              </a:rPr>
              <a:t>Summaries</a:t>
            </a:r>
            <a:endParaRPr sz="4400" dirty="0">
              <a:solidFill>
                <a:srgbClr val="002060"/>
              </a:solidFill>
            </a:endParaRPr>
          </a:p>
        </p:txBody>
      </p:sp>
      <p:sp>
        <p:nvSpPr>
          <p:cNvPr id="309" name="Google Shape;309;p47"/>
          <p:cNvSpPr txBox="1">
            <a:spLocks noGrp="1"/>
          </p:cNvSpPr>
          <p:nvPr>
            <p:ph type="subTitle" idx="1"/>
          </p:nvPr>
        </p:nvSpPr>
        <p:spPr>
          <a:xfrm>
            <a:off x="1672763" y="3620904"/>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50" b="0" dirty="0"/>
              <a:t>Competing Risks </a:t>
            </a:r>
            <a:endParaRPr sz="1050" b="0" dirty="0"/>
          </a:p>
        </p:txBody>
      </p:sp>
      <p:sp>
        <p:nvSpPr>
          <p:cNvPr id="310" name="Google Shape;310;p47"/>
          <p:cNvSpPr/>
          <p:nvPr/>
        </p:nvSpPr>
        <p:spPr>
          <a:xfrm>
            <a:off x="2482788" y="251146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rgbClr val="FFC000"/>
            </a:solidFill>
            <a:prstDash val="solid"/>
            <a:round/>
            <a:headEnd type="none" w="med" len="med"/>
            <a:tailEnd type="none" w="med" len="med"/>
          </a:ln>
        </p:spPr>
      </p:sp>
      <p:sp>
        <p:nvSpPr>
          <p:cNvPr id="311" name="Google Shape;311;p47"/>
          <p:cNvSpPr/>
          <p:nvPr/>
        </p:nvSpPr>
        <p:spPr>
          <a:xfrm>
            <a:off x="6060369" y="252734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rgbClr val="FFC000"/>
            </a:solidFill>
            <a:prstDash val="solid"/>
            <a:round/>
            <a:headEnd type="none" w="med" len="med"/>
            <a:tailEnd type="none" w="med" len="med"/>
          </a:ln>
        </p:spPr>
      </p:sp>
      <p:sp>
        <p:nvSpPr>
          <p:cNvPr id="312" name="Google Shape;312;p47"/>
          <p:cNvSpPr/>
          <p:nvPr/>
        </p:nvSpPr>
        <p:spPr>
          <a:xfrm>
            <a:off x="1889888" y="4166566"/>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 name="Google Shape;319;p50">
            <a:extLst>
              <a:ext uri="{FF2B5EF4-FFF2-40B4-BE49-F238E27FC236}">
                <a16:creationId xmlns:a16="http://schemas.microsoft.com/office/drawing/2014/main" id="{FBB2A3D7-2348-56B2-9572-743276DAB4D5}"/>
              </a:ext>
            </a:extLst>
          </p:cNvPr>
          <p:cNvPicPr preferRelativeResize="0"/>
          <p:nvPr/>
        </p:nvPicPr>
        <p:blipFill rotWithShape="1">
          <a:blip r:embed="rId3">
            <a:alphaModFix/>
          </a:blip>
          <a:srcRect t="16970" r="8892" b="21025"/>
          <a:stretch/>
        </p:blipFill>
        <p:spPr>
          <a:xfrm>
            <a:off x="6674019" y="3732293"/>
            <a:ext cx="2036850" cy="810276"/>
          </a:xfrm>
          <a:prstGeom prst="rect">
            <a:avLst/>
          </a:prstGeom>
          <a:noFill/>
          <a:ln>
            <a:noFill/>
          </a:ln>
        </p:spPr>
      </p:pic>
      <p:pic>
        <p:nvPicPr>
          <p:cNvPr id="4" name="Google Shape;319;p50">
            <a:extLst>
              <a:ext uri="{FF2B5EF4-FFF2-40B4-BE49-F238E27FC236}">
                <a16:creationId xmlns:a16="http://schemas.microsoft.com/office/drawing/2014/main" id="{F591438B-A50A-0004-BBD4-0267695E9A1A}"/>
              </a:ext>
            </a:extLst>
          </p:cNvPr>
          <p:cNvPicPr preferRelativeResize="0"/>
          <p:nvPr/>
        </p:nvPicPr>
        <p:blipFill rotWithShape="1">
          <a:blip r:embed="rId3">
            <a:alphaModFix/>
          </a:blip>
          <a:srcRect t="16970" r="8892" b="21025"/>
          <a:stretch/>
        </p:blipFill>
        <p:spPr>
          <a:xfrm>
            <a:off x="6674019" y="3087988"/>
            <a:ext cx="2036850" cy="810276"/>
          </a:xfrm>
          <a:prstGeom prst="rect">
            <a:avLst/>
          </a:prstGeom>
          <a:noFill/>
          <a:ln>
            <a:noFill/>
          </a:ln>
        </p:spPr>
      </p:pic>
      <p:sp>
        <p:nvSpPr>
          <p:cNvPr id="2" name="Google Shape;309;p47">
            <a:extLst>
              <a:ext uri="{FF2B5EF4-FFF2-40B4-BE49-F238E27FC236}">
                <a16:creationId xmlns:a16="http://schemas.microsoft.com/office/drawing/2014/main" id="{8E75CED5-F62D-F782-C6AD-B1C351FE3092}"/>
              </a:ext>
            </a:extLst>
          </p:cNvPr>
          <p:cNvSpPr txBox="1">
            <a:spLocks/>
          </p:cNvSpPr>
          <p:nvPr/>
        </p:nvSpPr>
        <p:spPr>
          <a:xfrm>
            <a:off x="7150467" y="3297618"/>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Season 1</a:t>
            </a:r>
          </a:p>
          <a:p>
            <a:pPr marL="0" indent="0"/>
            <a:endParaRPr lang="en-US" sz="1200" dirty="0"/>
          </a:p>
          <a:p>
            <a:pPr marL="0" indent="0"/>
            <a:endParaRPr lang="en-US" sz="1200" dirty="0"/>
          </a:p>
        </p:txBody>
      </p:sp>
      <p:sp>
        <p:nvSpPr>
          <p:cNvPr id="5" name="Google Shape;309;p47">
            <a:extLst>
              <a:ext uri="{FF2B5EF4-FFF2-40B4-BE49-F238E27FC236}">
                <a16:creationId xmlns:a16="http://schemas.microsoft.com/office/drawing/2014/main" id="{6E551378-DE19-955F-700C-755DD5B1BBDC}"/>
              </a:ext>
            </a:extLst>
          </p:cNvPr>
          <p:cNvSpPr txBox="1">
            <a:spLocks/>
          </p:cNvSpPr>
          <p:nvPr/>
        </p:nvSpPr>
        <p:spPr>
          <a:xfrm>
            <a:off x="7150467" y="3950523"/>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Episode 14</a:t>
            </a:r>
          </a:p>
          <a:p>
            <a:pPr marL="0" indent="0"/>
            <a:endParaRPr lang="en-US" sz="1200" dirty="0"/>
          </a:p>
          <a:p>
            <a:pPr marL="0" indent="0"/>
            <a:endParaRPr lang="en-US" sz="1200" dirty="0"/>
          </a:p>
        </p:txBody>
      </p:sp>
      <p:sp>
        <p:nvSpPr>
          <p:cNvPr id="6" name="Google Shape;309;p47">
            <a:extLst>
              <a:ext uri="{FF2B5EF4-FFF2-40B4-BE49-F238E27FC236}">
                <a16:creationId xmlns:a16="http://schemas.microsoft.com/office/drawing/2014/main" id="{93A9DEBD-99A0-09D8-F2B4-372D89DBC41D}"/>
              </a:ext>
            </a:extLst>
          </p:cNvPr>
          <p:cNvSpPr txBox="1">
            <a:spLocks/>
          </p:cNvSpPr>
          <p:nvPr/>
        </p:nvSpPr>
        <p:spPr>
          <a:xfrm>
            <a:off x="2824270" y="3986953"/>
            <a:ext cx="450342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Summary prepared by Dr. Hailey Banack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343479" y="754520"/>
            <a:ext cx="6766851" cy="31336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1100" dirty="0"/>
            </a:br>
            <a:r>
              <a:rPr lang="en-US" sz="1100" dirty="0"/>
              <a:t>1. Koller MT, </a:t>
            </a:r>
            <a:r>
              <a:rPr lang="en-US" sz="1100" dirty="0" err="1"/>
              <a:t>Raatz</a:t>
            </a:r>
            <a:r>
              <a:rPr lang="en-US" sz="1100" dirty="0"/>
              <a:t> H, </a:t>
            </a:r>
            <a:r>
              <a:rPr lang="en-US" sz="1100" dirty="0" err="1"/>
              <a:t>Steyerberg</a:t>
            </a:r>
            <a:r>
              <a:rPr lang="en-US" sz="1100" dirty="0"/>
              <a:t> EW, </a:t>
            </a:r>
            <a:r>
              <a:rPr lang="en-US" sz="1100" dirty="0" err="1"/>
              <a:t>Wolbers</a:t>
            </a:r>
            <a:r>
              <a:rPr lang="en-US" sz="1100" dirty="0"/>
              <a:t> M. Competing risks and the clinical community: irrelevance or ignorance? Stat Med. 2012 May 20;31(11-12):1089-97.</a:t>
            </a:r>
            <a:br>
              <a:rPr lang="en-US" sz="1100" dirty="0"/>
            </a:br>
            <a:br>
              <a:rPr lang="en-US" sz="1100" dirty="0"/>
            </a:br>
            <a:r>
              <a:rPr lang="en-US" sz="1100" dirty="0"/>
              <a:t>2. Andersen PK, </a:t>
            </a:r>
            <a:r>
              <a:rPr lang="en-US" sz="1100" dirty="0" err="1"/>
              <a:t>Geskus</a:t>
            </a:r>
            <a:r>
              <a:rPr lang="en-US" sz="1100" dirty="0"/>
              <a:t> RB, de Witte T, Putter H. Competing risks in epidemiology: possibilities and pitfalls. Int J Epidemiol. 2012 Jun;41(3):861-70.</a:t>
            </a:r>
            <a:br>
              <a:rPr lang="en-US" sz="1100" dirty="0"/>
            </a:br>
            <a:br>
              <a:rPr lang="en-US" sz="1100" dirty="0"/>
            </a:br>
            <a:r>
              <a:rPr lang="en-US" sz="1100" dirty="0"/>
              <a:t>3. </a:t>
            </a:r>
            <a:r>
              <a:rPr lang="en-US" sz="1100" dirty="0" err="1"/>
              <a:t>Allignol</a:t>
            </a:r>
            <a:r>
              <a:rPr lang="en-US" sz="1100" dirty="0"/>
              <a:t> A, Schumacher M, </a:t>
            </a:r>
            <a:r>
              <a:rPr lang="en-US" sz="1100" dirty="0" err="1"/>
              <a:t>Wanner</a:t>
            </a:r>
            <a:r>
              <a:rPr lang="en-US" sz="1100" dirty="0"/>
              <a:t> C, Drechsler C, </a:t>
            </a:r>
            <a:r>
              <a:rPr lang="en-US" sz="1100" dirty="0" err="1"/>
              <a:t>Beyersmann</a:t>
            </a:r>
            <a:r>
              <a:rPr lang="en-US" sz="1100" dirty="0"/>
              <a:t> J. Understanding competing risks: a simulation point of view. BMC Med Res </a:t>
            </a:r>
            <a:r>
              <a:rPr lang="en-US" sz="1100" dirty="0" err="1"/>
              <a:t>Methodol</a:t>
            </a:r>
            <a:r>
              <a:rPr lang="en-US" sz="1100" dirty="0"/>
              <a:t>. 2011 Jun 3;11:86.</a:t>
            </a:r>
            <a:br>
              <a:rPr lang="en-US" sz="1100" dirty="0"/>
            </a:br>
            <a:br>
              <a:rPr lang="en-US" sz="1100" dirty="0"/>
            </a:br>
            <a:r>
              <a:rPr lang="en-US" sz="1100" dirty="0"/>
              <a:t>4. </a:t>
            </a:r>
            <a:r>
              <a:rPr lang="en-US" sz="1100" dirty="0" err="1"/>
              <a:t>Grambauer</a:t>
            </a:r>
            <a:r>
              <a:rPr lang="en-US" sz="1100" dirty="0"/>
              <a:t> N, Schumacher M, </a:t>
            </a:r>
            <a:r>
              <a:rPr lang="en-US" sz="1100" dirty="0" err="1"/>
              <a:t>Dettenkofer</a:t>
            </a:r>
            <a:r>
              <a:rPr lang="en-US" sz="1100" dirty="0"/>
              <a:t> M, </a:t>
            </a:r>
            <a:r>
              <a:rPr lang="en-US" sz="1100" dirty="0" err="1"/>
              <a:t>Beyersmann</a:t>
            </a:r>
            <a:r>
              <a:rPr lang="en-US" sz="1100" dirty="0"/>
              <a:t> J. Incidence densities in a competing events analysis. Am J Epidemiol. 2010 Nov 1;172(9):1077-84.</a:t>
            </a:r>
            <a:br>
              <a:rPr lang="en-US" sz="1100" dirty="0"/>
            </a:br>
            <a:br>
              <a:rPr lang="en-US" sz="1100" dirty="0"/>
            </a:br>
            <a:r>
              <a:rPr lang="en-US" sz="1100" dirty="0"/>
              <a:t>5. Lau B, Cole SR, </a:t>
            </a:r>
            <a:r>
              <a:rPr lang="en-US" sz="1100" dirty="0" err="1"/>
              <a:t>Gange</a:t>
            </a:r>
            <a:r>
              <a:rPr lang="en-US" sz="1100" dirty="0"/>
              <a:t> SJ. Competing risk regression models for epidemiologic data. Am J Epidemiol. 2009 Jul 15;170(2):244-56.</a:t>
            </a:r>
            <a:br>
              <a:rPr lang="en-US" sz="1100" dirty="0"/>
            </a:br>
            <a:br>
              <a:rPr lang="en-US" sz="1100" dirty="0"/>
            </a:br>
            <a:br>
              <a:rPr lang="en-US" sz="1100" dirty="0"/>
            </a:br>
            <a:endParaRPr lang="en-US" sz="1100" dirty="0"/>
          </a:p>
        </p:txBody>
      </p:sp>
      <p:sp>
        <p:nvSpPr>
          <p:cNvPr id="376" name="Google Shape;376;p53"/>
          <p:cNvSpPr txBox="1">
            <a:spLocks noGrp="1"/>
          </p:cNvSpPr>
          <p:nvPr>
            <p:ph type="subTitle" idx="1"/>
          </p:nvPr>
        </p:nvSpPr>
        <p:spPr>
          <a:xfrm>
            <a:off x="1343479" y="266120"/>
            <a:ext cx="636372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discussed in this episode:</a:t>
            </a:r>
            <a:endParaRPr dirty="0"/>
          </a:p>
        </p:txBody>
      </p:sp>
    </p:spTree>
    <p:extLst>
      <p:ext uri="{BB962C8B-B14F-4D97-AF65-F5344CB8AC3E}">
        <p14:creationId xmlns:p14="http://schemas.microsoft.com/office/powerpoint/2010/main" val="32878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txBox="1">
            <a:spLocks noGrp="1"/>
          </p:cNvSpPr>
          <p:nvPr>
            <p:ph type="title"/>
          </p:nvPr>
        </p:nvSpPr>
        <p:spPr>
          <a:xfrm>
            <a:off x="2838275" y="1309134"/>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Acknowledgements</a:t>
            </a:r>
            <a:endParaRPr sz="3600" dirty="0"/>
          </a:p>
        </p:txBody>
      </p:sp>
      <p:sp>
        <p:nvSpPr>
          <p:cNvPr id="656" name="Google Shape;656;p67"/>
          <p:cNvSpPr txBox="1">
            <a:spLocks noGrp="1"/>
          </p:cNvSpPr>
          <p:nvPr>
            <p:ph type="body" idx="1"/>
          </p:nvPr>
        </p:nvSpPr>
        <p:spPr>
          <a:xfrm>
            <a:off x="2864232" y="2571750"/>
            <a:ext cx="4275870" cy="1574630"/>
          </a:xfrm>
          <a:prstGeom prst="rect">
            <a:avLst/>
          </a:prstGeom>
        </p:spPr>
        <p:txBody>
          <a:bodyPr spcFirstLastPara="1" wrap="square" lIns="91425" tIns="91425" rIns="91425" bIns="91425" anchor="t" anchorCtr="0">
            <a:noAutofit/>
          </a:bodyPr>
          <a:lstStyle/>
          <a:p>
            <a:pPr marL="0" lvl="0" indent="0" algn="l">
              <a:buNone/>
            </a:pPr>
            <a:r>
              <a:rPr lang="en" sz="1400" b="1" dirty="0"/>
              <a:t>Co-hosts: </a:t>
            </a:r>
            <a:r>
              <a:rPr lang="en" sz="1400" dirty="0"/>
              <a:t>Hailey Banack, Matt Fox</a:t>
            </a:r>
          </a:p>
          <a:p>
            <a:pPr marL="0" lvl="0" indent="0" algn="l" rtl="0">
              <a:spcBef>
                <a:spcPts val="0"/>
              </a:spcBef>
              <a:buNone/>
            </a:pPr>
            <a:endParaRPr lang="en" sz="1400" dirty="0"/>
          </a:p>
          <a:p>
            <a:pPr marL="0" indent="0" algn="l">
              <a:buNone/>
            </a:pPr>
            <a:r>
              <a:rPr lang="en" sz="1400" b="1" dirty="0"/>
              <a:t>Special guest: </a:t>
            </a:r>
            <a:r>
              <a:rPr lang="en" sz="1400" dirty="0"/>
              <a:t>Bryan Lau</a:t>
            </a:r>
          </a:p>
          <a:p>
            <a:pPr marL="0" lvl="0" indent="0" algn="l" rtl="0">
              <a:spcBef>
                <a:spcPts val="0"/>
              </a:spcBef>
              <a:buNone/>
            </a:pPr>
            <a:endParaRPr lang="en" sz="1400" dirty="0"/>
          </a:p>
          <a:p>
            <a:pPr marL="0" lvl="0" indent="0" algn="l" rtl="0">
              <a:spcBef>
                <a:spcPts val="0"/>
              </a:spcBef>
              <a:buNone/>
            </a:pPr>
            <a:r>
              <a:rPr lang="en" sz="1400" dirty="0" err="1"/>
              <a:t>Mahrukh</a:t>
            </a:r>
            <a:r>
              <a:rPr lang="en" sz="1400" dirty="0"/>
              <a:t> Abid (</a:t>
            </a:r>
            <a:r>
              <a:rPr lang="en" sz="1400" dirty="0" err="1"/>
              <a:t>UofT</a:t>
            </a:r>
            <a:r>
              <a:rPr lang="en" sz="1400" dirty="0"/>
              <a:t>)</a:t>
            </a:r>
          </a:p>
          <a:p>
            <a:pPr marL="0" lvl="0" indent="0" algn="l" rtl="0">
              <a:spcBef>
                <a:spcPts val="0"/>
              </a:spcBef>
              <a:buNone/>
            </a:pPr>
            <a:r>
              <a:rPr lang="en" sz="1400" dirty="0"/>
              <a:t>Sue Bevan (SER)</a:t>
            </a:r>
          </a:p>
        </p:txBody>
      </p:sp>
      <p:pic>
        <p:nvPicPr>
          <p:cNvPr id="658" name="Google Shape;658;p67"/>
          <p:cNvPicPr preferRelativeResize="0"/>
          <p:nvPr/>
        </p:nvPicPr>
        <p:blipFill>
          <a:blip r:embed="rId3">
            <a:alphaModFix/>
          </a:blip>
          <a:stretch>
            <a:fillRect/>
          </a:stretch>
        </p:blipFill>
        <p:spPr>
          <a:xfrm>
            <a:off x="3431574" y="2171336"/>
            <a:ext cx="2610150" cy="325925"/>
          </a:xfrm>
          <a:prstGeom prst="rect">
            <a:avLst/>
          </a:prstGeom>
          <a:noFill/>
          <a:ln>
            <a:noFill/>
          </a:ln>
        </p:spPr>
      </p:pic>
      <p:pic>
        <p:nvPicPr>
          <p:cNvPr id="2" name="Google Shape;654;p70">
            <a:extLst>
              <a:ext uri="{FF2B5EF4-FFF2-40B4-BE49-F238E27FC236}">
                <a16:creationId xmlns:a16="http://schemas.microsoft.com/office/drawing/2014/main" id="{536029A9-A6D9-4677-4D5B-065146D9DF75}"/>
              </a:ext>
            </a:extLst>
          </p:cNvPr>
          <p:cNvPicPr preferRelativeResize="0"/>
          <p:nvPr/>
        </p:nvPicPr>
        <p:blipFill rotWithShape="1">
          <a:blip r:embed="rId4">
            <a:alphaModFix amt="78000"/>
          </a:blip>
          <a:srcRect l="19967"/>
          <a:stretch/>
        </p:blipFill>
        <p:spPr>
          <a:xfrm rot="3044709">
            <a:off x="2371808" y="689349"/>
            <a:ext cx="1470368" cy="758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1000"/>
                                        <p:tgtEl>
                                          <p:spTgt spid="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2"/>
          <p:cNvSpPr txBox="1">
            <a:spLocks noGrp="1"/>
          </p:cNvSpPr>
          <p:nvPr>
            <p:ph type="title"/>
          </p:nvPr>
        </p:nvSpPr>
        <p:spPr>
          <a:xfrm>
            <a:off x="2398595" y="853805"/>
            <a:ext cx="4237460" cy="609235"/>
          </a:xfrm>
          <a:prstGeom prst="rect">
            <a:avLst/>
          </a:prstGeom>
        </p:spPr>
        <p:txBody>
          <a:bodyPr spcFirstLastPara="1" wrap="square" lIns="91425" tIns="91425" rIns="91425" bIns="91425" anchor="t" anchorCtr="0">
            <a:noAutofit/>
          </a:bodyPr>
          <a:lstStyle/>
          <a:p>
            <a:pPr lvl="0">
              <a:lnSpc>
                <a:spcPct val="100000"/>
              </a:lnSpc>
            </a:pPr>
            <a:r>
              <a:rPr lang="en-US" sz="1800" dirty="0">
                <a:solidFill>
                  <a:srgbClr val="002060"/>
                </a:solidFill>
              </a:rPr>
              <a:t>It’s Always a Competition: Competing </a:t>
            </a:r>
            <a:br>
              <a:rPr lang="en-US" sz="1800" dirty="0">
                <a:solidFill>
                  <a:srgbClr val="002060"/>
                </a:solidFill>
              </a:rPr>
            </a:br>
            <a:r>
              <a:rPr lang="en-US" sz="1800" dirty="0">
                <a:solidFill>
                  <a:srgbClr val="002060"/>
                </a:solidFill>
              </a:rPr>
              <a:t>Risks with Dr. Bryan Lau</a:t>
            </a:r>
            <a:br>
              <a:rPr lang="en-US" sz="1800" dirty="0">
                <a:solidFill>
                  <a:srgbClr val="002060"/>
                </a:solidFill>
              </a:rPr>
            </a:br>
            <a:br>
              <a:rPr lang="en-US" sz="1800" dirty="0">
                <a:solidFill>
                  <a:srgbClr val="002060"/>
                </a:solidFill>
              </a:rPr>
            </a:br>
            <a:br>
              <a:rPr lang="en-US" sz="1800" dirty="0">
                <a:solidFill>
                  <a:srgbClr val="002060"/>
                </a:solidFill>
              </a:rPr>
            </a:br>
            <a:br>
              <a:rPr lang="en-US" sz="1800" dirty="0">
                <a:solidFill>
                  <a:srgbClr val="002060"/>
                </a:solidFill>
              </a:rPr>
            </a:br>
            <a:br>
              <a:rPr lang="en-US" sz="1800" dirty="0">
                <a:solidFill>
                  <a:srgbClr val="002060"/>
                </a:solidFill>
              </a:rPr>
            </a:br>
            <a:br>
              <a:rPr lang="en-US" sz="1800" dirty="0">
                <a:solidFill>
                  <a:srgbClr val="002060"/>
                </a:solidFill>
              </a:rPr>
            </a:br>
            <a:br>
              <a:rPr lang="en-US" sz="1800" dirty="0">
                <a:solidFill>
                  <a:srgbClr val="002060"/>
                </a:solidFill>
              </a:rPr>
            </a:br>
            <a:endParaRPr lang="en-US" sz="1800" dirty="0">
              <a:solidFill>
                <a:srgbClr val="002060"/>
              </a:solidFill>
            </a:endParaRPr>
          </a:p>
        </p:txBody>
      </p:sp>
      <p:pic>
        <p:nvPicPr>
          <p:cNvPr id="2" name="Google Shape;1803;p110">
            <a:extLst>
              <a:ext uri="{FF2B5EF4-FFF2-40B4-BE49-F238E27FC236}">
                <a16:creationId xmlns:a16="http://schemas.microsoft.com/office/drawing/2014/main" id="{EE884F72-2C9E-2ACB-D452-2AAB4D0CD42B}"/>
              </a:ext>
            </a:extLst>
          </p:cNvPr>
          <p:cNvPicPr preferRelativeResize="0"/>
          <p:nvPr/>
        </p:nvPicPr>
        <p:blipFill>
          <a:blip r:embed="rId3">
            <a:alphaModFix/>
          </a:blip>
          <a:stretch>
            <a:fillRect/>
          </a:stretch>
        </p:blipFill>
        <p:spPr>
          <a:xfrm>
            <a:off x="3853406" y="1640163"/>
            <a:ext cx="1327838" cy="295536"/>
          </a:xfrm>
          <a:prstGeom prst="rect">
            <a:avLst/>
          </a:prstGeom>
          <a:noFill/>
          <a:ln>
            <a:noFill/>
          </a:ln>
        </p:spPr>
      </p:pic>
      <p:sp>
        <p:nvSpPr>
          <p:cNvPr id="4" name="Text Placeholder 3">
            <a:extLst>
              <a:ext uri="{FF2B5EF4-FFF2-40B4-BE49-F238E27FC236}">
                <a16:creationId xmlns:a16="http://schemas.microsoft.com/office/drawing/2014/main" id="{0CAB4224-E412-0571-ABD5-A39634102E3D}"/>
              </a:ext>
            </a:extLst>
          </p:cNvPr>
          <p:cNvSpPr>
            <a:spLocks noGrp="1"/>
          </p:cNvSpPr>
          <p:nvPr>
            <p:ph type="body" idx="1"/>
          </p:nvPr>
        </p:nvSpPr>
        <p:spPr>
          <a:xfrm>
            <a:off x="2037206" y="2112822"/>
            <a:ext cx="4960238" cy="1891500"/>
          </a:xfrm>
        </p:spPr>
        <p:txBody>
          <a:bodyPr/>
          <a:lstStyle/>
          <a:p>
            <a:pPr marL="127000" indent="0">
              <a:buNone/>
            </a:pPr>
            <a:r>
              <a:rPr lang="en-US" sz="1200" dirty="0"/>
              <a:t>Do you, like us, understand that competing risks are important to account for and yet are not 100% sure exactly what they are and when they matter? Do you stay up at night wondering if competing risks regressions are necessary for valid inference in your study? If so, this episode is for you. Dr. Bryan Lau gives us the details on this important method.</a:t>
            </a:r>
          </a:p>
          <a:p>
            <a:pPr marL="127000" indent="0">
              <a:buNone/>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3" name="Google Shape;343;p50"/>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S1 E14</a:t>
            </a:r>
            <a:endParaRPr dirty="0"/>
          </a:p>
        </p:txBody>
      </p:sp>
      <p:sp>
        <p:nvSpPr>
          <p:cNvPr id="346" name="Google Shape;346;p50"/>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Episode Notes</a:t>
            </a:r>
            <a:endParaRPr dirty="0"/>
          </a:p>
        </p:txBody>
      </p:sp>
      <p:pic>
        <p:nvPicPr>
          <p:cNvPr id="2" name="Google Shape;377;p53">
            <a:extLst>
              <a:ext uri="{FF2B5EF4-FFF2-40B4-BE49-F238E27FC236}">
                <a16:creationId xmlns:a16="http://schemas.microsoft.com/office/drawing/2014/main" id="{A00F8BA7-DBF1-6D65-430E-DBD03761209B}"/>
              </a:ext>
            </a:extLst>
          </p:cNvPr>
          <p:cNvPicPr preferRelativeResize="0"/>
          <p:nvPr/>
        </p:nvPicPr>
        <p:blipFill>
          <a:blip r:embed="rId4">
            <a:alphaModFix/>
          </a:blip>
          <a:stretch>
            <a:fillRect/>
          </a:stretch>
        </p:blipFill>
        <p:spPr>
          <a:xfrm rot="-695460">
            <a:off x="5631612" y="3154191"/>
            <a:ext cx="1552737" cy="1515479"/>
          </a:xfrm>
          <a:prstGeom prst="rect">
            <a:avLst/>
          </a:prstGeom>
          <a:noFill/>
          <a:ln>
            <a:noFill/>
          </a:ln>
          <a:effectLst>
            <a:outerShdw blurRad="57150" dist="19050" dir="5400000" algn="bl" rotWithShape="0">
              <a:srgbClr val="000000">
                <a:alpha val="50000"/>
              </a:srgbClr>
            </a:outerShdw>
          </a:effectLst>
        </p:spPr>
      </p:pic>
      <p:sp>
        <p:nvSpPr>
          <p:cNvPr id="5" name="Google Shape;330;p49">
            <a:extLst>
              <a:ext uri="{FF2B5EF4-FFF2-40B4-BE49-F238E27FC236}">
                <a16:creationId xmlns:a16="http://schemas.microsoft.com/office/drawing/2014/main" id="{1BCC78DA-9387-EA86-726D-86C5BEFBC9E6}"/>
              </a:ext>
            </a:extLst>
          </p:cNvPr>
          <p:cNvSpPr txBox="1">
            <a:spLocks/>
          </p:cNvSpPr>
          <p:nvPr/>
        </p:nvSpPr>
        <p:spPr>
          <a:xfrm rot="21019072">
            <a:off x="5810995" y="3667937"/>
            <a:ext cx="1320008" cy="718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t>Includes a short summary and helpful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txBox="1">
            <a:spLocks noGrp="1"/>
          </p:cNvSpPr>
          <p:nvPr>
            <p:ph type="title"/>
          </p:nvPr>
        </p:nvSpPr>
        <p:spPr>
          <a:xfrm>
            <a:off x="2838615" y="1455985"/>
            <a:ext cx="4015409" cy="1137000"/>
          </a:xfrm>
          <a:prstGeom prst="rect">
            <a:avLst/>
          </a:prstGeom>
        </p:spPr>
        <p:txBody>
          <a:bodyPr spcFirstLastPara="1" wrap="square" lIns="91425" tIns="91425" rIns="91425" bIns="91425" anchor="ctr" anchorCtr="0">
            <a:noAutofit/>
          </a:bodyPr>
          <a:lstStyle/>
          <a:p>
            <a:pPr lvl="0"/>
            <a:r>
              <a:rPr lang="en-US" sz="1200" dirty="0"/>
              <a:t>Competing risks are situations where multiple potential outcomes are possible, but the occurrence of one event prevents another. </a:t>
            </a:r>
            <a:endParaRPr sz="1200" dirty="0"/>
          </a:p>
        </p:txBody>
      </p:sp>
      <p:sp>
        <p:nvSpPr>
          <p:cNvPr id="656" name="Google Shape;656;p67"/>
          <p:cNvSpPr txBox="1">
            <a:spLocks noGrp="1"/>
          </p:cNvSpPr>
          <p:nvPr>
            <p:ph type="body" idx="1"/>
          </p:nvPr>
        </p:nvSpPr>
        <p:spPr>
          <a:xfrm>
            <a:off x="2902226" y="2760801"/>
            <a:ext cx="3856383" cy="13008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Ignoring competing risks in studies can lead to incorrect inferences, often overestimating the risk of the primary event.</a:t>
            </a:r>
          </a:p>
          <a:p>
            <a:pPr marL="0" lvl="0" indent="0">
              <a:spcAft>
                <a:spcPts val="1600"/>
              </a:spcAft>
              <a:buNone/>
            </a:pPr>
            <a:endParaRPr lang="en-US" dirty="0"/>
          </a:p>
        </p:txBody>
      </p:sp>
      <p:pic>
        <p:nvPicPr>
          <p:cNvPr id="657" name="Google Shape;657;p67"/>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658" name="Google Shape;658;p67"/>
          <p:cNvPicPr preferRelativeResize="0"/>
          <p:nvPr/>
        </p:nvPicPr>
        <p:blipFill>
          <a:blip r:embed="rId4">
            <a:alphaModFix/>
          </a:blip>
          <a:stretch>
            <a:fillRect/>
          </a:stretch>
        </p:blipFill>
        <p:spPr>
          <a:xfrm>
            <a:off x="3654784" y="2372313"/>
            <a:ext cx="2610150" cy="32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1000"/>
                                        <p:tgtEl>
                                          <p:spTgt spid="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Title 5">
            <a:extLst>
              <a:ext uri="{FF2B5EF4-FFF2-40B4-BE49-F238E27FC236}">
                <a16:creationId xmlns:a16="http://schemas.microsoft.com/office/drawing/2014/main" id="{C7678CFB-2F14-9D9C-A206-BDA248417BB0}"/>
              </a:ext>
            </a:extLst>
          </p:cNvPr>
          <p:cNvSpPr>
            <a:spLocks noGrp="1"/>
          </p:cNvSpPr>
          <p:nvPr>
            <p:ph type="title" idx="8"/>
          </p:nvPr>
        </p:nvSpPr>
        <p:spPr>
          <a:xfrm>
            <a:off x="510946" y="442762"/>
            <a:ext cx="3697862" cy="450930"/>
          </a:xfrm>
        </p:spPr>
        <p:txBody>
          <a:bodyPr/>
          <a:lstStyle/>
          <a:p>
            <a:r>
              <a:rPr lang="en-US" dirty="0"/>
              <a:t>Competing risks:</a:t>
            </a:r>
          </a:p>
        </p:txBody>
      </p:sp>
      <p:sp>
        <p:nvSpPr>
          <p:cNvPr id="8" name="Google Shape;332;p49">
            <a:extLst>
              <a:ext uri="{FF2B5EF4-FFF2-40B4-BE49-F238E27FC236}">
                <a16:creationId xmlns:a16="http://schemas.microsoft.com/office/drawing/2014/main" id="{072DE1C7-32A0-3A3A-EB9B-3867276C091C}"/>
              </a:ext>
            </a:extLst>
          </p:cNvPr>
          <p:cNvSpPr txBox="1">
            <a:spLocks/>
          </p:cNvSpPr>
          <p:nvPr/>
        </p:nvSpPr>
        <p:spPr>
          <a:xfrm>
            <a:off x="485239" y="668227"/>
            <a:ext cx="3697862" cy="4276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r>
              <a:rPr lang="en-US" sz="1100" dirty="0"/>
              <a:t>-As an example, imagine you are following individuals over time for cardiovascular disease mortality, but death from other causes (e.g., cancer) precludes this event</a:t>
            </a:r>
          </a:p>
          <a:p>
            <a:pPr marL="0" indent="0" algn="l">
              <a:buClr>
                <a:schemeClr val="dk1"/>
              </a:buClr>
              <a:buSzPts val="1100"/>
            </a:pPr>
            <a:endParaRPr lang="en-US" sz="1100" dirty="0"/>
          </a:p>
          <a:p>
            <a:pPr marL="0" indent="0" algn="l">
              <a:buClr>
                <a:schemeClr val="dk1"/>
              </a:buClr>
              <a:buSzPts val="1100"/>
            </a:pPr>
            <a:r>
              <a:rPr lang="en-US" sz="1100" dirty="0"/>
              <a:t>-Competing risks need to be considered in time-to-event analysis to accurately model and interpret the risk of the event of interest</a:t>
            </a:r>
          </a:p>
          <a:p>
            <a:pPr marL="0" indent="0" algn="l">
              <a:buClr>
                <a:schemeClr val="dk1"/>
              </a:buClr>
              <a:buSzPts val="1100"/>
            </a:pPr>
            <a:endParaRPr lang="en-US" sz="1100" dirty="0"/>
          </a:p>
          <a:p>
            <a:pPr marL="0" indent="0" algn="l">
              <a:buClr>
                <a:schemeClr val="dk1"/>
              </a:buClr>
              <a:buSzPts val="1100"/>
            </a:pPr>
            <a:r>
              <a:rPr lang="en-US" sz="1100" dirty="0"/>
              <a:t>-Traditional models often censor individuals at the time of a competing event, which can lead to misinterpretation of risk.</a:t>
            </a:r>
          </a:p>
          <a:p>
            <a:pPr marL="0" indent="0" algn="l">
              <a:buClr>
                <a:schemeClr val="dk1"/>
              </a:buClr>
              <a:buSzPts val="1100"/>
            </a:pPr>
            <a:endParaRPr lang="en-US" sz="1100" dirty="0"/>
          </a:p>
          <a:p>
            <a:pPr marL="0" indent="0" algn="l">
              <a:buClr>
                <a:schemeClr val="dk1"/>
              </a:buClr>
              <a:buSzPts val="1100"/>
            </a:pPr>
            <a:r>
              <a:rPr lang="en-US" sz="1100" dirty="0"/>
              <a:t>-Confusion in the literature exists, with some believing they can ignore competing risks by just censoring, leading to incomplete models.</a:t>
            </a:r>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p:txBody>
      </p:sp>
      <p:sp>
        <p:nvSpPr>
          <p:cNvPr id="17" name="Google Shape;332;p49">
            <a:extLst>
              <a:ext uri="{FF2B5EF4-FFF2-40B4-BE49-F238E27FC236}">
                <a16:creationId xmlns:a16="http://schemas.microsoft.com/office/drawing/2014/main" id="{C807A5C1-B396-FAF5-7815-73B4CBB24F63}"/>
              </a:ext>
            </a:extLst>
          </p:cNvPr>
          <p:cNvSpPr txBox="1">
            <a:spLocks/>
          </p:cNvSpPr>
          <p:nvPr/>
        </p:nvSpPr>
        <p:spPr>
          <a:xfrm>
            <a:off x="8090287" y="3554116"/>
            <a:ext cx="322577" cy="4592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endParaRPr lang="en-US" sz="1400" dirty="0"/>
          </a:p>
          <a:p>
            <a:pPr marL="0" indent="0" algn="l">
              <a:buClr>
                <a:schemeClr val="dk1"/>
              </a:buClr>
              <a:buSzPts val="1100"/>
            </a:pPr>
            <a:endParaRPr lang="en-US" sz="1400" dirty="0"/>
          </a:p>
          <a:p>
            <a:pPr marL="0" indent="0" algn="l">
              <a:buClr>
                <a:schemeClr val="dk1"/>
              </a:buClr>
              <a:buSzPts val="1100"/>
            </a:pPr>
            <a:endParaRPr lang="en-US" sz="1400" b="1" dirty="0"/>
          </a:p>
        </p:txBody>
      </p:sp>
      <p:sp>
        <p:nvSpPr>
          <p:cNvPr id="4" name="Google Shape;1848;p113">
            <a:extLst>
              <a:ext uri="{FF2B5EF4-FFF2-40B4-BE49-F238E27FC236}">
                <a16:creationId xmlns:a16="http://schemas.microsoft.com/office/drawing/2014/main" id="{20833D9C-BD73-6CDD-29CC-C4AA2D145A26}"/>
              </a:ext>
            </a:extLst>
          </p:cNvPr>
          <p:cNvSpPr txBox="1">
            <a:spLocks/>
          </p:cNvSpPr>
          <p:nvPr/>
        </p:nvSpPr>
        <p:spPr>
          <a:xfrm>
            <a:off x="4753642" y="64900"/>
            <a:ext cx="2425149" cy="12464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spcBef>
                <a:spcPts val="1600"/>
              </a:spcBef>
              <a:buSzPts val="1400"/>
            </a:pPr>
            <a:r>
              <a:rPr lang="en-US" sz="1100" dirty="0">
                <a:uFill>
                  <a:noFill/>
                </a:uFill>
              </a:rPr>
              <a:t>When you have a setting with competing risks…</a:t>
            </a:r>
          </a:p>
          <a:p>
            <a:pPr indent="-317500">
              <a:buSzPts val="1400"/>
              <a:buFont typeface="Roboto Mono Medium"/>
              <a:buChar char="●"/>
            </a:pPr>
            <a:endParaRPr lang="en-US" sz="1100" dirty="0"/>
          </a:p>
        </p:txBody>
      </p:sp>
      <p:grpSp>
        <p:nvGrpSpPr>
          <p:cNvPr id="2" name="Google Shape;611;p65">
            <a:extLst>
              <a:ext uri="{FF2B5EF4-FFF2-40B4-BE49-F238E27FC236}">
                <a16:creationId xmlns:a16="http://schemas.microsoft.com/office/drawing/2014/main" id="{CB879A0C-C3F9-447F-CD92-4CA184F077FB}"/>
              </a:ext>
            </a:extLst>
          </p:cNvPr>
          <p:cNvGrpSpPr/>
          <p:nvPr/>
        </p:nvGrpSpPr>
        <p:grpSpPr>
          <a:xfrm>
            <a:off x="6518472" y="923312"/>
            <a:ext cx="2140289" cy="2169401"/>
            <a:chOff x="-331425" y="1579700"/>
            <a:chExt cx="1880250" cy="1905825"/>
          </a:xfrm>
        </p:grpSpPr>
        <p:sp>
          <p:nvSpPr>
            <p:cNvPr id="3" name="Google Shape;612;p65">
              <a:extLst>
                <a:ext uri="{FF2B5EF4-FFF2-40B4-BE49-F238E27FC236}">
                  <a16:creationId xmlns:a16="http://schemas.microsoft.com/office/drawing/2014/main" id="{21AF1172-E35A-E341-7D53-506FAD261FB2}"/>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3;p65">
              <a:extLst>
                <a:ext uri="{FF2B5EF4-FFF2-40B4-BE49-F238E27FC236}">
                  <a16:creationId xmlns:a16="http://schemas.microsoft.com/office/drawing/2014/main" id="{D3E5732F-DBFB-69C6-B934-249F25340919}"/>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2">
                <a:lumMod val="40000"/>
                <a:lumOff val="60000"/>
              </a:schemeClr>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p65">
              <a:extLst>
                <a:ext uri="{FF2B5EF4-FFF2-40B4-BE49-F238E27FC236}">
                  <a16:creationId xmlns:a16="http://schemas.microsoft.com/office/drawing/2014/main" id="{0756BFAC-7910-B9E7-EB1B-898B9AB7FB47}"/>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848;p113">
            <a:extLst>
              <a:ext uri="{FF2B5EF4-FFF2-40B4-BE49-F238E27FC236}">
                <a16:creationId xmlns:a16="http://schemas.microsoft.com/office/drawing/2014/main" id="{154307CB-6887-7861-A6D0-197D1E4DF61A}"/>
              </a:ext>
            </a:extLst>
          </p:cNvPr>
          <p:cNvSpPr txBox="1">
            <a:spLocks/>
          </p:cNvSpPr>
          <p:nvPr/>
        </p:nvSpPr>
        <p:spPr>
          <a:xfrm>
            <a:off x="6790754" y="1950551"/>
            <a:ext cx="1797606" cy="11714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The cause-specific hazard model can account for both the event of interest and competing events to provide correct results</a:t>
            </a:r>
          </a:p>
          <a:p>
            <a:pPr indent="-317500">
              <a:buSzPts val="1400"/>
              <a:buFont typeface="Roboto Mono Medium"/>
              <a:buChar char="●"/>
            </a:pPr>
            <a:endParaRPr lang="en-US" sz="1100" dirty="0"/>
          </a:p>
        </p:txBody>
      </p:sp>
      <p:grpSp>
        <p:nvGrpSpPr>
          <p:cNvPr id="16" name="Google Shape;622;p65">
            <a:extLst>
              <a:ext uri="{FF2B5EF4-FFF2-40B4-BE49-F238E27FC236}">
                <a16:creationId xmlns:a16="http://schemas.microsoft.com/office/drawing/2014/main" id="{71F6DBA2-25AA-5999-5771-05209779300A}"/>
              </a:ext>
            </a:extLst>
          </p:cNvPr>
          <p:cNvGrpSpPr/>
          <p:nvPr/>
        </p:nvGrpSpPr>
        <p:grpSpPr>
          <a:xfrm rot="10402223">
            <a:off x="5269525" y="1221925"/>
            <a:ext cx="1057260" cy="910629"/>
            <a:chOff x="4130600" y="808425"/>
            <a:chExt cx="923425" cy="835125"/>
          </a:xfrm>
        </p:grpSpPr>
        <p:sp>
          <p:nvSpPr>
            <p:cNvPr id="18" name="Google Shape;623;p65">
              <a:extLst>
                <a:ext uri="{FF2B5EF4-FFF2-40B4-BE49-F238E27FC236}">
                  <a16:creationId xmlns:a16="http://schemas.microsoft.com/office/drawing/2014/main" id="{6C5DDCC8-A055-AB2E-9C01-8D7E237A9D68}"/>
                </a:ext>
              </a:extLst>
            </p:cNvPr>
            <p:cNvSpPr/>
            <p:nvPr/>
          </p:nvSpPr>
          <p:spPr>
            <a:xfrm>
              <a:off x="4130600" y="808425"/>
              <a:ext cx="923425" cy="835125"/>
            </a:xfrm>
            <a:custGeom>
              <a:avLst/>
              <a:gdLst/>
              <a:ahLst/>
              <a:cxnLst/>
              <a:rect l="l" t="t" r="r" b="b"/>
              <a:pathLst>
                <a:path w="36937" h="33405" extrusionOk="0">
                  <a:moveTo>
                    <a:pt x="9034" y="4160"/>
                  </a:moveTo>
                  <a:lnTo>
                    <a:pt x="9034" y="4161"/>
                  </a:lnTo>
                  <a:cubicBezTo>
                    <a:pt x="8551" y="4671"/>
                    <a:pt x="8108" y="5188"/>
                    <a:pt x="7709" y="5599"/>
                  </a:cubicBezTo>
                  <a:cubicBezTo>
                    <a:pt x="6160" y="7197"/>
                    <a:pt x="4721" y="8936"/>
                    <a:pt x="3649" y="10890"/>
                  </a:cubicBezTo>
                  <a:cubicBezTo>
                    <a:pt x="4805" y="8238"/>
                    <a:pt x="6701" y="5920"/>
                    <a:pt x="9034" y="4160"/>
                  </a:cubicBezTo>
                  <a:close/>
                  <a:moveTo>
                    <a:pt x="30913" y="8159"/>
                  </a:moveTo>
                  <a:lnTo>
                    <a:pt x="30913" y="8159"/>
                  </a:lnTo>
                  <a:cubicBezTo>
                    <a:pt x="34032" y="12676"/>
                    <a:pt x="34850" y="18782"/>
                    <a:pt x="32430" y="23808"/>
                  </a:cubicBezTo>
                  <a:cubicBezTo>
                    <a:pt x="31602" y="25527"/>
                    <a:pt x="30346" y="26995"/>
                    <a:pt x="28828" y="28185"/>
                  </a:cubicBezTo>
                  <a:cubicBezTo>
                    <a:pt x="30480" y="25921"/>
                    <a:pt x="31679" y="23280"/>
                    <a:pt x="32221" y="21335"/>
                  </a:cubicBezTo>
                  <a:cubicBezTo>
                    <a:pt x="33433" y="16986"/>
                    <a:pt x="32923" y="12193"/>
                    <a:pt x="30913" y="8159"/>
                  </a:cubicBezTo>
                  <a:close/>
                  <a:moveTo>
                    <a:pt x="18367" y="1633"/>
                  </a:moveTo>
                  <a:cubicBezTo>
                    <a:pt x="22031" y="1633"/>
                    <a:pt x="25644" y="2825"/>
                    <a:pt x="28540" y="5442"/>
                  </a:cubicBezTo>
                  <a:cubicBezTo>
                    <a:pt x="29168" y="6011"/>
                    <a:pt x="29748" y="6630"/>
                    <a:pt x="30274" y="7294"/>
                  </a:cubicBezTo>
                  <a:cubicBezTo>
                    <a:pt x="32389" y="11225"/>
                    <a:pt x="33077" y="15787"/>
                    <a:pt x="32060" y="20221"/>
                  </a:cubicBezTo>
                  <a:cubicBezTo>
                    <a:pt x="31349" y="23325"/>
                    <a:pt x="29609" y="26908"/>
                    <a:pt x="27088" y="29367"/>
                  </a:cubicBezTo>
                  <a:cubicBezTo>
                    <a:pt x="24360" y="30964"/>
                    <a:pt x="21090" y="31817"/>
                    <a:pt x="17945" y="31817"/>
                  </a:cubicBezTo>
                  <a:cubicBezTo>
                    <a:pt x="16287" y="31817"/>
                    <a:pt x="14664" y="31580"/>
                    <a:pt x="13173" y="31090"/>
                  </a:cubicBezTo>
                  <a:cubicBezTo>
                    <a:pt x="10032" y="30058"/>
                    <a:pt x="7234" y="27932"/>
                    <a:pt x="5279" y="25221"/>
                  </a:cubicBezTo>
                  <a:cubicBezTo>
                    <a:pt x="5344" y="25163"/>
                    <a:pt x="5370" y="25057"/>
                    <a:pt x="5295" y="24964"/>
                  </a:cubicBezTo>
                  <a:cubicBezTo>
                    <a:pt x="4774" y="24323"/>
                    <a:pt x="4307" y="23638"/>
                    <a:pt x="3898" y="22921"/>
                  </a:cubicBezTo>
                  <a:cubicBezTo>
                    <a:pt x="3003" y="21099"/>
                    <a:pt x="2469" y="19110"/>
                    <a:pt x="2418" y="17071"/>
                  </a:cubicBezTo>
                  <a:cubicBezTo>
                    <a:pt x="2408" y="16668"/>
                    <a:pt x="2420" y="16270"/>
                    <a:pt x="2442" y="15874"/>
                  </a:cubicBezTo>
                  <a:cubicBezTo>
                    <a:pt x="2607" y="14613"/>
                    <a:pt x="2981" y="13328"/>
                    <a:pt x="3591" y="12024"/>
                  </a:cubicBezTo>
                  <a:cubicBezTo>
                    <a:pt x="4492" y="10099"/>
                    <a:pt x="5764" y="8377"/>
                    <a:pt x="7181" y="6801"/>
                  </a:cubicBezTo>
                  <a:cubicBezTo>
                    <a:pt x="7838" y="6071"/>
                    <a:pt x="8948" y="4679"/>
                    <a:pt x="10136" y="3638"/>
                  </a:cubicBezTo>
                  <a:cubicBezTo>
                    <a:pt x="12709" y="2337"/>
                    <a:pt x="15553" y="1633"/>
                    <a:pt x="18367" y="1633"/>
                  </a:cubicBezTo>
                  <a:close/>
                  <a:moveTo>
                    <a:pt x="17894" y="0"/>
                  </a:moveTo>
                  <a:cubicBezTo>
                    <a:pt x="14664" y="0"/>
                    <a:pt x="11450" y="887"/>
                    <a:pt x="8742" y="2776"/>
                  </a:cubicBezTo>
                  <a:cubicBezTo>
                    <a:pt x="8676" y="2823"/>
                    <a:pt x="8618" y="2879"/>
                    <a:pt x="8570" y="2942"/>
                  </a:cubicBezTo>
                  <a:cubicBezTo>
                    <a:pt x="4566" y="5514"/>
                    <a:pt x="1698" y="9921"/>
                    <a:pt x="1022" y="14655"/>
                  </a:cubicBezTo>
                  <a:cubicBezTo>
                    <a:pt x="1" y="21799"/>
                    <a:pt x="4339" y="28828"/>
                    <a:pt x="10759" y="31863"/>
                  </a:cubicBezTo>
                  <a:cubicBezTo>
                    <a:pt x="12957" y="32903"/>
                    <a:pt x="15472" y="33404"/>
                    <a:pt x="18029" y="33404"/>
                  </a:cubicBezTo>
                  <a:cubicBezTo>
                    <a:pt x="23478" y="33404"/>
                    <a:pt x="29122" y="31131"/>
                    <a:pt x="32329" y="26953"/>
                  </a:cubicBezTo>
                  <a:cubicBezTo>
                    <a:pt x="36936" y="20948"/>
                    <a:pt x="36082" y="12135"/>
                    <a:pt x="31529" y="6374"/>
                  </a:cubicBezTo>
                  <a:cubicBezTo>
                    <a:pt x="28295" y="2283"/>
                    <a:pt x="23075" y="0"/>
                    <a:pt x="17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24;p65">
              <a:extLst>
                <a:ext uri="{FF2B5EF4-FFF2-40B4-BE49-F238E27FC236}">
                  <a16:creationId xmlns:a16="http://schemas.microsoft.com/office/drawing/2014/main" id="{4613824F-7FFF-F777-03BA-895898638B66}"/>
                </a:ext>
              </a:extLst>
            </p:cNvPr>
            <p:cNvSpPr/>
            <p:nvPr/>
          </p:nvSpPr>
          <p:spPr>
            <a:xfrm rot="62732">
              <a:off x="4505401" y="925100"/>
              <a:ext cx="374100" cy="540725"/>
            </a:xfrm>
            <a:custGeom>
              <a:avLst/>
              <a:gdLst/>
              <a:ahLst/>
              <a:cxnLst/>
              <a:rect l="l" t="t" r="r" b="b"/>
              <a:pathLst>
                <a:path w="14964" h="21629" extrusionOk="0">
                  <a:moveTo>
                    <a:pt x="3210" y="1"/>
                  </a:moveTo>
                  <a:cubicBezTo>
                    <a:pt x="3044" y="1"/>
                    <a:pt x="2872" y="61"/>
                    <a:pt x="2721" y="202"/>
                  </a:cubicBezTo>
                  <a:cubicBezTo>
                    <a:pt x="1820" y="1040"/>
                    <a:pt x="1102" y="2111"/>
                    <a:pt x="342" y="3075"/>
                  </a:cubicBezTo>
                  <a:cubicBezTo>
                    <a:pt x="1" y="3509"/>
                    <a:pt x="27" y="4060"/>
                    <a:pt x="512" y="4383"/>
                  </a:cubicBezTo>
                  <a:cubicBezTo>
                    <a:pt x="1324" y="4922"/>
                    <a:pt x="2171" y="5426"/>
                    <a:pt x="3090" y="5763"/>
                  </a:cubicBezTo>
                  <a:cubicBezTo>
                    <a:pt x="3180" y="5795"/>
                    <a:pt x="3267" y="5810"/>
                    <a:pt x="3349" y="5810"/>
                  </a:cubicBezTo>
                  <a:cubicBezTo>
                    <a:pt x="4075" y="5810"/>
                    <a:pt x="4461" y="4647"/>
                    <a:pt x="3727" y="4252"/>
                  </a:cubicBezTo>
                  <a:cubicBezTo>
                    <a:pt x="3650" y="4209"/>
                    <a:pt x="3574" y="4170"/>
                    <a:pt x="3497" y="4130"/>
                  </a:cubicBezTo>
                  <a:lnTo>
                    <a:pt x="3497" y="4130"/>
                  </a:lnTo>
                  <a:cubicBezTo>
                    <a:pt x="4416" y="4297"/>
                    <a:pt x="5416" y="4354"/>
                    <a:pt x="6150" y="4627"/>
                  </a:cubicBezTo>
                  <a:cubicBezTo>
                    <a:pt x="8166" y="5373"/>
                    <a:pt x="9947" y="6852"/>
                    <a:pt x="10999" y="8730"/>
                  </a:cubicBezTo>
                  <a:cubicBezTo>
                    <a:pt x="13287" y="12817"/>
                    <a:pt x="11599" y="17153"/>
                    <a:pt x="8528" y="20173"/>
                  </a:cubicBezTo>
                  <a:cubicBezTo>
                    <a:pt x="7973" y="20719"/>
                    <a:pt x="8475" y="21628"/>
                    <a:pt x="9128" y="21628"/>
                  </a:cubicBezTo>
                  <a:cubicBezTo>
                    <a:pt x="9264" y="21628"/>
                    <a:pt x="9407" y="21589"/>
                    <a:pt x="9549" y="21497"/>
                  </a:cubicBezTo>
                  <a:cubicBezTo>
                    <a:pt x="13713" y="18812"/>
                    <a:pt x="14963" y="12514"/>
                    <a:pt x="12828" y="8216"/>
                  </a:cubicBezTo>
                  <a:cubicBezTo>
                    <a:pt x="11724" y="5994"/>
                    <a:pt x="9768" y="4252"/>
                    <a:pt x="7507" y="3262"/>
                  </a:cubicBezTo>
                  <a:cubicBezTo>
                    <a:pt x="6647" y="2886"/>
                    <a:pt x="5057" y="2314"/>
                    <a:pt x="3699" y="2314"/>
                  </a:cubicBezTo>
                  <a:cubicBezTo>
                    <a:pt x="3453" y="2314"/>
                    <a:pt x="3214" y="2333"/>
                    <a:pt x="2989" y="2375"/>
                  </a:cubicBezTo>
                  <a:cubicBezTo>
                    <a:pt x="3304" y="1955"/>
                    <a:pt x="3601" y="1525"/>
                    <a:pt x="3848" y="1072"/>
                  </a:cubicBezTo>
                  <a:cubicBezTo>
                    <a:pt x="4143" y="533"/>
                    <a:pt x="3702" y="1"/>
                    <a:pt x="3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848;p113">
            <a:extLst>
              <a:ext uri="{FF2B5EF4-FFF2-40B4-BE49-F238E27FC236}">
                <a16:creationId xmlns:a16="http://schemas.microsoft.com/office/drawing/2014/main" id="{6A5F345B-0D0B-19BF-A5DF-985CCAD890AA}"/>
              </a:ext>
            </a:extLst>
          </p:cNvPr>
          <p:cNvSpPr txBox="1">
            <a:spLocks/>
          </p:cNvSpPr>
          <p:nvPr/>
        </p:nvSpPr>
        <p:spPr>
          <a:xfrm>
            <a:off x="4933692" y="3698537"/>
            <a:ext cx="2211585" cy="12464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Correctly interpreted, the cause-specific hazard ratio represents the force of the event of interest, considering the competing events.</a:t>
            </a:r>
          </a:p>
          <a:p>
            <a:pPr indent="-317500">
              <a:buSzPts val="1400"/>
              <a:buFont typeface="Roboto Mono Medium"/>
              <a:buChar char="●"/>
            </a:pPr>
            <a:endParaRPr lang="en-US" sz="1100" dirty="0"/>
          </a:p>
          <a:p>
            <a:pPr indent="-317500">
              <a:buSzPts val="1400"/>
              <a:buFont typeface="Roboto Mono Medium"/>
              <a:buChar char="●"/>
            </a:pPr>
            <a:endParaRPr lang="en-US" sz="1100" dirty="0"/>
          </a:p>
        </p:txBody>
      </p:sp>
      <p:grpSp>
        <p:nvGrpSpPr>
          <p:cNvPr id="22" name="Google Shape;622;p65">
            <a:extLst>
              <a:ext uri="{FF2B5EF4-FFF2-40B4-BE49-F238E27FC236}">
                <a16:creationId xmlns:a16="http://schemas.microsoft.com/office/drawing/2014/main" id="{B8B276BF-8DB2-709B-B221-81A360012346}"/>
              </a:ext>
            </a:extLst>
          </p:cNvPr>
          <p:cNvGrpSpPr/>
          <p:nvPr/>
        </p:nvGrpSpPr>
        <p:grpSpPr>
          <a:xfrm rot="485436" flipH="1">
            <a:off x="7045683" y="3159613"/>
            <a:ext cx="1015673" cy="918737"/>
            <a:chOff x="4130600" y="808425"/>
            <a:chExt cx="923425" cy="835125"/>
          </a:xfrm>
        </p:grpSpPr>
        <p:sp>
          <p:nvSpPr>
            <p:cNvPr id="23" name="Google Shape;623;p65">
              <a:extLst>
                <a:ext uri="{FF2B5EF4-FFF2-40B4-BE49-F238E27FC236}">
                  <a16:creationId xmlns:a16="http://schemas.microsoft.com/office/drawing/2014/main" id="{0418BFEF-DFCE-75B3-A6AC-21BDEDD3B3C3}"/>
                </a:ext>
              </a:extLst>
            </p:cNvPr>
            <p:cNvSpPr/>
            <p:nvPr/>
          </p:nvSpPr>
          <p:spPr>
            <a:xfrm>
              <a:off x="4130600" y="808425"/>
              <a:ext cx="923425" cy="835125"/>
            </a:xfrm>
            <a:custGeom>
              <a:avLst/>
              <a:gdLst/>
              <a:ahLst/>
              <a:cxnLst/>
              <a:rect l="l" t="t" r="r" b="b"/>
              <a:pathLst>
                <a:path w="36937" h="33405" extrusionOk="0">
                  <a:moveTo>
                    <a:pt x="9034" y="4160"/>
                  </a:moveTo>
                  <a:lnTo>
                    <a:pt x="9034" y="4161"/>
                  </a:lnTo>
                  <a:cubicBezTo>
                    <a:pt x="8551" y="4671"/>
                    <a:pt x="8108" y="5188"/>
                    <a:pt x="7709" y="5599"/>
                  </a:cubicBezTo>
                  <a:cubicBezTo>
                    <a:pt x="6160" y="7197"/>
                    <a:pt x="4721" y="8936"/>
                    <a:pt x="3649" y="10890"/>
                  </a:cubicBezTo>
                  <a:cubicBezTo>
                    <a:pt x="4805" y="8238"/>
                    <a:pt x="6701" y="5920"/>
                    <a:pt x="9034" y="4160"/>
                  </a:cubicBezTo>
                  <a:close/>
                  <a:moveTo>
                    <a:pt x="30913" y="8159"/>
                  </a:moveTo>
                  <a:lnTo>
                    <a:pt x="30913" y="8159"/>
                  </a:lnTo>
                  <a:cubicBezTo>
                    <a:pt x="34032" y="12676"/>
                    <a:pt x="34850" y="18782"/>
                    <a:pt x="32430" y="23808"/>
                  </a:cubicBezTo>
                  <a:cubicBezTo>
                    <a:pt x="31602" y="25527"/>
                    <a:pt x="30346" y="26995"/>
                    <a:pt x="28828" y="28185"/>
                  </a:cubicBezTo>
                  <a:cubicBezTo>
                    <a:pt x="30480" y="25921"/>
                    <a:pt x="31679" y="23280"/>
                    <a:pt x="32221" y="21335"/>
                  </a:cubicBezTo>
                  <a:cubicBezTo>
                    <a:pt x="33433" y="16986"/>
                    <a:pt x="32923" y="12193"/>
                    <a:pt x="30913" y="8159"/>
                  </a:cubicBezTo>
                  <a:close/>
                  <a:moveTo>
                    <a:pt x="18367" y="1633"/>
                  </a:moveTo>
                  <a:cubicBezTo>
                    <a:pt x="22031" y="1633"/>
                    <a:pt x="25644" y="2825"/>
                    <a:pt x="28540" y="5442"/>
                  </a:cubicBezTo>
                  <a:cubicBezTo>
                    <a:pt x="29168" y="6011"/>
                    <a:pt x="29748" y="6630"/>
                    <a:pt x="30274" y="7294"/>
                  </a:cubicBezTo>
                  <a:cubicBezTo>
                    <a:pt x="32389" y="11225"/>
                    <a:pt x="33077" y="15787"/>
                    <a:pt x="32060" y="20221"/>
                  </a:cubicBezTo>
                  <a:cubicBezTo>
                    <a:pt x="31349" y="23325"/>
                    <a:pt x="29609" y="26908"/>
                    <a:pt x="27088" y="29367"/>
                  </a:cubicBezTo>
                  <a:cubicBezTo>
                    <a:pt x="24360" y="30964"/>
                    <a:pt x="21090" y="31817"/>
                    <a:pt x="17945" y="31817"/>
                  </a:cubicBezTo>
                  <a:cubicBezTo>
                    <a:pt x="16287" y="31817"/>
                    <a:pt x="14664" y="31580"/>
                    <a:pt x="13173" y="31090"/>
                  </a:cubicBezTo>
                  <a:cubicBezTo>
                    <a:pt x="10032" y="30058"/>
                    <a:pt x="7234" y="27932"/>
                    <a:pt x="5279" y="25221"/>
                  </a:cubicBezTo>
                  <a:cubicBezTo>
                    <a:pt x="5344" y="25163"/>
                    <a:pt x="5370" y="25057"/>
                    <a:pt x="5295" y="24964"/>
                  </a:cubicBezTo>
                  <a:cubicBezTo>
                    <a:pt x="4774" y="24323"/>
                    <a:pt x="4307" y="23638"/>
                    <a:pt x="3898" y="22921"/>
                  </a:cubicBezTo>
                  <a:cubicBezTo>
                    <a:pt x="3003" y="21099"/>
                    <a:pt x="2469" y="19110"/>
                    <a:pt x="2418" y="17071"/>
                  </a:cubicBezTo>
                  <a:cubicBezTo>
                    <a:pt x="2408" y="16668"/>
                    <a:pt x="2420" y="16270"/>
                    <a:pt x="2442" y="15874"/>
                  </a:cubicBezTo>
                  <a:cubicBezTo>
                    <a:pt x="2607" y="14613"/>
                    <a:pt x="2981" y="13328"/>
                    <a:pt x="3591" y="12024"/>
                  </a:cubicBezTo>
                  <a:cubicBezTo>
                    <a:pt x="4492" y="10099"/>
                    <a:pt x="5764" y="8377"/>
                    <a:pt x="7181" y="6801"/>
                  </a:cubicBezTo>
                  <a:cubicBezTo>
                    <a:pt x="7838" y="6071"/>
                    <a:pt x="8948" y="4679"/>
                    <a:pt x="10136" y="3638"/>
                  </a:cubicBezTo>
                  <a:cubicBezTo>
                    <a:pt x="12709" y="2337"/>
                    <a:pt x="15553" y="1633"/>
                    <a:pt x="18367" y="1633"/>
                  </a:cubicBezTo>
                  <a:close/>
                  <a:moveTo>
                    <a:pt x="17894" y="0"/>
                  </a:moveTo>
                  <a:cubicBezTo>
                    <a:pt x="14664" y="0"/>
                    <a:pt x="11450" y="887"/>
                    <a:pt x="8742" y="2776"/>
                  </a:cubicBezTo>
                  <a:cubicBezTo>
                    <a:pt x="8676" y="2823"/>
                    <a:pt x="8618" y="2879"/>
                    <a:pt x="8570" y="2942"/>
                  </a:cubicBezTo>
                  <a:cubicBezTo>
                    <a:pt x="4566" y="5514"/>
                    <a:pt x="1698" y="9921"/>
                    <a:pt x="1022" y="14655"/>
                  </a:cubicBezTo>
                  <a:cubicBezTo>
                    <a:pt x="1" y="21799"/>
                    <a:pt x="4339" y="28828"/>
                    <a:pt x="10759" y="31863"/>
                  </a:cubicBezTo>
                  <a:cubicBezTo>
                    <a:pt x="12957" y="32903"/>
                    <a:pt x="15472" y="33404"/>
                    <a:pt x="18029" y="33404"/>
                  </a:cubicBezTo>
                  <a:cubicBezTo>
                    <a:pt x="23478" y="33404"/>
                    <a:pt x="29122" y="31131"/>
                    <a:pt x="32329" y="26953"/>
                  </a:cubicBezTo>
                  <a:cubicBezTo>
                    <a:pt x="36936" y="20948"/>
                    <a:pt x="36082" y="12135"/>
                    <a:pt x="31529" y="6374"/>
                  </a:cubicBezTo>
                  <a:cubicBezTo>
                    <a:pt x="28295" y="2283"/>
                    <a:pt x="23075" y="0"/>
                    <a:pt x="17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4;p65">
              <a:extLst>
                <a:ext uri="{FF2B5EF4-FFF2-40B4-BE49-F238E27FC236}">
                  <a16:creationId xmlns:a16="http://schemas.microsoft.com/office/drawing/2014/main" id="{7ABD2C1A-0DF5-68FD-01FA-903DB9F5A39C}"/>
                </a:ext>
              </a:extLst>
            </p:cNvPr>
            <p:cNvSpPr/>
            <p:nvPr/>
          </p:nvSpPr>
          <p:spPr>
            <a:xfrm rot="11114078">
              <a:off x="4270839" y="992600"/>
              <a:ext cx="374100" cy="540725"/>
            </a:xfrm>
            <a:custGeom>
              <a:avLst/>
              <a:gdLst/>
              <a:ahLst/>
              <a:cxnLst/>
              <a:rect l="l" t="t" r="r" b="b"/>
              <a:pathLst>
                <a:path w="14964" h="21629" extrusionOk="0">
                  <a:moveTo>
                    <a:pt x="3210" y="1"/>
                  </a:moveTo>
                  <a:cubicBezTo>
                    <a:pt x="3044" y="1"/>
                    <a:pt x="2872" y="61"/>
                    <a:pt x="2721" y="202"/>
                  </a:cubicBezTo>
                  <a:cubicBezTo>
                    <a:pt x="1820" y="1040"/>
                    <a:pt x="1102" y="2111"/>
                    <a:pt x="342" y="3075"/>
                  </a:cubicBezTo>
                  <a:cubicBezTo>
                    <a:pt x="1" y="3509"/>
                    <a:pt x="27" y="4060"/>
                    <a:pt x="512" y="4383"/>
                  </a:cubicBezTo>
                  <a:cubicBezTo>
                    <a:pt x="1324" y="4922"/>
                    <a:pt x="2171" y="5426"/>
                    <a:pt x="3090" y="5763"/>
                  </a:cubicBezTo>
                  <a:cubicBezTo>
                    <a:pt x="3180" y="5795"/>
                    <a:pt x="3267" y="5810"/>
                    <a:pt x="3349" y="5810"/>
                  </a:cubicBezTo>
                  <a:cubicBezTo>
                    <a:pt x="4075" y="5810"/>
                    <a:pt x="4461" y="4647"/>
                    <a:pt x="3727" y="4252"/>
                  </a:cubicBezTo>
                  <a:cubicBezTo>
                    <a:pt x="3650" y="4209"/>
                    <a:pt x="3574" y="4170"/>
                    <a:pt x="3497" y="4130"/>
                  </a:cubicBezTo>
                  <a:lnTo>
                    <a:pt x="3497" y="4130"/>
                  </a:lnTo>
                  <a:cubicBezTo>
                    <a:pt x="4416" y="4297"/>
                    <a:pt x="5416" y="4354"/>
                    <a:pt x="6150" y="4627"/>
                  </a:cubicBezTo>
                  <a:cubicBezTo>
                    <a:pt x="8166" y="5373"/>
                    <a:pt x="9947" y="6852"/>
                    <a:pt x="10999" y="8730"/>
                  </a:cubicBezTo>
                  <a:cubicBezTo>
                    <a:pt x="13287" y="12817"/>
                    <a:pt x="11599" y="17153"/>
                    <a:pt x="8528" y="20173"/>
                  </a:cubicBezTo>
                  <a:cubicBezTo>
                    <a:pt x="7973" y="20719"/>
                    <a:pt x="8475" y="21628"/>
                    <a:pt x="9128" y="21628"/>
                  </a:cubicBezTo>
                  <a:cubicBezTo>
                    <a:pt x="9264" y="21628"/>
                    <a:pt x="9407" y="21589"/>
                    <a:pt x="9549" y="21497"/>
                  </a:cubicBezTo>
                  <a:cubicBezTo>
                    <a:pt x="13713" y="18812"/>
                    <a:pt x="14963" y="12514"/>
                    <a:pt x="12828" y="8216"/>
                  </a:cubicBezTo>
                  <a:cubicBezTo>
                    <a:pt x="11724" y="5994"/>
                    <a:pt x="9768" y="4252"/>
                    <a:pt x="7507" y="3262"/>
                  </a:cubicBezTo>
                  <a:cubicBezTo>
                    <a:pt x="6647" y="2886"/>
                    <a:pt x="5057" y="2314"/>
                    <a:pt x="3699" y="2314"/>
                  </a:cubicBezTo>
                  <a:cubicBezTo>
                    <a:pt x="3453" y="2314"/>
                    <a:pt x="3214" y="2333"/>
                    <a:pt x="2989" y="2375"/>
                  </a:cubicBezTo>
                  <a:cubicBezTo>
                    <a:pt x="3304" y="1955"/>
                    <a:pt x="3601" y="1525"/>
                    <a:pt x="3848" y="1072"/>
                  </a:cubicBezTo>
                  <a:cubicBezTo>
                    <a:pt x="4143" y="533"/>
                    <a:pt x="3702" y="1"/>
                    <a:pt x="3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7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Google Shape;332;p49">
            <a:extLst>
              <a:ext uri="{FF2B5EF4-FFF2-40B4-BE49-F238E27FC236}">
                <a16:creationId xmlns:a16="http://schemas.microsoft.com/office/drawing/2014/main" id="{072DE1C7-32A0-3A3A-EB9B-3867276C091C}"/>
              </a:ext>
            </a:extLst>
          </p:cNvPr>
          <p:cNvSpPr txBox="1">
            <a:spLocks/>
          </p:cNvSpPr>
          <p:nvPr/>
        </p:nvSpPr>
        <p:spPr>
          <a:xfrm>
            <a:off x="489504" y="345786"/>
            <a:ext cx="3900855" cy="2373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buClr>
                <a:schemeClr val="dk1"/>
              </a:buClr>
              <a:buSzPts val="1100"/>
            </a:pPr>
            <a:r>
              <a:rPr lang="en-US" sz="1100" dirty="0"/>
              <a:t>Analogy:</a:t>
            </a:r>
          </a:p>
          <a:p>
            <a:pPr marL="0" indent="0">
              <a:buClr>
                <a:schemeClr val="dk1"/>
              </a:buClr>
              <a:buSzPts val="1100"/>
            </a:pPr>
            <a:r>
              <a:rPr lang="en-US" sz="1100" dirty="0"/>
              <a:t>Consider the concept of forces acting on an individual akin to soccer players influencing the direction of a ball</a:t>
            </a:r>
          </a:p>
          <a:p>
            <a:pPr marL="0" indent="0">
              <a:buClr>
                <a:schemeClr val="dk1"/>
              </a:buClr>
              <a:buSzPts val="1100"/>
            </a:pPr>
            <a:endParaRPr lang="en-US" sz="1100" dirty="0"/>
          </a:p>
          <a:p>
            <a:pPr marL="0" indent="0">
              <a:buClr>
                <a:schemeClr val="dk1"/>
              </a:buClr>
              <a:buSzPts val="1100"/>
            </a:pPr>
            <a:r>
              <a:rPr lang="en-US" sz="1100" dirty="0"/>
              <a:t>This helps visualize how hazards operate at any given time</a:t>
            </a:r>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r>
              <a:rPr lang="en-US" sz="1100" dirty="0"/>
              <a:t>-Both the event of interest and competing events need to be modeled to accurately reflect the real-world scenario.</a:t>
            </a:r>
          </a:p>
          <a:p>
            <a:pPr marL="0" indent="0" algn="l">
              <a:buClr>
                <a:schemeClr val="dk1"/>
              </a:buClr>
              <a:buSzPts val="1100"/>
            </a:pPr>
            <a:endParaRPr lang="en-US" sz="1100" dirty="0"/>
          </a:p>
          <a:p>
            <a:pPr marL="0" indent="0" algn="l">
              <a:buClr>
                <a:schemeClr val="dk1"/>
              </a:buClr>
              <a:buSzPts val="1100"/>
            </a:pPr>
            <a:r>
              <a:rPr lang="en-US" sz="1100" dirty="0"/>
              <a:t>-Researchers must consider how an exposure affects both the event of interest and competing events to avoid misleading conclusions.</a:t>
            </a:r>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p:txBody>
      </p:sp>
      <p:sp>
        <p:nvSpPr>
          <p:cNvPr id="17" name="Google Shape;332;p49">
            <a:extLst>
              <a:ext uri="{FF2B5EF4-FFF2-40B4-BE49-F238E27FC236}">
                <a16:creationId xmlns:a16="http://schemas.microsoft.com/office/drawing/2014/main" id="{C807A5C1-B396-FAF5-7815-73B4CBB24F63}"/>
              </a:ext>
            </a:extLst>
          </p:cNvPr>
          <p:cNvSpPr txBox="1">
            <a:spLocks/>
          </p:cNvSpPr>
          <p:nvPr/>
        </p:nvSpPr>
        <p:spPr>
          <a:xfrm>
            <a:off x="8090287" y="3554116"/>
            <a:ext cx="322577" cy="4592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endParaRPr lang="en-US" sz="1400" dirty="0"/>
          </a:p>
          <a:p>
            <a:pPr marL="0" indent="0" algn="l">
              <a:buClr>
                <a:schemeClr val="dk1"/>
              </a:buClr>
              <a:buSzPts val="1100"/>
            </a:pPr>
            <a:endParaRPr lang="en-US" sz="1400" dirty="0"/>
          </a:p>
          <a:p>
            <a:pPr marL="0" indent="0" algn="l">
              <a:buClr>
                <a:schemeClr val="dk1"/>
              </a:buClr>
              <a:buSzPts val="1100"/>
            </a:pPr>
            <a:endParaRPr lang="en-US" sz="1400" b="1" dirty="0"/>
          </a:p>
        </p:txBody>
      </p:sp>
      <p:sp>
        <p:nvSpPr>
          <p:cNvPr id="13" name="Google Shape;1848;p113">
            <a:extLst>
              <a:ext uri="{FF2B5EF4-FFF2-40B4-BE49-F238E27FC236}">
                <a16:creationId xmlns:a16="http://schemas.microsoft.com/office/drawing/2014/main" id="{154307CB-6887-7861-A6D0-197D1E4DF61A}"/>
              </a:ext>
            </a:extLst>
          </p:cNvPr>
          <p:cNvSpPr txBox="1">
            <a:spLocks/>
          </p:cNvSpPr>
          <p:nvPr/>
        </p:nvSpPr>
        <p:spPr>
          <a:xfrm>
            <a:off x="6932841" y="2133254"/>
            <a:ext cx="1797606" cy="11714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Treats each possible state transition (e.g., from healthy to disease or death) as part of a comprehensive model</a:t>
            </a:r>
          </a:p>
        </p:txBody>
      </p:sp>
      <p:sp>
        <p:nvSpPr>
          <p:cNvPr id="21" name="Google Shape;1848;p113">
            <a:extLst>
              <a:ext uri="{FF2B5EF4-FFF2-40B4-BE49-F238E27FC236}">
                <a16:creationId xmlns:a16="http://schemas.microsoft.com/office/drawing/2014/main" id="{6A5F345B-0D0B-19BF-A5DF-985CCAD890AA}"/>
              </a:ext>
            </a:extLst>
          </p:cNvPr>
          <p:cNvSpPr txBox="1">
            <a:spLocks/>
          </p:cNvSpPr>
          <p:nvPr/>
        </p:nvSpPr>
        <p:spPr>
          <a:xfrm>
            <a:off x="4571038" y="1948544"/>
            <a:ext cx="2211585" cy="12464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Statistical methods that simplify the complex real-world scenario into manageable states and transitions.</a:t>
            </a:r>
          </a:p>
          <a:p>
            <a:pPr indent="-317500">
              <a:buSzPts val="1400"/>
              <a:buFont typeface="Roboto Mono Medium"/>
              <a:buChar char="●"/>
            </a:pPr>
            <a:endParaRPr lang="en-US" sz="1100" dirty="0"/>
          </a:p>
        </p:txBody>
      </p:sp>
      <p:pic>
        <p:nvPicPr>
          <p:cNvPr id="11" name="Google Shape;1825;p111">
            <a:extLst>
              <a:ext uri="{FF2B5EF4-FFF2-40B4-BE49-F238E27FC236}">
                <a16:creationId xmlns:a16="http://schemas.microsoft.com/office/drawing/2014/main" id="{AA3A9036-BF39-81D4-DD4B-207974A19D66}"/>
              </a:ext>
            </a:extLst>
          </p:cNvPr>
          <p:cNvPicPr preferRelativeResize="0"/>
          <p:nvPr/>
        </p:nvPicPr>
        <p:blipFill>
          <a:blip r:embed="rId3">
            <a:alphaModFix/>
            <a:biLevel thresh="75000"/>
          </a:blip>
          <a:stretch>
            <a:fillRect/>
          </a:stretch>
        </p:blipFill>
        <p:spPr>
          <a:xfrm>
            <a:off x="1975007" y="1763711"/>
            <a:ext cx="929847" cy="1358300"/>
          </a:xfrm>
          <a:prstGeom prst="rect">
            <a:avLst/>
          </a:prstGeom>
          <a:noFill/>
          <a:ln>
            <a:noFill/>
          </a:ln>
        </p:spPr>
      </p:pic>
      <p:sp>
        <p:nvSpPr>
          <p:cNvPr id="12" name="Title 5">
            <a:extLst>
              <a:ext uri="{FF2B5EF4-FFF2-40B4-BE49-F238E27FC236}">
                <a16:creationId xmlns:a16="http://schemas.microsoft.com/office/drawing/2014/main" id="{622FE73C-D79D-6516-2E0F-D55BCDEA33C9}"/>
              </a:ext>
            </a:extLst>
          </p:cNvPr>
          <p:cNvSpPr txBox="1">
            <a:spLocks/>
          </p:cNvSpPr>
          <p:nvPr/>
        </p:nvSpPr>
        <p:spPr>
          <a:xfrm>
            <a:off x="4933692" y="460332"/>
            <a:ext cx="3697862" cy="450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en-US" dirty="0"/>
              <a:t>Multi-state models</a:t>
            </a:r>
          </a:p>
        </p:txBody>
      </p:sp>
      <p:pic>
        <p:nvPicPr>
          <p:cNvPr id="20" name="Google Shape;1790;p109">
            <a:extLst>
              <a:ext uri="{FF2B5EF4-FFF2-40B4-BE49-F238E27FC236}">
                <a16:creationId xmlns:a16="http://schemas.microsoft.com/office/drawing/2014/main" id="{6E842EC6-4E2A-50D0-B20E-CAEF5D3FE273}"/>
              </a:ext>
            </a:extLst>
          </p:cNvPr>
          <p:cNvPicPr preferRelativeResize="0"/>
          <p:nvPr/>
        </p:nvPicPr>
        <p:blipFill>
          <a:blip r:embed="rId4">
            <a:alphaModFix amt="80000"/>
            <a:duotone>
              <a:prstClr val="black"/>
              <a:schemeClr val="accent1">
                <a:tint val="45000"/>
                <a:satMod val="400000"/>
              </a:schemeClr>
            </a:duotone>
          </a:blip>
          <a:stretch>
            <a:fillRect/>
          </a:stretch>
        </p:blipFill>
        <p:spPr>
          <a:xfrm rot="16007818" flipH="1">
            <a:off x="5043294" y="1282054"/>
            <a:ext cx="856501" cy="295698"/>
          </a:xfrm>
          <a:prstGeom prst="rect">
            <a:avLst/>
          </a:prstGeom>
          <a:noFill/>
          <a:ln>
            <a:noFill/>
          </a:ln>
        </p:spPr>
      </p:pic>
      <p:pic>
        <p:nvPicPr>
          <p:cNvPr id="25" name="Google Shape;1790;p109">
            <a:extLst>
              <a:ext uri="{FF2B5EF4-FFF2-40B4-BE49-F238E27FC236}">
                <a16:creationId xmlns:a16="http://schemas.microsoft.com/office/drawing/2014/main" id="{41D8A4D7-3EC2-BEB8-0CD1-7B3ABDA6FAA7}"/>
              </a:ext>
            </a:extLst>
          </p:cNvPr>
          <p:cNvPicPr preferRelativeResize="0"/>
          <p:nvPr/>
        </p:nvPicPr>
        <p:blipFill>
          <a:blip r:embed="rId4">
            <a:alphaModFix amt="80000"/>
            <a:duotone>
              <a:prstClr val="black"/>
              <a:schemeClr val="accent1">
                <a:tint val="45000"/>
                <a:satMod val="400000"/>
              </a:schemeClr>
            </a:duotone>
          </a:blip>
          <a:stretch>
            <a:fillRect/>
          </a:stretch>
        </p:blipFill>
        <p:spPr>
          <a:xfrm rot="16007818" flipH="1">
            <a:off x="7403393" y="1180020"/>
            <a:ext cx="856501" cy="295698"/>
          </a:xfrm>
          <a:prstGeom prst="rect">
            <a:avLst/>
          </a:prstGeom>
          <a:noFill/>
          <a:ln>
            <a:noFill/>
          </a:ln>
        </p:spPr>
      </p:pic>
      <p:sp>
        <p:nvSpPr>
          <p:cNvPr id="28" name="Google Shape;1848;p113">
            <a:extLst>
              <a:ext uri="{FF2B5EF4-FFF2-40B4-BE49-F238E27FC236}">
                <a16:creationId xmlns:a16="http://schemas.microsoft.com/office/drawing/2014/main" id="{DE2F96F8-1F93-15D7-9914-5F6224A067AB}"/>
              </a:ext>
            </a:extLst>
          </p:cNvPr>
          <p:cNvSpPr txBox="1">
            <a:spLocks/>
          </p:cNvSpPr>
          <p:nvPr/>
        </p:nvSpPr>
        <p:spPr>
          <a:xfrm>
            <a:off x="5299998" y="3554116"/>
            <a:ext cx="3349327" cy="12464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lgn="l">
              <a:buSzPts val="1400"/>
            </a:pPr>
            <a:r>
              <a:rPr lang="en-US" sz="1100" dirty="0"/>
              <a:t>Move towards more complex and realistic modeling of health states and outcomes, considering the broader system of influences.</a:t>
            </a:r>
          </a:p>
          <a:p>
            <a:pPr marL="139700" indent="0">
              <a:buSzPts val="1400"/>
            </a:pPr>
            <a:endParaRPr lang="en-US" sz="1100" dirty="0"/>
          </a:p>
          <a:p>
            <a:pPr indent="-317500">
              <a:buSzPts val="1400"/>
              <a:buFont typeface="Roboto Mono Medium"/>
              <a:buChar char="●"/>
            </a:pPr>
            <a:endParaRPr lang="en-US" sz="1100" dirty="0"/>
          </a:p>
        </p:txBody>
      </p:sp>
      <p:pic>
        <p:nvPicPr>
          <p:cNvPr id="29" name="Google Shape;1790;p109">
            <a:extLst>
              <a:ext uri="{FF2B5EF4-FFF2-40B4-BE49-F238E27FC236}">
                <a16:creationId xmlns:a16="http://schemas.microsoft.com/office/drawing/2014/main" id="{F6AA5F4C-DF01-3FC8-5A94-5D5FAE8580C0}"/>
              </a:ext>
            </a:extLst>
          </p:cNvPr>
          <p:cNvPicPr preferRelativeResize="0"/>
          <p:nvPr/>
        </p:nvPicPr>
        <p:blipFill>
          <a:blip r:embed="rId4">
            <a:alphaModFix amt="80000"/>
            <a:duotone>
              <a:prstClr val="black"/>
              <a:schemeClr val="accent1">
                <a:tint val="45000"/>
                <a:satMod val="400000"/>
              </a:schemeClr>
            </a:duotone>
          </a:blip>
          <a:stretch>
            <a:fillRect/>
          </a:stretch>
        </p:blipFill>
        <p:spPr>
          <a:xfrm rot="10800000" flipH="1">
            <a:off x="4933692" y="3655642"/>
            <a:ext cx="534494" cy="256235"/>
          </a:xfrm>
          <a:prstGeom prst="rect">
            <a:avLst/>
          </a:prstGeom>
          <a:noFill/>
          <a:ln>
            <a:noFill/>
          </a:ln>
        </p:spPr>
      </p:pic>
    </p:spTree>
    <p:extLst>
      <p:ext uri="{BB962C8B-B14F-4D97-AF65-F5344CB8AC3E}">
        <p14:creationId xmlns:p14="http://schemas.microsoft.com/office/powerpoint/2010/main" val="29562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22" name="Google Shape;1796;p114">
            <a:extLst>
              <a:ext uri="{FF2B5EF4-FFF2-40B4-BE49-F238E27FC236}">
                <a16:creationId xmlns:a16="http://schemas.microsoft.com/office/drawing/2014/main" id="{F151B876-D0A7-919F-4D6A-6B787910CB95}"/>
              </a:ext>
            </a:extLst>
          </p:cNvPr>
          <p:cNvPicPr preferRelativeResize="0"/>
          <p:nvPr/>
        </p:nvPicPr>
        <p:blipFill>
          <a:blip r:embed="rId3">
            <a:alphaModFix/>
          </a:blip>
          <a:stretch>
            <a:fillRect/>
          </a:stretch>
        </p:blipFill>
        <p:spPr>
          <a:xfrm rot="16200000">
            <a:off x="1811904" y="860559"/>
            <a:ext cx="4129622" cy="3496460"/>
          </a:xfrm>
          <a:prstGeom prst="rect">
            <a:avLst/>
          </a:prstGeom>
          <a:noFill/>
          <a:ln>
            <a:noFill/>
          </a:ln>
        </p:spPr>
      </p:pic>
      <p:sp>
        <p:nvSpPr>
          <p:cNvPr id="23" name="Google Shape;1782;p113">
            <a:extLst>
              <a:ext uri="{FF2B5EF4-FFF2-40B4-BE49-F238E27FC236}">
                <a16:creationId xmlns:a16="http://schemas.microsoft.com/office/drawing/2014/main" id="{F5C599B9-A31D-20CE-8C53-ED3F2F92B627}"/>
              </a:ext>
            </a:extLst>
          </p:cNvPr>
          <p:cNvSpPr/>
          <p:nvPr/>
        </p:nvSpPr>
        <p:spPr>
          <a:xfrm rot="17348249">
            <a:off x="1481997" y="2190795"/>
            <a:ext cx="1807569" cy="970440"/>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p49">
            <a:extLst>
              <a:ext uri="{FF2B5EF4-FFF2-40B4-BE49-F238E27FC236}">
                <a16:creationId xmlns:a16="http://schemas.microsoft.com/office/drawing/2014/main" id="{FBC7BE8E-D4CD-DE56-EF0F-1A7F9324D691}"/>
              </a:ext>
            </a:extLst>
          </p:cNvPr>
          <p:cNvSpPr txBox="1">
            <a:spLocks/>
          </p:cNvSpPr>
          <p:nvPr/>
        </p:nvSpPr>
        <p:spPr>
          <a:xfrm>
            <a:off x="2723775" y="1596925"/>
            <a:ext cx="2305879" cy="718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400" dirty="0"/>
              <a:t>Relating competing risks to the counterfactual framework involves recognizing that ignoring competing events is ignoring potential outcomes and their influences on the event of interest</a:t>
            </a:r>
          </a:p>
        </p:txBody>
      </p:sp>
      <p:sp>
        <p:nvSpPr>
          <p:cNvPr id="2" name="Google Shape;1511;p107">
            <a:extLst>
              <a:ext uri="{FF2B5EF4-FFF2-40B4-BE49-F238E27FC236}">
                <a16:creationId xmlns:a16="http://schemas.microsoft.com/office/drawing/2014/main" id="{1BB4437B-6254-BE9C-1B21-255C7DB2E9DB}"/>
              </a:ext>
            </a:extLst>
          </p:cNvPr>
          <p:cNvSpPr/>
          <p:nvPr/>
        </p:nvSpPr>
        <p:spPr>
          <a:xfrm>
            <a:off x="3711507" y="1247131"/>
            <a:ext cx="330413" cy="34979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p49">
            <a:extLst>
              <a:ext uri="{FF2B5EF4-FFF2-40B4-BE49-F238E27FC236}">
                <a16:creationId xmlns:a16="http://schemas.microsoft.com/office/drawing/2014/main" id="{285173EC-A4D6-DACC-AD98-CEF18D49D8BF}"/>
              </a:ext>
            </a:extLst>
          </p:cNvPr>
          <p:cNvSpPr txBox="1">
            <a:spLocks/>
          </p:cNvSpPr>
          <p:nvPr/>
        </p:nvSpPr>
        <p:spPr>
          <a:xfrm>
            <a:off x="5411924" y="2088445"/>
            <a:ext cx="1643415" cy="22222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200" dirty="0"/>
              <a:t>Researchers need to consider all potential outcomes and what might prevent participants from experiencing the event of interest</a:t>
            </a:r>
          </a:p>
          <a:p>
            <a:pPr marL="0" indent="0"/>
            <a:endParaRPr lang="en-US" sz="1200" dirty="0"/>
          </a:p>
          <a:p>
            <a:pPr marL="0" indent="0"/>
            <a:endParaRPr lang="en-US" sz="1200" dirty="0"/>
          </a:p>
        </p:txBody>
      </p:sp>
      <p:pic>
        <p:nvPicPr>
          <p:cNvPr id="6" name="Google Shape;1773;p113">
            <a:extLst>
              <a:ext uri="{FF2B5EF4-FFF2-40B4-BE49-F238E27FC236}">
                <a16:creationId xmlns:a16="http://schemas.microsoft.com/office/drawing/2014/main" id="{F1F4FFF0-E4B4-0ABC-2B4D-5BD7363C95A1}"/>
              </a:ext>
            </a:extLst>
          </p:cNvPr>
          <p:cNvPicPr preferRelativeResize="0"/>
          <p:nvPr/>
        </p:nvPicPr>
        <p:blipFill>
          <a:blip r:embed="rId4">
            <a:alphaModFix/>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20503720" flipV="1">
            <a:off x="5047799" y="1696500"/>
            <a:ext cx="822738" cy="502203"/>
          </a:xfrm>
          <a:prstGeom prst="rect">
            <a:avLst/>
          </a:prstGeom>
          <a:noFill/>
          <a:ln>
            <a:solidFill>
              <a:srgbClr val="002060"/>
            </a:solidFill>
          </a:ln>
        </p:spPr>
      </p:pic>
    </p:spTree>
    <p:extLst>
      <p:ext uri="{BB962C8B-B14F-4D97-AF65-F5344CB8AC3E}">
        <p14:creationId xmlns:p14="http://schemas.microsoft.com/office/powerpoint/2010/main" val="9163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16" name="Text Placeholder 3">
            <a:extLst>
              <a:ext uri="{FF2B5EF4-FFF2-40B4-BE49-F238E27FC236}">
                <a16:creationId xmlns:a16="http://schemas.microsoft.com/office/drawing/2014/main" id="{959BB1EF-12CC-231C-0F90-9307454C3120}"/>
              </a:ext>
            </a:extLst>
          </p:cNvPr>
          <p:cNvSpPr txBox="1">
            <a:spLocks/>
          </p:cNvSpPr>
          <p:nvPr/>
        </p:nvSpPr>
        <p:spPr>
          <a:xfrm>
            <a:off x="2017733" y="338645"/>
            <a:ext cx="4920670" cy="6922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127000" indent="0" algn="ctr">
              <a:buClr>
                <a:srgbClr val="002060"/>
              </a:buClr>
            </a:pPr>
            <a:r>
              <a:rPr lang="en-US" sz="2000" dirty="0">
                <a:solidFill>
                  <a:srgbClr val="002060"/>
                </a:solidFill>
                <a:latin typeface="Roboto Mono" pitchFamily="49" charset="0"/>
                <a:ea typeface="Roboto Mono" pitchFamily="49" charset="0"/>
              </a:rPr>
              <a:t>Competing risks with RCTs</a:t>
            </a:r>
          </a:p>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buClr>
                <a:srgbClr val="002060"/>
              </a:buClr>
            </a:pPr>
            <a:r>
              <a:rPr lang="en-US" sz="1200" dirty="0">
                <a:solidFill>
                  <a:srgbClr val="002060"/>
                </a:solidFill>
                <a:latin typeface="Roboto Mono" pitchFamily="49" charset="0"/>
                <a:ea typeface="Roboto Mono" pitchFamily="49" charset="0"/>
              </a:rPr>
              <a:t> </a:t>
            </a:r>
          </a:p>
        </p:txBody>
      </p:sp>
      <p:sp>
        <p:nvSpPr>
          <p:cNvPr id="4" name="Text Placeholder 3">
            <a:extLst>
              <a:ext uri="{FF2B5EF4-FFF2-40B4-BE49-F238E27FC236}">
                <a16:creationId xmlns:a16="http://schemas.microsoft.com/office/drawing/2014/main" id="{AE0D3E41-0E47-CF3D-357F-21465C544672}"/>
              </a:ext>
            </a:extLst>
          </p:cNvPr>
          <p:cNvSpPr txBox="1">
            <a:spLocks/>
          </p:cNvSpPr>
          <p:nvPr/>
        </p:nvSpPr>
        <p:spPr>
          <a:xfrm>
            <a:off x="1295399" y="538611"/>
            <a:ext cx="6858000" cy="2134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buClr>
                <a:srgbClr val="002060"/>
              </a:buCl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r>
              <a:rPr lang="en-US" sz="1200" dirty="0">
                <a:solidFill>
                  <a:srgbClr val="002060"/>
                </a:solidFill>
                <a:latin typeface="Roboto Mono" pitchFamily="49" charset="0"/>
                <a:ea typeface="Roboto Mono" pitchFamily="49" charset="0"/>
              </a:rPr>
              <a:t>In RCTs, potential outcomes are considered before randomization, including competing events such as death</a:t>
            </a:r>
          </a:p>
          <a:p>
            <a:pPr marL="127000" indent="0">
              <a:buClr>
                <a:srgbClr val="002060"/>
              </a:buCl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r>
              <a:rPr lang="en-US" sz="1200" dirty="0">
                <a:solidFill>
                  <a:srgbClr val="002060"/>
                </a:solidFill>
                <a:latin typeface="Roboto Mono" pitchFamily="49" charset="0"/>
                <a:ea typeface="Roboto Mono" pitchFamily="49" charset="0"/>
              </a:rPr>
              <a:t>Competing events like death can preclude the primary event of interest, such as hospital discharge.</a:t>
            </a: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r>
              <a:rPr lang="en-US" sz="1200" dirty="0">
                <a:solidFill>
                  <a:srgbClr val="002060"/>
                </a:solidFill>
                <a:latin typeface="Roboto Mono" pitchFamily="49" charset="0"/>
                <a:ea typeface="Roboto Mono" pitchFamily="49" charset="0"/>
              </a:rPr>
              <a:t>Researchers need to consider all possible outcomes and what might prevent participants from experiencing the event of interest.</a:t>
            </a: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r>
              <a:rPr lang="en-US" sz="1200" dirty="0">
                <a:solidFill>
                  <a:srgbClr val="002060"/>
                </a:solidFill>
                <a:latin typeface="Roboto Mono" pitchFamily="49" charset="0"/>
                <a:ea typeface="Roboto Mono" pitchFamily="49" charset="0"/>
              </a:rPr>
              <a:t>Composite outcomes in trials attempt to address this issue but can obscure specific effects.</a:t>
            </a: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298450" indent="-171450">
              <a:buClr>
                <a:srgbClr val="002060"/>
              </a:buClr>
              <a:buFont typeface="Arial" panose="020B0604020202020204" pitchFamily="34" charset="0"/>
              <a:buChar char="•"/>
            </a:pPr>
            <a:endParaRPr lang="en-US" sz="1200" dirty="0">
              <a:solidFill>
                <a:srgbClr val="002060"/>
              </a:solidFill>
              <a:latin typeface="Roboto Mono" pitchFamily="49" charset="0"/>
              <a:ea typeface="Roboto Mono" pitchFamily="49" charset="0"/>
            </a:endParaRPr>
          </a:p>
          <a:p>
            <a:pPr marL="127000" indent="0">
              <a:buClr>
                <a:srgbClr val="002060"/>
              </a:buClr>
            </a:pPr>
            <a:endParaRPr lang="en-US" sz="1200" dirty="0">
              <a:solidFill>
                <a:srgbClr val="002060"/>
              </a:solidFill>
              <a:latin typeface="Roboto Mono" pitchFamily="49" charset="0"/>
              <a:ea typeface="Roboto Mono" pitchFamily="49" charset="0"/>
            </a:endParaRPr>
          </a:p>
        </p:txBody>
      </p:sp>
      <p:sp>
        <p:nvSpPr>
          <p:cNvPr id="8" name="Text Placeholder 3">
            <a:extLst>
              <a:ext uri="{FF2B5EF4-FFF2-40B4-BE49-F238E27FC236}">
                <a16:creationId xmlns:a16="http://schemas.microsoft.com/office/drawing/2014/main" id="{AAAE3992-3DA8-7EAB-7133-C77D27B66CC0}"/>
              </a:ext>
            </a:extLst>
          </p:cNvPr>
          <p:cNvSpPr txBox="1">
            <a:spLocks/>
          </p:cNvSpPr>
          <p:nvPr/>
        </p:nvSpPr>
        <p:spPr>
          <a:xfrm>
            <a:off x="2346186" y="3446706"/>
            <a:ext cx="5954192" cy="523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127000" indent="0" algn="ctr">
              <a:buClr>
                <a:srgbClr val="002060"/>
              </a:buClr>
            </a:pPr>
            <a:r>
              <a:rPr lang="en-US" sz="1200" dirty="0">
                <a:solidFill>
                  <a:srgbClr val="C00000"/>
                </a:solidFill>
                <a:latin typeface="Roboto Mono" pitchFamily="49" charset="0"/>
                <a:ea typeface="Roboto Mono" pitchFamily="49" charset="0"/>
              </a:rPr>
              <a:t>Ignoring competing risks still involves a decision-making process and has implications.</a:t>
            </a:r>
          </a:p>
          <a:p>
            <a:pPr marL="127000" indent="0" algn="ctr">
              <a:buClr>
                <a:srgbClr val="002060"/>
              </a:buClr>
            </a:pPr>
            <a:endParaRPr lang="en-US" sz="1200" dirty="0">
              <a:solidFill>
                <a:srgbClr val="C00000"/>
              </a:solidFill>
              <a:latin typeface="Roboto Mono" pitchFamily="49" charset="0"/>
              <a:ea typeface="Roboto Mono" pitchFamily="49" charset="0"/>
            </a:endParaRPr>
          </a:p>
          <a:p>
            <a:pPr marL="127000" indent="0" algn="ctr">
              <a:buClr>
                <a:srgbClr val="002060"/>
              </a:buClr>
            </a:pPr>
            <a:r>
              <a:rPr lang="en-US" sz="1200" dirty="0">
                <a:solidFill>
                  <a:srgbClr val="C00000"/>
                </a:solidFill>
                <a:latin typeface="Roboto Mono" pitchFamily="49" charset="0"/>
                <a:ea typeface="Roboto Mono" pitchFamily="49" charset="0"/>
              </a:rPr>
              <a:t>Ignoring competing risks by treating them as censored assumes continuity of risk, which may not reflect reality.</a:t>
            </a:r>
          </a:p>
          <a:p>
            <a:pPr marL="127000" indent="0" algn="ctr">
              <a:buClr>
                <a:srgbClr val="002060"/>
              </a:buClr>
            </a:pPr>
            <a:endParaRPr lang="en-US" sz="1200" dirty="0">
              <a:solidFill>
                <a:srgbClr val="C00000"/>
              </a:solidFill>
              <a:latin typeface="Roboto Mono" pitchFamily="49" charset="0"/>
              <a:ea typeface="Roboto Mono" pitchFamily="49" charset="0"/>
            </a:endParaRPr>
          </a:p>
          <a:p>
            <a:pPr marL="127000" indent="0" algn="ctr">
              <a:buClr>
                <a:srgbClr val="002060"/>
              </a:buClr>
            </a:pPr>
            <a:endParaRPr lang="en-US" sz="1200" dirty="0">
              <a:solidFill>
                <a:srgbClr val="C00000"/>
              </a:solidFill>
              <a:latin typeface="Roboto Mono" pitchFamily="49" charset="0"/>
              <a:ea typeface="Roboto Mono" pitchFamily="49" charset="0"/>
            </a:endParaRPr>
          </a:p>
          <a:p>
            <a:pPr marL="127000" indent="0">
              <a:buClr>
                <a:srgbClr val="002060"/>
              </a:buClr>
            </a:pPr>
            <a:endParaRPr lang="en-US" sz="1200" dirty="0">
              <a:solidFill>
                <a:srgbClr val="002060"/>
              </a:solidFill>
              <a:latin typeface="Roboto Mono" pitchFamily="49" charset="0"/>
              <a:ea typeface="Roboto Mono" pitchFamily="49" charset="0"/>
            </a:endParaRPr>
          </a:p>
        </p:txBody>
      </p:sp>
      <p:grpSp>
        <p:nvGrpSpPr>
          <p:cNvPr id="10" name="Google Shape;13007;p129">
            <a:extLst>
              <a:ext uri="{FF2B5EF4-FFF2-40B4-BE49-F238E27FC236}">
                <a16:creationId xmlns:a16="http://schemas.microsoft.com/office/drawing/2014/main" id="{BEB31A1B-6843-BFE1-710C-F687522C8EF5}"/>
              </a:ext>
            </a:extLst>
          </p:cNvPr>
          <p:cNvGrpSpPr/>
          <p:nvPr/>
        </p:nvGrpSpPr>
        <p:grpSpPr>
          <a:xfrm>
            <a:off x="1545588" y="3537554"/>
            <a:ext cx="800598" cy="702186"/>
            <a:chOff x="5964227" y="3858701"/>
            <a:chExt cx="283743" cy="308444"/>
          </a:xfrm>
          <a:solidFill>
            <a:srgbClr val="C00000"/>
          </a:solidFill>
        </p:grpSpPr>
        <p:sp>
          <p:nvSpPr>
            <p:cNvPr id="11" name="Google Shape;13008;p129">
              <a:extLst>
                <a:ext uri="{FF2B5EF4-FFF2-40B4-BE49-F238E27FC236}">
                  <a16:creationId xmlns:a16="http://schemas.microsoft.com/office/drawing/2014/main" id="{A95D54D0-9918-3B0D-BFD8-BA21CE611E6F}"/>
                </a:ext>
              </a:extLst>
            </p:cNvPr>
            <p:cNvSpPr/>
            <p:nvPr/>
          </p:nvSpPr>
          <p:spPr>
            <a:xfrm>
              <a:off x="5964227" y="3858701"/>
              <a:ext cx="283743" cy="308444"/>
            </a:xfrm>
            <a:custGeom>
              <a:avLst/>
              <a:gdLst/>
              <a:ahLst/>
              <a:cxnLst/>
              <a:rect l="l" t="t" r="r" b="b"/>
              <a:pathLst>
                <a:path w="6978" h="7585" extrusionOk="0">
                  <a:moveTo>
                    <a:pt x="6084" y="3060"/>
                  </a:moveTo>
                  <a:cubicBezTo>
                    <a:pt x="6453" y="3120"/>
                    <a:pt x="6739" y="3429"/>
                    <a:pt x="6739" y="3822"/>
                  </a:cubicBezTo>
                  <a:cubicBezTo>
                    <a:pt x="6739" y="4203"/>
                    <a:pt x="6453" y="4525"/>
                    <a:pt x="6084" y="4584"/>
                  </a:cubicBezTo>
                  <a:lnTo>
                    <a:pt x="6084" y="3060"/>
                  </a:lnTo>
                  <a:close/>
                  <a:moveTo>
                    <a:pt x="881" y="2929"/>
                  </a:moveTo>
                  <a:lnTo>
                    <a:pt x="881" y="4715"/>
                  </a:lnTo>
                  <a:lnTo>
                    <a:pt x="607" y="4715"/>
                  </a:lnTo>
                  <a:cubicBezTo>
                    <a:pt x="405" y="4715"/>
                    <a:pt x="226" y="4536"/>
                    <a:pt x="226" y="4322"/>
                  </a:cubicBezTo>
                  <a:lnTo>
                    <a:pt x="226" y="3310"/>
                  </a:lnTo>
                  <a:cubicBezTo>
                    <a:pt x="226" y="3108"/>
                    <a:pt x="405" y="2929"/>
                    <a:pt x="607" y="2929"/>
                  </a:cubicBezTo>
                  <a:close/>
                  <a:moveTo>
                    <a:pt x="1893" y="2917"/>
                  </a:moveTo>
                  <a:lnTo>
                    <a:pt x="1893" y="4715"/>
                  </a:lnTo>
                  <a:lnTo>
                    <a:pt x="1107" y="4715"/>
                  </a:lnTo>
                  <a:lnTo>
                    <a:pt x="1107" y="2917"/>
                  </a:lnTo>
                  <a:close/>
                  <a:moveTo>
                    <a:pt x="2024" y="5596"/>
                  </a:moveTo>
                  <a:lnTo>
                    <a:pt x="2024" y="6108"/>
                  </a:lnTo>
                  <a:lnTo>
                    <a:pt x="1798" y="6108"/>
                  </a:lnTo>
                  <a:lnTo>
                    <a:pt x="1929" y="5596"/>
                  </a:lnTo>
                  <a:close/>
                  <a:moveTo>
                    <a:pt x="1858" y="4953"/>
                  </a:moveTo>
                  <a:lnTo>
                    <a:pt x="1405" y="6620"/>
                  </a:lnTo>
                  <a:lnTo>
                    <a:pt x="1107" y="6620"/>
                  </a:lnTo>
                  <a:lnTo>
                    <a:pt x="1107" y="4953"/>
                  </a:lnTo>
                  <a:close/>
                  <a:moveTo>
                    <a:pt x="5846" y="250"/>
                  </a:moveTo>
                  <a:lnTo>
                    <a:pt x="5846" y="7394"/>
                  </a:lnTo>
                  <a:lnTo>
                    <a:pt x="5322" y="7394"/>
                  </a:lnTo>
                  <a:lnTo>
                    <a:pt x="5322" y="2358"/>
                  </a:lnTo>
                  <a:cubicBezTo>
                    <a:pt x="5322" y="2298"/>
                    <a:pt x="5263" y="2239"/>
                    <a:pt x="5203" y="2239"/>
                  </a:cubicBezTo>
                  <a:cubicBezTo>
                    <a:pt x="5144" y="2239"/>
                    <a:pt x="5084" y="2298"/>
                    <a:pt x="5084" y="2358"/>
                  </a:cubicBezTo>
                  <a:lnTo>
                    <a:pt x="5084" y="6608"/>
                  </a:lnTo>
                  <a:cubicBezTo>
                    <a:pt x="4941" y="6394"/>
                    <a:pt x="4715" y="6108"/>
                    <a:pt x="4417" y="5834"/>
                  </a:cubicBezTo>
                  <a:cubicBezTo>
                    <a:pt x="4096" y="5501"/>
                    <a:pt x="3739" y="5251"/>
                    <a:pt x="3393" y="5072"/>
                  </a:cubicBezTo>
                  <a:cubicBezTo>
                    <a:pt x="2989" y="4858"/>
                    <a:pt x="2572" y="4739"/>
                    <a:pt x="2155" y="4727"/>
                  </a:cubicBezTo>
                  <a:lnTo>
                    <a:pt x="2155" y="2917"/>
                  </a:lnTo>
                  <a:cubicBezTo>
                    <a:pt x="2572" y="2893"/>
                    <a:pt x="2989" y="2774"/>
                    <a:pt x="3393" y="2572"/>
                  </a:cubicBezTo>
                  <a:cubicBezTo>
                    <a:pt x="3751" y="2393"/>
                    <a:pt x="4096" y="2120"/>
                    <a:pt x="4417" y="1810"/>
                  </a:cubicBezTo>
                  <a:cubicBezTo>
                    <a:pt x="4715" y="1524"/>
                    <a:pt x="4941" y="1250"/>
                    <a:pt x="5084" y="1036"/>
                  </a:cubicBezTo>
                  <a:lnTo>
                    <a:pt x="5084" y="1798"/>
                  </a:lnTo>
                  <a:cubicBezTo>
                    <a:pt x="5084" y="1858"/>
                    <a:pt x="5144" y="1917"/>
                    <a:pt x="5203" y="1917"/>
                  </a:cubicBezTo>
                  <a:cubicBezTo>
                    <a:pt x="5263" y="1917"/>
                    <a:pt x="5322" y="1858"/>
                    <a:pt x="5322" y="1798"/>
                  </a:cubicBezTo>
                  <a:lnTo>
                    <a:pt x="5322" y="250"/>
                  </a:lnTo>
                  <a:close/>
                  <a:moveTo>
                    <a:pt x="5203" y="0"/>
                  </a:moveTo>
                  <a:cubicBezTo>
                    <a:pt x="5144" y="0"/>
                    <a:pt x="5084" y="60"/>
                    <a:pt x="5084" y="119"/>
                  </a:cubicBezTo>
                  <a:lnTo>
                    <a:pt x="5084" y="596"/>
                  </a:lnTo>
                  <a:cubicBezTo>
                    <a:pt x="5013" y="715"/>
                    <a:pt x="4715" y="1167"/>
                    <a:pt x="4239" y="1619"/>
                  </a:cubicBezTo>
                  <a:cubicBezTo>
                    <a:pt x="3751" y="2096"/>
                    <a:pt x="2965" y="2655"/>
                    <a:pt x="2024" y="2655"/>
                  </a:cubicBezTo>
                  <a:lnTo>
                    <a:pt x="619" y="2655"/>
                  </a:lnTo>
                  <a:cubicBezTo>
                    <a:pt x="286" y="2655"/>
                    <a:pt x="0" y="2941"/>
                    <a:pt x="0" y="3286"/>
                  </a:cubicBezTo>
                  <a:lnTo>
                    <a:pt x="0" y="4298"/>
                  </a:lnTo>
                  <a:cubicBezTo>
                    <a:pt x="0" y="4632"/>
                    <a:pt x="286" y="4917"/>
                    <a:pt x="619" y="4917"/>
                  </a:cubicBezTo>
                  <a:lnTo>
                    <a:pt x="893" y="4917"/>
                  </a:lnTo>
                  <a:lnTo>
                    <a:pt x="893" y="6703"/>
                  </a:lnTo>
                  <a:cubicBezTo>
                    <a:pt x="893" y="6763"/>
                    <a:pt x="953" y="6822"/>
                    <a:pt x="1012" y="6822"/>
                  </a:cubicBezTo>
                  <a:lnTo>
                    <a:pt x="1512" y="6822"/>
                  </a:lnTo>
                  <a:cubicBezTo>
                    <a:pt x="1572" y="6822"/>
                    <a:pt x="1619" y="6799"/>
                    <a:pt x="1631" y="6739"/>
                  </a:cubicBezTo>
                  <a:lnTo>
                    <a:pt x="1750" y="6322"/>
                  </a:lnTo>
                  <a:lnTo>
                    <a:pt x="2155" y="6322"/>
                  </a:lnTo>
                  <a:cubicBezTo>
                    <a:pt x="2215" y="6322"/>
                    <a:pt x="2274" y="6263"/>
                    <a:pt x="2274" y="6203"/>
                  </a:cubicBezTo>
                  <a:lnTo>
                    <a:pt x="2274" y="5441"/>
                  </a:lnTo>
                  <a:cubicBezTo>
                    <a:pt x="2274" y="5382"/>
                    <a:pt x="2215" y="5322"/>
                    <a:pt x="2155" y="5322"/>
                  </a:cubicBezTo>
                  <a:lnTo>
                    <a:pt x="2012" y="5322"/>
                  </a:lnTo>
                  <a:lnTo>
                    <a:pt x="2108" y="4917"/>
                  </a:lnTo>
                  <a:cubicBezTo>
                    <a:pt x="3024" y="4953"/>
                    <a:pt x="3763" y="5501"/>
                    <a:pt x="4239" y="5965"/>
                  </a:cubicBezTo>
                  <a:cubicBezTo>
                    <a:pt x="4715" y="6430"/>
                    <a:pt x="5013" y="6882"/>
                    <a:pt x="5084" y="6989"/>
                  </a:cubicBezTo>
                  <a:lnTo>
                    <a:pt x="5084" y="7465"/>
                  </a:lnTo>
                  <a:cubicBezTo>
                    <a:pt x="5084" y="7525"/>
                    <a:pt x="5144" y="7584"/>
                    <a:pt x="5203" y="7584"/>
                  </a:cubicBezTo>
                  <a:lnTo>
                    <a:pt x="5965" y="7584"/>
                  </a:lnTo>
                  <a:cubicBezTo>
                    <a:pt x="6025" y="7584"/>
                    <a:pt x="6084" y="7525"/>
                    <a:pt x="6084" y="7465"/>
                  </a:cubicBezTo>
                  <a:lnTo>
                    <a:pt x="6084" y="4775"/>
                  </a:lnTo>
                  <a:cubicBezTo>
                    <a:pt x="6596" y="4715"/>
                    <a:pt x="6977" y="4286"/>
                    <a:pt x="6977" y="3774"/>
                  </a:cubicBezTo>
                  <a:cubicBezTo>
                    <a:pt x="6977" y="3298"/>
                    <a:pt x="6596" y="2870"/>
                    <a:pt x="6084" y="2810"/>
                  </a:cubicBezTo>
                  <a:lnTo>
                    <a:pt x="6084" y="119"/>
                  </a:lnTo>
                  <a:cubicBezTo>
                    <a:pt x="6084" y="60"/>
                    <a:pt x="6025" y="0"/>
                    <a:pt x="5965" y="0"/>
                  </a:cubicBezTo>
                  <a:close/>
                </a:path>
              </a:pathLst>
            </a:cu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2" name="Google Shape;13009;p129">
              <a:extLst>
                <a:ext uri="{FF2B5EF4-FFF2-40B4-BE49-F238E27FC236}">
                  <a16:creationId xmlns:a16="http://schemas.microsoft.com/office/drawing/2014/main" id="{29629F22-B9C8-76BB-B0A3-013EC502C7B1}"/>
                </a:ext>
              </a:extLst>
            </p:cNvPr>
            <p:cNvSpPr/>
            <p:nvPr/>
          </p:nvSpPr>
          <p:spPr>
            <a:xfrm>
              <a:off x="6202788" y="3976471"/>
              <a:ext cx="19719" cy="7601"/>
            </a:xfrm>
            <a:custGeom>
              <a:avLst/>
              <a:gdLst/>
              <a:ahLst/>
              <a:cxnLst/>
              <a:rect l="l" t="t" r="r" b="b"/>
              <a:pathLst>
                <a:path w="620" h="239" extrusionOk="0">
                  <a:moveTo>
                    <a:pt x="119" y="0"/>
                  </a:moveTo>
                  <a:cubicBezTo>
                    <a:pt x="60" y="0"/>
                    <a:pt x="0" y="60"/>
                    <a:pt x="0" y="119"/>
                  </a:cubicBezTo>
                  <a:cubicBezTo>
                    <a:pt x="0" y="179"/>
                    <a:pt x="60" y="238"/>
                    <a:pt x="119" y="238"/>
                  </a:cubicBezTo>
                  <a:lnTo>
                    <a:pt x="500" y="238"/>
                  </a:lnTo>
                  <a:cubicBezTo>
                    <a:pt x="560" y="238"/>
                    <a:pt x="619" y="179"/>
                    <a:pt x="619" y="119"/>
                  </a:cubicBezTo>
                  <a:cubicBezTo>
                    <a:pt x="619" y="60"/>
                    <a:pt x="560" y="0"/>
                    <a:pt x="500" y="0"/>
                  </a:cubicBezTo>
                  <a:close/>
                </a:path>
              </a:pathLst>
            </a:cu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438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4" name="Google Shape;1832;p111">
            <a:extLst>
              <a:ext uri="{FF2B5EF4-FFF2-40B4-BE49-F238E27FC236}">
                <a16:creationId xmlns:a16="http://schemas.microsoft.com/office/drawing/2014/main" id="{0AB13D34-4280-A0A0-46B8-91C7FE0343B9}"/>
              </a:ext>
            </a:extLst>
          </p:cNvPr>
          <p:cNvPicPr preferRelativeResize="0"/>
          <p:nvPr/>
        </p:nvPicPr>
        <p:blipFill>
          <a:blip r:embed="rId3">
            <a:alphaModFix/>
          </a:blip>
          <a:stretch>
            <a:fillRect/>
          </a:stretch>
        </p:blipFill>
        <p:spPr>
          <a:xfrm rot="16200000">
            <a:off x="5747368" y="1424089"/>
            <a:ext cx="1889345" cy="3174973"/>
          </a:xfrm>
          <a:prstGeom prst="rect">
            <a:avLst/>
          </a:prstGeom>
          <a:noFill/>
          <a:ln>
            <a:noFill/>
          </a:ln>
        </p:spPr>
      </p:pic>
      <p:pic>
        <p:nvPicPr>
          <p:cNvPr id="9" name="Google Shape;1832;p111">
            <a:extLst>
              <a:ext uri="{FF2B5EF4-FFF2-40B4-BE49-F238E27FC236}">
                <a16:creationId xmlns:a16="http://schemas.microsoft.com/office/drawing/2014/main" id="{99A25181-3FD4-8C14-1C17-5640B4E61FC1}"/>
              </a:ext>
            </a:extLst>
          </p:cNvPr>
          <p:cNvPicPr preferRelativeResize="0"/>
          <p:nvPr/>
        </p:nvPicPr>
        <p:blipFill>
          <a:blip r:embed="rId3">
            <a:alphaModFix/>
          </a:blip>
          <a:stretch>
            <a:fillRect/>
          </a:stretch>
        </p:blipFill>
        <p:spPr>
          <a:xfrm rot="16200000">
            <a:off x="5747368" y="-277692"/>
            <a:ext cx="1889345" cy="3174973"/>
          </a:xfrm>
          <a:prstGeom prst="rect">
            <a:avLst/>
          </a:prstGeom>
          <a:noFill/>
          <a:ln>
            <a:noFill/>
          </a:ln>
        </p:spPr>
      </p:pic>
      <p:sp>
        <p:nvSpPr>
          <p:cNvPr id="6" name="Title 5">
            <a:extLst>
              <a:ext uri="{FF2B5EF4-FFF2-40B4-BE49-F238E27FC236}">
                <a16:creationId xmlns:a16="http://schemas.microsoft.com/office/drawing/2014/main" id="{C7678CFB-2F14-9D9C-A206-BDA248417BB0}"/>
              </a:ext>
            </a:extLst>
          </p:cNvPr>
          <p:cNvSpPr>
            <a:spLocks noGrp="1"/>
          </p:cNvSpPr>
          <p:nvPr>
            <p:ph type="title" idx="8"/>
          </p:nvPr>
        </p:nvSpPr>
        <p:spPr>
          <a:xfrm>
            <a:off x="510946" y="442762"/>
            <a:ext cx="3697862" cy="450930"/>
          </a:xfrm>
        </p:spPr>
        <p:txBody>
          <a:bodyPr/>
          <a:lstStyle/>
          <a:p>
            <a:r>
              <a:rPr lang="en-US" dirty="0">
                <a:solidFill>
                  <a:schemeClr val="tx2">
                    <a:lumMod val="75000"/>
                  </a:schemeClr>
                </a:solidFill>
              </a:rPr>
              <a:t>Competing risks models </a:t>
            </a:r>
          </a:p>
        </p:txBody>
      </p:sp>
      <p:sp>
        <p:nvSpPr>
          <p:cNvPr id="8" name="Google Shape;332;p49">
            <a:extLst>
              <a:ext uri="{FF2B5EF4-FFF2-40B4-BE49-F238E27FC236}">
                <a16:creationId xmlns:a16="http://schemas.microsoft.com/office/drawing/2014/main" id="{072DE1C7-32A0-3A3A-EB9B-3867276C091C}"/>
              </a:ext>
            </a:extLst>
          </p:cNvPr>
          <p:cNvSpPr txBox="1">
            <a:spLocks/>
          </p:cNvSpPr>
          <p:nvPr/>
        </p:nvSpPr>
        <p:spPr>
          <a:xfrm>
            <a:off x="496677" y="1045636"/>
            <a:ext cx="3697862" cy="39318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endParaRPr lang="en-US" sz="1100" dirty="0"/>
          </a:p>
          <a:p>
            <a:pPr marL="171450" indent="-171450" algn="l">
              <a:buClr>
                <a:schemeClr val="dk1"/>
              </a:buClr>
              <a:buSzPts val="1100"/>
              <a:buFont typeface="Arial" panose="020B0604020202020204" pitchFamily="34" charset="0"/>
              <a:buChar char="•"/>
            </a:pPr>
            <a:r>
              <a:rPr lang="en-US" sz="1100" dirty="0"/>
              <a:t>Partition individuals into different event outcomes, addressing the reality of multiple possible outcomes</a:t>
            </a:r>
          </a:p>
          <a:p>
            <a:pPr marL="0" indent="0" algn="l">
              <a:buClr>
                <a:schemeClr val="dk1"/>
              </a:buClr>
              <a:buSzPts val="1100"/>
            </a:pPr>
            <a:endParaRPr lang="en-US" sz="1100" dirty="0"/>
          </a:p>
          <a:p>
            <a:pPr marL="171450" indent="-171450" algn="l">
              <a:buClr>
                <a:schemeClr val="dk1"/>
              </a:buClr>
              <a:buSzPts val="1100"/>
              <a:buFont typeface="Arial" panose="020B0604020202020204" pitchFamily="34" charset="0"/>
              <a:buChar char="•"/>
            </a:pPr>
            <a:r>
              <a:rPr lang="en-US" sz="1100" dirty="0"/>
              <a:t>Sub-distribution hazards maintain individuals with competing events in the risk set to estimate their effect</a:t>
            </a:r>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r>
              <a:rPr lang="en-US" sz="1100" dirty="0"/>
              <a:t>Different models like cause-specific hazards and sub-distribution hazards answer different research questions.</a:t>
            </a:r>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r>
              <a:rPr lang="en-US" sz="1100" dirty="0"/>
              <a:t>Using both cause-specific hazards and sub-distribution hazards will provide a full understanding</a:t>
            </a:r>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r>
              <a:rPr lang="en-US" sz="1100" dirty="0"/>
              <a:t>Properly addressing competing risks requires understanding the different interpretations of hazard ratios and their implications.</a:t>
            </a:r>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endParaRPr lang="en-US" sz="1100" dirty="0"/>
          </a:p>
          <a:p>
            <a:pPr marL="171450" indent="-171450" algn="l">
              <a:buClr>
                <a:schemeClr val="dk1"/>
              </a:buClr>
              <a:buSzPts val="1100"/>
              <a:buFont typeface="Arial" panose="020B0604020202020204" pitchFamily="34" charset="0"/>
              <a:buChar char="•"/>
            </a:pPr>
            <a:endParaRPr lang="en-US" sz="1100" dirty="0"/>
          </a:p>
          <a:p>
            <a:pPr marL="0" indent="0" algn="l">
              <a:buClr>
                <a:schemeClr val="dk1"/>
              </a:buClr>
              <a:buSzPts val="1100"/>
            </a:pPr>
            <a:endParaRPr lang="en-US" sz="1100" dirty="0"/>
          </a:p>
          <a:p>
            <a:pPr marL="0" indent="0" algn="l">
              <a:buClr>
                <a:schemeClr val="dk1"/>
              </a:buClr>
              <a:buSzPts val="1100"/>
            </a:pPr>
            <a:endParaRPr lang="en-US" sz="1100" dirty="0"/>
          </a:p>
        </p:txBody>
      </p:sp>
      <p:sp>
        <p:nvSpPr>
          <p:cNvPr id="5" name="Google Shape;1848;p113">
            <a:extLst>
              <a:ext uri="{FF2B5EF4-FFF2-40B4-BE49-F238E27FC236}">
                <a16:creationId xmlns:a16="http://schemas.microsoft.com/office/drawing/2014/main" id="{8A7094F9-FFE5-4DBA-A7DD-7A005A3976C7}"/>
              </a:ext>
            </a:extLst>
          </p:cNvPr>
          <p:cNvSpPr txBox="1">
            <a:spLocks/>
          </p:cNvSpPr>
          <p:nvPr/>
        </p:nvSpPr>
        <p:spPr>
          <a:xfrm>
            <a:off x="5515722" y="1160700"/>
            <a:ext cx="2326746" cy="125592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Competing risks are not merely a missing data problem but reflect real-world complexities that need to be addressed directly.</a:t>
            </a:r>
          </a:p>
          <a:p>
            <a:pPr marL="139700" indent="0">
              <a:buSzPts val="1400"/>
            </a:pPr>
            <a:endParaRPr lang="en-US" sz="1100" dirty="0"/>
          </a:p>
          <a:p>
            <a:pPr marL="139700" indent="0">
              <a:buSzPts val="1400"/>
            </a:pPr>
            <a:endParaRPr lang="en-US" sz="1100" dirty="0"/>
          </a:p>
          <a:p>
            <a:pPr marL="139700" indent="0">
              <a:buSzPts val="1400"/>
            </a:pPr>
            <a:endParaRPr lang="en-US" sz="1100" dirty="0"/>
          </a:p>
        </p:txBody>
      </p:sp>
      <p:sp>
        <p:nvSpPr>
          <p:cNvPr id="11" name="TextBox 10">
            <a:extLst>
              <a:ext uri="{FF2B5EF4-FFF2-40B4-BE49-F238E27FC236}">
                <a16:creationId xmlns:a16="http://schemas.microsoft.com/office/drawing/2014/main" id="{772E9880-F373-9D49-FB70-C7FD376551AD}"/>
              </a:ext>
            </a:extLst>
          </p:cNvPr>
          <p:cNvSpPr txBox="1"/>
          <p:nvPr/>
        </p:nvSpPr>
        <p:spPr>
          <a:xfrm>
            <a:off x="2188028" y="1986975"/>
            <a:ext cx="4865914" cy="523220"/>
          </a:xfrm>
          <a:prstGeom prst="rect">
            <a:avLst/>
          </a:prstGeom>
          <a:noFill/>
        </p:spPr>
        <p:txBody>
          <a:bodyPr wrap="square">
            <a:spAutoFit/>
          </a:bodyPr>
          <a:lstStyle/>
          <a:p>
            <a:pPr marL="139700" indent="0">
              <a:buSzPts val="1400"/>
            </a:pPr>
            <a:endParaRPr lang="en-US" sz="1400" dirty="0"/>
          </a:p>
          <a:p>
            <a:pPr marL="139700" indent="0">
              <a:buSzPts val="1400"/>
            </a:pPr>
            <a:endParaRPr lang="en-US" sz="1400" dirty="0"/>
          </a:p>
        </p:txBody>
      </p:sp>
      <p:sp>
        <p:nvSpPr>
          <p:cNvPr id="12" name="Google Shape;1848;p113">
            <a:extLst>
              <a:ext uri="{FF2B5EF4-FFF2-40B4-BE49-F238E27FC236}">
                <a16:creationId xmlns:a16="http://schemas.microsoft.com/office/drawing/2014/main" id="{829F0902-EEAB-2D80-A5F7-50B683E87A2A}"/>
              </a:ext>
            </a:extLst>
          </p:cNvPr>
          <p:cNvSpPr txBox="1">
            <a:spLocks/>
          </p:cNvSpPr>
          <p:nvPr/>
        </p:nvSpPr>
        <p:spPr>
          <a:xfrm>
            <a:off x="5515722" y="2975513"/>
            <a:ext cx="2326746" cy="125592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139700" indent="0">
              <a:buSzPts val="1400"/>
            </a:pPr>
            <a:r>
              <a:rPr lang="en-US" sz="1100" dirty="0"/>
              <a:t>Competing risks provide insights into the complexity of health outcomes and the importance of considering multiple influences.</a:t>
            </a:r>
          </a:p>
          <a:p>
            <a:pPr marL="139700" indent="0">
              <a:buSzPts val="1400"/>
            </a:pPr>
            <a:endParaRPr lang="en-US" sz="1100" dirty="0"/>
          </a:p>
          <a:p>
            <a:pPr marL="139700" indent="0">
              <a:buSzPts val="1400"/>
            </a:pPr>
            <a:endParaRPr lang="en-US" sz="1100" dirty="0"/>
          </a:p>
          <a:p>
            <a:pPr marL="139700" indent="0">
              <a:buSzPts val="1400"/>
            </a:pPr>
            <a:endParaRPr lang="en-US" sz="1100" dirty="0"/>
          </a:p>
        </p:txBody>
      </p:sp>
    </p:spTree>
    <p:extLst>
      <p:ext uri="{BB962C8B-B14F-4D97-AF65-F5344CB8AC3E}">
        <p14:creationId xmlns:p14="http://schemas.microsoft.com/office/powerpoint/2010/main" val="6396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6674</TotalTime>
  <Words>907</Words>
  <Application>Microsoft Macintosh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Concert One</vt:lpstr>
      <vt:lpstr>Coming Soon</vt:lpstr>
      <vt:lpstr>Roboto Mono</vt:lpstr>
      <vt:lpstr>Arial</vt:lpstr>
      <vt:lpstr>Roboto Mono Medium</vt:lpstr>
      <vt:lpstr>Anonymous Pro</vt:lpstr>
      <vt:lpstr>Notebook Lesson by Slidesgo</vt:lpstr>
      <vt:lpstr>SERious  Summaries</vt:lpstr>
      <vt:lpstr>It’s Always a Competition: Competing  Risks with Dr. Bryan Lau       </vt:lpstr>
      <vt:lpstr>S1 E14</vt:lpstr>
      <vt:lpstr>Competing risks are situations where multiple potential outcomes are possible, but the occurrence of one event prevents another. </vt:lpstr>
      <vt:lpstr>Competing risks:</vt:lpstr>
      <vt:lpstr>PowerPoint Presentation</vt:lpstr>
      <vt:lpstr>PowerPoint Presentation</vt:lpstr>
      <vt:lpstr>PowerPoint Presentation</vt:lpstr>
      <vt:lpstr>Competing risks models </vt:lpstr>
      <vt:lpstr> 1. Koller MT, Raatz H, Steyerberg EW, Wolbers M. Competing risks and the clinical community: irrelevance or ignorance? Stat Med. 2012 May 20;31(11-12):1089-97.  2. Andersen PK, Geskus RB, de Witte T, Putter H. Competing risks in epidemiology: possibilities and pitfalls. Int J Epidemiol. 2012 Jun;41(3):861-70.  3. Allignol A, Schumacher M, Wanner C, Drechsler C, Beyersmann J. Understanding competing risks: a simulation point of view. BMC Med Res Methodol. 2011 Jun 3;11:86.  4. Grambauer N, Schumacher M, Dettenkofer M, Beyersmann J. Incidence densities in a competing events analysis. Am J Epidemiol. 2010 Nov 1;172(9):1077-84.  5. Lau B, Cole SR, Gange SJ. Competing risk regression models for epidemiologic data. Am J Epidemiol. 2009 Jul 15;170(2):244-56.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Summaries</dc:title>
  <cp:lastModifiedBy>Hailey Banack</cp:lastModifiedBy>
  <cp:revision>2</cp:revision>
  <dcterms:modified xsi:type="dcterms:W3CDTF">2024-12-12T20:59:04Z</dcterms:modified>
</cp:coreProperties>
</file>