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2" r:id="rId1"/>
  </p:sldMasterIdLst>
  <p:notesMasterIdLst>
    <p:notesMasterId r:id="rId12"/>
  </p:notesMasterIdLst>
  <p:sldIdLst>
    <p:sldId id="256" r:id="rId2"/>
    <p:sldId id="261" r:id="rId3"/>
    <p:sldId id="259" r:id="rId4"/>
    <p:sldId id="333" r:id="rId5"/>
    <p:sldId id="320" r:id="rId6"/>
    <p:sldId id="330" r:id="rId7"/>
    <p:sldId id="331" r:id="rId8"/>
    <p:sldId id="323" r:id="rId9"/>
    <p:sldId id="327" r:id="rId10"/>
    <p:sldId id="276" r:id="rId11"/>
  </p:sldIdLst>
  <p:sldSz cx="9144000" cy="5143500" type="screen16x9"/>
  <p:notesSz cx="6858000" cy="9144000"/>
  <p:embeddedFontLst>
    <p:embeddedFont>
      <p:font typeface="Anonymous Pro" panose="02060609030202000504" pitchFamily="49" charset="0"/>
      <p:regular r:id="rId13"/>
      <p:bold r:id="rId14"/>
      <p:italic r:id="rId15"/>
      <p:boldItalic r:id="rId16"/>
    </p:embeddedFont>
    <p:embeddedFont>
      <p:font typeface="Coming Soon" panose="02000000000000000000" pitchFamily="2" charset="0"/>
      <p:regular r:id="rId17"/>
    </p:embeddedFont>
    <p:embeddedFont>
      <p:font typeface="Concert One" pitchFamily="2" charset="77"/>
      <p:regular r:id="rId18"/>
    </p:embeddedFont>
    <p:embeddedFont>
      <p:font typeface="Roboto Mono" pitchFamily="49" charset="0"/>
      <p:regular r:id="rId19"/>
      <p:bold r:id="rId20"/>
      <p:italic r:id="rId21"/>
      <p:boldItalic r:id="rId22"/>
    </p:embeddedFont>
    <p:embeddedFont>
      <p:font typeface="Roboto Mono Medium" panose="020F0502020204030204" pitchFamily="34"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D7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75028F-0173-2942-89B1-20B1F5C60C55}" v="1" dt="2024-12-12T20:59:24.384"/>
  </p1510:revLst>
</p1510:revInfo>
</file>

<file path=ppt/tableStyles.xml><?xml version="1.0" encoding="utf-8"?>
<a:tblStyleLst xmlns:a="http://schemas.openxmlformats.org/drawingml/2006/main" def="{3816D550-F08F-4480-9878-08D45FC6B3E0}">
  <a:tblStyle styleId="{3816D550-F08F-4480-9878-08D45FC6B3E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07"/>
    <p:restoredTop sz="94665"/>
  </p:normalViewPr>
  <p:slideViewPr>
    <p:cSldViewPr snapToGrid="0">
      <p:cViewPr varScale="1">
        <p:scale>
          <a:sx n="143" d="100"/>
          <a:sy n="143" d="100"/>
        </p:scale>
        <p:origin x="216" y="656"/>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font" Target="fonts/font14.fntdata"/><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font" Target="fonts/font13.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2.fntdata"/><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7.fntdata"/><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iley Banack" userId="df58c6bd-3e89-4835-b83d-a52c76bdafc9" providerId="ADAL" clId="{420D1E99-D46E-E84C-9D7F-0B8F9C24110F}"/>
    <pc:docChg chg="undo custSel addSld delSld modSld">
      <pc:chgData name="Hailey Banack" userId="df58c6bd-3e89-4835-b83d-a52c76bdafc9" providerId="ADAL" clId="{420D1E99-D46E-E84C-9D7F-0B8F9C24110F}" dt="2024-10-30T20:18:37.335" v="690" actId="20577"/>
      <pc:docMkLst>
        <pc:docMk/>
      </pc:docMkLst>
      <pc:sldChg chg="modSp mod">
        <pc:chgData name="Hailey Banack" userId="df58c6bd-3e89-4835-b83d-a52c76bdafc9" providerId="ADAL" clId="{420D1E99-D46E-E84C-9D7F-0B8F9C24110F}" dt="2024-10-30T18:48:08.745" v="10" actId="20577"/>
        <pc:sldMkLst>
          <pc:docMk/>
          <pc:sldMk cId="0" sldId="256"/>
        </pc:sldMkLst>
        <pc:spChg chg="mod">
          <ac:chgData name="Hailey Banack" userId="df58c6bd-3e89-4835-b83d-a52c76bdafc9" providerId="ADAL" clId="{420D1E99-D46E-E84C-9D7F-0B8F9C24110F}" dt="2024-10-30T18:48:08.745" v="10" actId="20577"/>
          <ac:spMkLst>
            <pc:docMk/>
            <pc:sldMk cId="0" sldId="256"/>
            <ac:spMk id="5" creationId="{6E551378-DE19-955F-700C-755DD5B1BBDC}"/>
          </ac:spMkLst>
        </pc:spChg>
        <pc:spChg chg="mod">
          <ac:chgData name="Hailey Banack" userId="df58c6bd-3e89-4835-b83d-a52c76bdafc9" providerId="ADAL" clId="{420D1E99-D46E-E84C-9D7F-0B8F9C24110F}" dt="2024-10-30T18:48:06.032" v="8" actId="1076"/>
          <ac:spMkLst>
            <pc:docMk/>
            <pc:sldMk cId="0" sldId="256"/>
            <ac:spMk id="309" creationId="{00000000-0000-0000-0000-000000000000}"/>
          </ac:spMkLst>
        </pc:spChg>
      </pc:sldChg>
      <pc:sldChg chg="modSp">
        <pc:chgData name="Hailey Banack" userId="df58c6bd-3e89-4835-b83d-a52c76bdafc9" providerId="ADAL" clId="{420D1E99-D46E-E84C-9D7F-0B8F9C24110F}" dt="2024-10-30T18:50:54.837" v="27" actId="20577"/>
        <pc:sldMkLst>
          <pc:docMk/>
          <pc:sldMk cId="0" sldId="259"/>
        </pc:sldMkLst>
        <pc:spChg chg="mod">
          <ac:chgData name="Hailey Banack" userId="df58c6bd-3e89-4835-b83d-a52c76bdafc9" providerId="ADAL" clId="{420D1E99-D46E-E84C-9D7F-0B8F9C24110F}" dt="2024-10-30T18:50:54.837" v="27" actId="20577"/>
          <ac:spMkLst>
            <pc:docMk/>
            <pc:sldMk cId="0" sldId="259"/>
            <ac:spMk id="343" creationId="{00000000-0000-0000-0000-000000000000}"/>
          </ac:spMkLst>
        </pc:spChg>
      </pc:sldChg>
      <pc:sldChg chg="modSp mod">
        <pc:chgData name="Hailey Banack" userId="df58c6bd-3e89-4835-b83d-a52c76bdafc9" providerId="ADAL" clId="{420D1E99-D46E-E84C-9D7F-0B8F9C24110F}" dt="2024-10-30T18:49:57.232" v="17" actId="1076"/>
        <pc:sldMkLst>
          <pc:docMk/>
          <pc:sldMk cId="0" sldId="261"/>
        </pc:sldMkLst>
        <pc:spChg chg="mod">
          <ac:chgData name="Hailey Banack" userId="df58c6bd-3e89-4835-b83d-a52c76bdafc9" providerId="ADAL" clId="{420D1E99-D46E-E84C-9D7F-0B8F9C24110F}" dt="2024-10-30T18:49:54.230" v="16" actId="1076"/>
          <ac:spMkLst>
            <pc:docMk/>
            <pc:sldMk cId="0" sldId="261"/>
            <ac:spMk id="4" creationId="{0CAB4224-E412-0571-ABD5-A39634102E3D}"/>
          </ac:spMkLst>
        </pc:spChg>
        <pc:spChg chg="mod">
          <ac:chgData name="Hailey Banack" userId="df58c6bd-3e89-4835-b83d-a52c76bdafc9" providerId="ADAL" clId="{420D1E99-D46E-E84C-9D7F-0B8F9C24110F}" dt="2024-10-30T18:49:47.981" v="14" actId="20577"/>
          <ac:spMkLst>
            <pc:docMk/>
            <pc:sldMk cId="0" sldId="261"/>
            <ac:spMk id="366" creationId="{00000000-0000-0000-0000-000000000000}"/>
          </ac:spMkLst>
        </pc:spChg>
        <pc:picChg chg="mod">
          <ac:chgData name="Hailey Banack" userId="df58c6bd-3e89-4835-b83d-a52c76bdafc9" providerId="ADAL" clId="{420D1E99-D46E-E84C-9D7F-0B8F9C24110F}" dt="2024-10-30T18:49:57.232" v="17" actId="1076"/>
          <ac:picMkLst>
            <pc:docMk/>
            <pc:sldMk cId="0" sldId="261"/>
            <ac:picMk id="2" creationId="{EE884F72-2C9E-2ACB-D452-2AAB4D0CD42B}"/>
          </ac:picMkLst>
        </pc:picChg>
      </pc:sldChg>
      <pc:sldChg chg="modSp">
        <pc:chgData name="Hailey Banack" userId="df58c6bd-3e89-4835-b83d-a52c76bdafc9" providerId="ADAL" clId="{420D1E99-D46E-E84C-9D7F-0B8F9C24110F}" dt="2024-10-30T20:18:37.335" v="690" actId="20577"/>
        <pc:sldMkLst>
          <pc:docMk/>
          <pc:sldMk cId="0" sldId="276"/>
        </pc:sldMkLst>
        <pc:spChg chg="mod">
          <ac:chgData name="Hailey Banack" userId="df58c6bd-3e89-4835-b83d-a52c76bdafc9" providerId="ADAL" clId="{420D1E99-D46E-E84C-9D7F-0B8F9C24110F}" dt="2024-10-30T20:18:37.335" v="690" actId="20577"/>
          <ac:spMkLst>
            <pc:docMk/>
            <pc:sldMk cId="0" sldId="276"/>
            <ac:spMk id="656" creationId="{00000000-0000-0000-0000-000000000000}"/>
          </ac:spMkLst>
        </pc:spChg>
      </pc:sldChg>
      <pc:sldChg chg="addSp delSp modSp mod modAnim">
        <pc:chgData name="Hailey Banack" userId="df58c6bd-3e89-4835-b83d-a52c76bdafc9" providerId="ADAL" clId="{420D1E99-D46E-E84C-9D7F-0B8F9C24110F}" dt="2024-10-30T19:44:12.752" v="257" actId="20577"/>
        <pc:sldMkLst>
          <pc:docMk/>
          <pc:sldMk cId="238759412" sldId="320"/>
        </pc:sldMkLst>
        <pc:spChg chg="add mod">
          <ac:chgData name="Hailey Banack" userId="df58c6bd-3e89-4835-b83d-a52c76bdafc9" providerId="ADAL" clId="{420D1E99-D46E-E84C-9D7F-0B8F9C24110F}" dt="2024-10-30T19:36:06.429" v="241" actId="1076"/>
          <ac:spMkLst>
            <pc:docMk/>
            <pc:sldMk cId="238759412" sldId="320"/>
            <ac:spMk id="2" creationId="{651C9D37-CD71-53D4-38FF-5831F30F426B}"/>
          </ac:spMkLst>
        </pc:spChg>
        <pc:spChg chg="add mod">
          <ac:chgData name="Hailey Banack" userId="df58c6bd-3e89-4835-b83d-a52c76bdafc9" providerId="ADAL" clId="{420D1E99-D46E-E84C-9D7F-0B8F9C24110F}" dt="2024-10-30T19:44:12.752" v="257" actId="20577"/>
          <ac:spMkLst>
            <pc:docMk/>
            <pc:sldMk cId="238759412" sldId="320"/>
            <ac:spMk id="4" creationId="{447BE31B-B9DE-52CD-ACD9-52DF2161F424}"/>
          </ac:spMkLst>
        </pc:spChg>
        <pc:spChg chg="mod">
          <ac:chgData name="Hailey Banack" userId="df58c6bd-3e89-4835-b83d-a52c76bdafc9" providerId="ADAL" clId="{420D1E99-D46E-E84C-9D7F-0B8F9C24110F}" dt="2024-10-30T19:35:14.731" v="227" actId="1076"/>
          <ac:spMkLst>
            <pc:docMk/>
            <pc:sldMk cId="238759412" sldId="320"/>
            <ac:spMk id="6" creationId="{C7678CFB-2F14-9D9C-A206-BDA248417BB0}"/>
          </ac:spMkLst>
        </pc:spChg>
        <pc:spChg chg="mod">
          <ac:chgData name="Hailey Banack" userId="df58c6bd-3e89-4835-b83d-a52c76bdafc9" providerId="ADAL" clId="{420D1E99-D46E-E84C-9D7F-0B8F9C24110F}" dt="2024-10-30T19:35:11.542" v="226" actId="1076"/>
          <ac:spMkLst>
            <pc:docMk/>
            <pc:sldMk cId="238759412" sldId="320"/>
            <ac:spMk id="8" creationId="{072DE1C7-32A0-3A3A-EB9B-3867276C091C}"/>
          </ac:spMkLst>
        </pc:spChg>
        <pc:spChg chg="del">
          <ac:chgData name="Hailey Banack" userId="df58c6bd-3e89-4835-b83d-a52c76bdafc9" providerId="ADAL" clId="{420D1E99-D46E-E84C-9D7F-0B8F9C24110F}" dt="2024-10-30T19:34:52.294" v="224" actId="478"/>
          <ac:spMkLst>
            <pc:docMk/>
            <pc:sldMk cId="238759412" sldId="320"/>
            <ac:spMk id="13" creationId="{154307CB-6887-7861-A6D0-197D1E4DF61A}"/>
          </ac:spMkLst>
        </pc:spChg>
        <pc:picChg chg="add mod">
          <ac:chgData name="Hailey Banack" userId="df58c6bd-3e89-4835-b83d-a52c76bdafc9" providerId="ADAL" clId="{420D1E99-D46E-E84C-9D7F-0B8F9C24110F}" dt="2024-10-30T19:43:41.557" v="255" actId="1076"/>
          <ac:picMkLst>
            <pc:docMk/>
            <pc:sldMk cId="238759412" sldId="320"/>
            <ac:picMk id="3" creationId="{0A242D7A-2F8A-10A9-14F6-7C7908D63F7C}"/>
          </ac:picMkLst>
        </pc:picChg>
        <pc:picChg chg="del">
          <ac:chgData name="Hailey Banack" userId="df58c6bd-3e89-4835-b83d-a52c76bdafc9" providerId="ADAL" clId="{420D1E99-D46E-E84C-9D7F-0B8F9C24110F}" dt="2024-10-30T19:34:54.462" v="225" actId="478"/>
          <ac:picMkLst>
            <pc:docMk/>
            <pc:sldMk cId="238759412" sldId="320"/>
            <ac:picMk id="11" creationId="{B86C798B-955F-6BFF-9F92-952863F82740}"/>
          </ac:picMkLst>
        </pc:picChg>
      </pc:sldChg>
      <pc:sldChg chg="addSp delSp modSp mod">
        <pc:chgData name="Hailey Banack" userId="df58c6bd-3e89-4835-b83d-a52c76bdafc9" providerId="ADAL" clId="{420D1E99-D46E-E84C-9D7F-0B8F9C24110F}" dt="2024-10-30T20:18:05.532" v="670" actId="255"/>
        <pc:sldMkLst>
          <pc:docMk/>
          <pc:sldMk cId="1024386368" sldId="323"/>
        </pc:sldMkLst>
        <pc:spChg chg="add mod">
          <ac:chgData name="Hailey Banack" userId="df58c6bd-3e89-4835-b83d-a52c76bdafc9" providerId="ADAL" clId="{420D1E99-D46E-E84C-9D7F-0B8F9C24110F}" dt="2024-10-30T20:16:55.983" v="647" actId="1076"/>
          <ac:spMkLst>
            <pc:docMk/>
            <pc:sldMk cId="1024386368" sldId="323"/>
            <ac:spMk id="4" creationId="{AB283486-AFFD-4B4B-4226-B39BC1DDB16C}"/>
          </ac:spMkLst>
        </pc:spChg>
        <pc:spChg chg="del">
          <ac:chgData name="Hailey Banack" userId="df58c6bd-3e89-4835-b83d-a52c76bdafc9" providerId="ADAL" clId="{420D1E99-D46E-E84C-9D7F-0B8F9C24110F}" dt="2024-10-30T19:58:39.748" v="551" actId="478"/>
          <ac:spMkLst>
            <pc:docMk/>
            <pc:sldMk cId="1024386368" sldId="323"/>
            <ac:spMk id="5" creationId="{7F77A61B-6126-D558-46F0-FCF6ADB3F50A}"/>
          </ac:spMkLst>
        </pc:spChg>
        <pc:spChg chg="add mod">
          <ac:chgData name="Hailey Banack" userId="df58c6bd-3e89-4835-b83d-a52c76bdafc9" providerId="ADAL" clId="{420D1E99-D46E-E84C-9D7F-0B8F9C24110F}" dt="2024-10-30T20:16:27.465" v="645" actId="1076"/>
          <ac:spMkLst>
            <pc:docMk/>
            <pc:sldMk cId="1024386368" sldId="323"/>
            <ac:spMk id="6" creationId="{56A5496B-2048-71C6-C3BF-BFA8A47EA6CA}"/>
          </ac:spMkLst>
        </pc:spChg>
        <pc:spChg chg="add mod">
          <ac:chgData name="Hailey Banack" userId="df58c6bd-3e89-4835-b83d-a52c76bdafc9" providerId="ADAL" clId="{420D1E99-D46E-E84C-9D7F-0B8F9C24110F}" dt="2024-10-30T20:18:05.532" v="670" actId="255"/>
          <ac:spMkLst>
            <pc:docMk/>
            <pc:sldMk cId="1024386368" sldId="323"/>
            <ac:spMk id="7" creationId="{F46D71CE-0A9F-165E-01B0-35F4916D5E33}"/>
          </ac:spMkLst>
        </pc:spChg>
        <pc:spChg chg="add mod">
          <ac:chgData name="Hailey Banack" userId="df58c6bd-3e89-4835-b83d-a52c76bdafc9" providerId="ADAL" clId="{420D1E99-D46E-E84C-9D7F-0B8F9C24110F}" dt="2024-10-30T20:17:58.342" v="669" actId="1076"/>
          <ac:spMkLst>
            <pc:docMk/>
            <pc:sldMk cId="1024386368" sldId="323"/>
            <ac:spMk id="8" creationId="{2F6FD68D-4F91-E9F3-E690-E703E7C4EDED}"/>
          </ac:spMkLst>
        </pc:spChg>
        <pc:spChg chg="del mod">
          <ac:chgData name="Hailey Banack" userId="df58c6bd-3e89-4835-b83d-a52c76bdafc9" providerId="ADAL" clId="{420D1E99-D46E-E84C-9D7F-0B8F9C24110F}" dt="2024-10-30T19:58:45.601" v="554" actId="478"/>
          <ac:spMkLst>
            <pc:docMk/>
            <pc:sldMk cId="1024386368" sldId="323"/>
            <ac:spMk id="16" creationId="{959BB1EF-12CC-231C-0F90-9307454C3120}"/>
          </ac:spMkLst>
        </pc:spChg>
        <pc:picChg chg="add mod">
          <ac:chgData name="Hailey Banack" userId="df58c6bd-3e89-4835-b83d-a52c76bdafc9" providerId="ADAL" clId="{420D1E99-D46E-E84C-9D7F-0B8F9C24110F}" dt="2024-10-30T20:16:53.112" v="646" actId="1076"/>
          <ac:picMkLst>
            <pc:docMk/>
            <pc:sldMk cId="1024386368" sldId="323"/>
            <ac:picMk id="2" creationId="{90232556-7C56-592F-B6F2-BAE4C89F4ABF}"/>
          </ac:picMkLst>
        </pc:picChg>
        <pc:picChg chg="del">
          <ac:chgData name="Hailey Banack" userId="df58c6bd-3e89-4835-b83d-a52c76bdafc9" providerId="ADAL" clId="{420D1E99-D46E-E84C-9D7F-0B8F9C24110F}" dt="2024-10-30T19:58:40.628" v="552" actId="478"/>
          <ac:picMkLst>
            <pc:docMk/>
            <pc:sldMk cId="1024386368" sldId="323"/>
            <ac:picMk id="3" creationId="{353CC879-56C4-AF67-5957-892F08D2D687}"/>
          </ac:picMkLst>
        </pc:picChg>
      </pc:sldChg>
      <pc:sldChg chg="modSp add mod">
        <pc:chgData name="Hailey Banack" userId="df58c6bd-3e89-4835-b83d-a52c76bdafc9" providerId="ADAL" clId="{420D1E99-D46E-E84C-9D7F-0B8F9C24110F}" dt="2024-10-30T18:50:43.033" v="25" actId="1076"/>
        <pc:sldMkLst>
          <pc:docMk/>
          <pc:sldMk cId="3287837277" sldId="327"/>
        </pc:sldMkLst>
        <pc:spChg chg="mod">
          <ac:chgData name="Hailey Banack" userId="df58c6bd-3e89-4835-b83d-a52c76bdafc9" providerId="ADAL" clId="{420D1E99-D46E-E84C-9D7F-0B8F9C24110F}" dt="2024-10-30T18:50:36.616" v="24" actId="1076"/>
          <ac:spMkLst>
            <pc:docMk/>
            <pc:sldMk cId="3287837277" sldId="327"/>
            <ac:spMk id="375" creationId="{00000000-0000-0000-0000-000000000000}"/>
          </ac:spMkLst>
        </pc:spChg>
        <pc:spChg chg="mod">
          <ac:chgData name="Hailey Banack" userId="df58c6bd-3e89-4835-b83d-a52c76bdafc9" providerId="ADAL" clId="{420D1E99-D46E-E84C-9D7F-0B8F9C24110F}" dt="2024-10-30T18:50:43.033" v="25" actId="1076"/>
          <ac:spMkLst>
            <pc:docMk/>
            <pc:sldMk cId="3287837277" sldId="327"/>
            <ac:spMk id="376" creationId="{00000000-0000-0000-0000-000000000000}"/>
          </ac:spMkLst>
        </pc:spChg>
      </pc:sldChg>
      <pc:sldChg chg="del">
        <pc:chgData name="Hailey Banack" userId="df58c6bd-3e89-4835-b83d-a52c76bdafc9" providerId="ADAL" clId="{420D1E99-D46E-E84C-9D7F-0B8F9C24110F}" dt="2024-10-30T19:58:32.924" v="549" actId="2696"/>
        <pc:sldMkLst>
          <pc:docMk/>
          <pc:sldMk cId="916367827" sldId="328"/>
        </pc:sldMkLst>
      </pc:sldChg>
      <pc:sldChg chg="addSp delSp modSp mod delAnim">
        <pc:chgData name="Hailey Banack" userId="df58c6bd-3e89-4835-b83d-a52c76bdafc9" providerId="ADAL" clId="{420D1E99-D46E-E84C-9D7F-0B8F9C24110F}" dt="2024-10-30T19:48:19.502" v="324"/>
        <pc:sldMkLst>
          <pc:docMk/>
          <pc:sldMk cId="0" sldId="330"/>
        </pc:sldMkLst>
        <pc:spChg chg="add del mod">
          <ac:chgData name="Hailey Banack" userId="df58c6bd-3e89-4835-b83d-a52c76bdafc9" providerId="ADAL" clId="{420D1E99-D46E-E84C-9D7F-0B8F9C24110F}" dt="2024-10-30T19:45:03.907" v="277" actId="478"/>
          <ac:spMkLst>
            <pc:docMk/>
            <pc:sldMk cId="0" sldId="330"/>
            <ac:spMk id="3" creationId="{6970FB9E-2008-15C2-DE73-5AD4EFE85CB4}"/>
          </ac:spMkLst>
        </pc:spChg>
        <pc:spChg chg="del mod">
          <ac:chgData name="Hailey Banack" userId="df58c6bd-3e89-4835-b83d-a52c76bdafc9" providerId="ADAL" clId="{420D1E99-D46E-E84C-9D7F-0B8F9C24110F}" dt="2024-10-30T19:45:01.124" v="276" actId="478"/>
          <ac:spMkLst>
            <pc:docMk/>
            <pc:sldMk cId="0" sldId="330"/>
            <ac:spMk id="655" creationId="{00000000-0000-0000-0000-000000000000}"/>
          </ac:spMkLst>
        </pc:spChg>
        <pc:spChg chg="mod">
          <ac:chgData name="Hailey Banack" userId="df58c6bd-3e89-4835-b83d-a52c76bdafc9" providerId="ADAL" clId="{420D1E99-D46E-E84C-9D7F-0B8F9C24110F}" dt="2024-10-30T19:46:17.352" v="317" actId="20577"/>
          <ac:spMkLst>
            <pc:docMk/>
            <pc:sldMk cId="0" sldId="330"/>
            <ac:spMk id="656" creationId="{00000000-0000-0000-0000-000000000000}"/>
          </ac:spMkLst>
        </pc:spChg>
        <pc:picChg chg="add mod">
          <ac:chgData name="Hailey Banack" userId="df58c6bd-3e89-4835-b83d-a52c76bdafc9" providerId="ADAL" clId="{420D1E99-D46E-E84C-9D7F-0B8F9C24110F}" dt="2024-10-30T19:48:19.502" v="324"/>
          <ac:picMkLst>
            <pc:docMk/>
            <pc:sldMk cId="0" sldId="330"/>
            <ac:picMk id="4" creationId="{D575E708-319B-6B95-7035-E0AFA6C5C102}"/>
          </ac:picMkLst>
        </pc:picChg>
      </pc:sldChg>
      <pc:sldChg chg="addSp delSp modSp mod">
        <pc:chgData name="Hailey Banack" userId="df58c6bd-3e89-4835-b83d-a52c76bdafc9" providerId="ADAL" clId="{420D1E99-D46E-E84C-9D7F-0B8F9C24110F}" dt="2024-10-30T20:08:32.859" v="568" actId="1076"/>
        <pc:sldMkLst>
          <pc:docMk/>
          <pc:sldMk cId="2956218236" sldId="331"/>
        </pc:sldMkLst>
        <pc:spChg chg="del mod">
          <ac:chgData name="Hailey Banack" userId="df58c6bd-3e89-4835-b83d-a52c76bdafc9" providerId="ADAL" clId="{420D1E99-D46E-E84C-9D7F-0B8F9C24110F}" dt="2024-10-30T19:48:45.555" v="326" actId="478"/>
          <ac:spMkLst>
            <pc:docMk/>
            <pc:sldMk cId="2956218236" sldId="331"/>
            <ac:spMk id="3" creationId="{BB8A11ED-0B70-5AE1-106F-7CE6285033B0}"/>
          </ac:spMkLst>
        </pc:spChg>
        <pc:spChg chg="mod">
          <ac:chgData name="Hailey Banack" userId="df58c6bd-3e89-4835-b83d-a52c76bdafc9" providerId="ADAL" clId="{420D1E99-D46E-E84C-9D7F-0B8F9C24110F}" dt="2024-10-30T20:08:32.859" v="568" actId="1076"/>
          <ac:spMkLst>
            <pc:docMk/>
            <pc:sldMk cId="2956218236" sldId="331"/>
            <ac:spMk id="7" creationId="{FE6586AF-52C7-6574-BB42-0DD2D2EC92A5}"/>
          </ac:spMkLst>
        </pc:spChg>
        <pc:spChg chg="add mod">
          <ac:chgData name="Hailey Banack" userId="df58c6bd-3e89-4835-b83d-a52c76bdafc9" providerId="ADAL" clId="{420D1E99-D46E-E84C-9D7F-0B8F9C24110F}" dt="2024-10-30T20:00:04.146" v="565" actId="207"/>
          <ac:spMkLst>
            <pc:docMk/>
            <pc:sldMk cId="2956218236" sldId="331"/>
            <ac:spMk id="10" creationId="{8B597F04-B8AB-92A1-9B59-32D88C196418}"/>
          </ac:spMkLst>
        </pc:spChg>
        <pc:spChg chg="mod">
          <ac:chgData name="Hailey Banack" userId="df58c6bd-3e89-4835-b83d-a52c76bdafc9" providerId="ADAL" clId="{420D1E99-D46E-E84C-9D7F-0B8F9C24110F}" dt="2024-10-30T20:00:17.288" v="566" actId="207"/>
          <ac:spMkLst>
            <pc:docMk/>
            <pc:sldMk cId="2956218236" sldId="331"/>
            <ac:spMk id="12" creationId="{622FE73C-D79D-6516-2E0F-D55BCDEA33C9}"/>
          </ac:spMkLst>
        </pc:spChg>
        <pc:spChg chg="add del mod">
          <ac:chgData name="Hailey Banack" userId="df58c6bd-3e89-4835-b83d-a52c76bdafc9" providerId="ADAL" clId="{420D1E99-D46E-E84C-9D7F-0B8F9C24110F}" dt="2024-10-30T19:56:15.756" v="508"/>
          <ac:spMkLst>
            <pc:docMk/>
            <pc:sldMk cId="2956218236" sldId="331"/>
            <ac:spMk id="13" creationId="{F4AF0F6B-6525-939C-6541-5010301B9EAC}"/>
          </ac:spMkLst>
        </pc:spChg>
        <pc:spChg chg="add mod">
          <ac:chgData name="Hailey Banack" userId="df58c6bd-3e89-4835-b83d-a52c76bdafc9" providerId="ADAL" clId="{420D1E99-D46E-E84C-9D7F-0B8F9C24110F}" dt="2024-10-30T19:56:03.252" v="501" actId="20577"/>
          <ac:spMkLst>
            <pc:docMk/>
            <pc:sldMk cId="2956218236" sldId="331"/>
            <ac:spMk id="14" creationId="{2F4886E1-0A81-8246-9FFA-EA9AD6573208}"/>
          </ac:spMkLst>
        </pc:spChg>
        <pc:spChg chg="del mod">
          <ac:chgData name="Hailey Banack" userId="df58c6bd-3e89-4835-b83d-a52c76bdafc9" providerId="ADAL" clId="{420D1E99-D46E-E84C-9D7F-0B8F9C24110F}" dt="2024-10-30T19:51:46.760" v="347" actId="478"/>
          <ac:spMkLst>
            <pc:docMk/>
            <pc:sldMk cId="2956218236" sldId="331"/>
            <ac:spMk id="21" creationId="{6A5F345B-0D0B-19BF-A5DF-985CCAD890AA}"/>
          </ac:spMkLst>
        </pc:spChg>
        <pc:spChg chg="mod">
          <ac:chgData name="Hailey Banack" userId="df58c6bd-3e89-4835-b83d-a52c76bdafc9" providerId="ADAL" clId="{420D1E99-D46E-E84C-9D7F-0B8F9C24110F}" dt="2024-10-30T19:59:56.283" v="562" actId="207"/>
          <ac:spMkLst>
            <pc:docMk/>
            <pc:sldMk cId="2956218236" sldId="331"/>
            <ac:spMk id="28" creationId="{DE2F96F8-1F93-15D7-9914-5F6224A067AB}"/>
          </ac:spMkLst>
        </pc:spChg>
        <pc:picChg chg="del">
          <ac:chgData name="Hailey Banack" userId="df58c6bd-3e89-4835-b83d-a52c76bdafc9" providerId="ADAL" clId="{420D1E99-D46E-E84C-9D7F-0B8F9C24110F}" dt="2024-10-30T19:48:43.313" v="325" actId="478"/>
          <ac:picMkLst>
            <pc:docMk/>
            <pc:sldMk cId="2956218236" sldId="331"/>
            <ac:picMk id="2" creationId="{93F2350A-B1DE-FDA6-C350-05F81EF1F290}"/>
          </ac:picMkLst>
        </pc:picChg>
        <pc:picChg chg="add mod">
          <ac:chgData name="Hailey Banack" userId="df58c6bd-3e89-4835-b83d-a52c76bdafc9" providerId="ADAL" clId="{420D1E99-D46E-E84C-9D7F-0B8F9C24110F}" dt="2024-10-30T19:49:13.933" v="333" actId="1076"/>
          <ac:picMkLst>
            <pc:docMk/>
            <pc:sldMk cId="2956218236" sldId="331"/>
            <ac:picMk id="4" creationId="{7BD66737-B292-7628-3D1C-05F46C79C933}"/>
          </ac:picMkLst>
        </pc:picChg>
        <pc:picChg chg="del">
          <ac:chgData name="Hailey Banack" userId="df58c6bd-3e89-4835-b83d-a52c76bdafc9" providerId="ADAL" clId="{420D1E99-D46E-E84C-9D7F-0B8F9C24110F}" dt="2024-10-30T19:49:06.942" v="328" actId="478"/>
          <ac:picMkLst>
            <pc:docMk/>
            <pc:sldMk cId="2956218236" sldId="331"/>
            <ac:picMk id="5" creationId="{D6BC949C-19C1-96D0-FE9A-30A66A76AEE0}"/>
          </ac:picMkLst>
        </pc:picChg>
        <pc:picChg chg="del">
          <ac:chgData name="Hailey Banack" userId="df58c6bd-3e89-4835-b83d-a52c76bdafc9" providerId="ADAL" clId="{420D1E99-D46E-E84C-9D7F-0B8F9C24110F}" dt="2024-10-30T19:49:07.480" v="329" actId="478"/>
          <ac:picMkLst>
            <pc:docMk/>
            <pc:sldMk cId="2956218236" sldId="331"/>
            <ac:picMk id="6" creationId="{E34ACBC5-E0E4-1EDC-3728-222CB2A75FEE}"/>
          </ac:picMkLst>
        </pc:picChg>
        <pc:picChg chg="add del mod">
          <ac:chgData name="Hailey Banack" userId="df58c6bd-3e89-4835-b83d-a52c76bdafc9" providerId="ADAL" clId="{420D1E99-D46E-E84C-9D7F-0B8F9C24110F}" dt="2024-10-30T19:59:39.036" v="559" actId="478"/>
          <ac:picMkLst>
            <pc:docMk/>
            <pc:sldMk cId="2956218236" sldId="331"/>
            <ac:picMk id="8" creationId="{99D85A0F-E44D-8E3E-B104-D2B959D68CBA}"/>
          </ac:picMkLst>
        </pc:picChg>
        <pc:picChg chg="add del mod">
          <ac:chgData name="Hailey Banack" userId="df58c6bd-3e89-4835-b83d-a52c76bdafc9" providerId="ADAL" clId="{420D1E99-D46E-E84C-9D7F-0B8F9C24110F}" dt="2024-10-30T19:59:37.283" v="558" actId="478"/>
          <ac:picMkLst>
            <pc:docMk/>
            <pc:sldMk cId="2956218236" sldId="331"/>
            <ac:picMk id="9" creationId="{3D5CD749-C944-5130-9A16-381D723FCB6C}"/>
          </ac:picMkLst>
        </pc:picChg>
      </pc:sldChg>
      <pc:sldChg chg="del">
        <pc:chgData name="Hailey Banack" userId="df58c6bd-3e89-4835-b83d-a52c76bdafc9" providerId="ADAL" clId="{420D1E99-D46E-E84C-9D7F-0B8F9C24110F}" dt="2024-10-30T19:58:34.725" v="550" actId="2696"/>
        <pc:sldMkLst>
          <pc:docMk/>
          <pc:sldMk cId="3321929558" sldId="332"/>
        </pc:sldMkLst>
      </pc:sldChg>
      <pc:sldChg chg="addSp delSp modSp add mod addAnim delAnim modAnim">
        <pc:chgData name="Hailey Banack" userId="df58c6bd-3e89-4835-b83d-a52c76bdafc9" providerId="ADAL" clId="{420D1E99-D46E-E84C-9D7F-0B8F9C24110F}" dt="2024-10-30T19:59:25.842" v="557" actId="1076"/>
        <pc:sldMkLst>
          <pc:docMk/>
          <pc:sldMk cId="3888340893" sldId="333"/>
        </pc:sldMkLst>
        <pc:spChg chg="mod">
          <ac:chgData name="Hailey Banack" userId="df58c6bd-3e89-4835-b83d-a52c76bdafc9" providerId="ADAL" clId="{420D1E99-D46E-E84C-9D7F-0B8F9C24110F}" dt="2024-10-30T18:59:03.674" v="53"/>
          <ac:spMkLst>
            <pc:docMk/>
            <pc:sldMk cId="3888340893" sldId="333"/>
            <ac:spMk id="4" creationId="{B096ED43-F40D-88B8-185E-CE17990BB292}"/>
          </ac:spMkLst>
        </pc:spChg>
        <pc:spChg chg="add del mod">
          <ac:chgData name="Hailey Banack" userId="df58c6bd-3e89-4835-b83d-a52c76bdafc9" providerId="ADAL" clId="{420D1E99-D46E-E84C-9D7F-0B8F9C24110F}" dt="2024-10-30T19:35:24.404" v="228" actId="21"/>
          <ac:spMkLst>
            <pc:docMk/>
            <pc:sldMk cId="3888340893" sldId="333"/>
            <ac:spMk id="5" creationId="{285173EC-A4D6-DACC-AD98-CEF18D49D8BF}"/>
          </ac:spMkLst>
        </pc:spChg>
        <pc:spChg chg="mod">
          <ac:chgData name="Hailey Banack" userId="df58c6bd-3e89-4835-b83d-a52c76bdafc9" providerId="ADAL" clId="{420D1E99-D46E-E84C-9D7F-0B8F9C24110F}" dt="2024-10-30T19:59:21.331" v="556" actId="207"/>
          <ac:spMkLst>
            <pc:docMk/>
            <pc:sldMk cId="3888340893" sldId="333"/>
            <ac:spMk id="6" creationId="{E644D287-71FD-E5B9-1AF0-4AE7295B0DAD}"/>
          </ac:spMkLst>
        </pc:spChg>
        <pc:spChg chg="mod">
          <ac:chgData name="Hailey Banack" userId="df58c6bd-3e89-4835-b83d-a52c76bdafc9" providerId="ADAL" clId="{420D1E99-D46E-E84C-9D7F-0B8F9C24110F}" dt="2024-10-30T18:59:03.674" v="53"/>
          <ac:spMkLst>
            <pc:docMk/>
            <pc:sldMk cId="3888340893" sldId="333"/>
            <ac:spMk id="7" creationId="{DF234CEB-1F4F-0257-B8C2-241F1F4CAB3A}"/>
          </ac:spMkLst>
        </pc:spChg>
        <pc:spChg chg="add del mod">
          <ac:chgData name="Hailey Banack" userId="df58c6bd-3e89-4835-b83d-a52c76bdafc9" providerId="ADAL" clId="{420D1E99-D46E-E84C-9D7F-0B8F9C24110F}" dt="2024-10-30T18:59:10.905" v="58"/>
          <ac:spMkLst>
            <pc:docMk/>
            <pc:sldMk cId="3888340893" sldId="333"/>
            <ac:spMk id="8" creationId="{B75D2C09-DA65-865A-2F68-8A34E65441F2}"/>
          </ac:spMkLst>
        </pc:spChg>
        <pc:spChg chg="del">
          <ac:chgData name="Hailey Banack" userId="df58c6bd-3e89-4835-b83d-a52c76bdafc9" providerId="ADAL" clId="{420D1E99-D46E-E84C-9D7F-0B8F9C24110F}" dt="2024-10-30T18:58:44.287" v="50" actId="478"/>
          <ac:spMkLst>
            <pc:docMk/>
            <pc:sldMk cId="3888340893" sldId="333"/>
            <ac:spMk id="10" creationId="{04AB0C7F-3002-634F-DDFF-EE1B121B5676}"/>
          </ac:spMkLst>
        </pc:spChg>
        <pc:spChg chg="del">
          <ac:chgData name="Hailey Banack" userId="df58c6bd-3e89-4835-b83d-a52c76bdafc9" providerId="ADAL" clId="{420D1E99-D46E-E84C-9D7F-0B8F9C24110F}" dt="2024-10-30T18:58:43.256" v="49" actId="478"/>
          <ac:spMkLst>
            <pc:docMk/>
            <pc:sldMk cId="3888340893" sldId="333"/>
            <ac:spMk id="11" creationId="{8FB2FE36-9947-7D39-B795-317FFCC5C453}"/>
          </ac:spMkLst>
        </pc:spChg>
        <pc:spChg chg="del mod">
          <ac:chgData name="Hailey Banack" userId="df58c6bd-3e89-4835-b83d-a52c76bdafc9" providerId="ADAL" clId="{420D1E99-D46E-E84C-9D7F-0B8F9C24110F}" dt="2024-10-30T18:58:40.870" v="48" actId="478"/>
          <ac:spMkLst>
            <pc:docMk/>
            <pc:sldMk cId="3888340893" sldId="333"/>
            <ac:spMk id="13" creationId="{E54FE108-E143-C6AB-4036-53933DB461D9}"/>
          </ac:spMkLst>
        </pc:spChg>
        <pc:spChg chg="del mod">
          <ac:chgData name="Hailey Banack" userId="df58c6bd-3e89-4835-b83d-a52c76bdafc9" providerId="ADAL" clId="{420D1E99-D46E-E84C-9D7F-0B8F9C24110F}" dt="2024-10-30T18:58:37.363" v="46" actId="478"/>
          <ac:spMkLst>
            <pc:docMk/>
            <pc:sldMk cId="3888340893" sldId="333"/>
            <ac:spMk id="14" creationId="{0F64F7A3-5232-F873-972D-BFB357D0972C}"/>
          </ac:spMkLst>
        </pc:spChg>
        <pc:spChg chg="mod">
          <ac:chgData name="Hailey Banack" userId="df58c6bd-3e89-4835-b83d-a52c76bdafc9" providerId="ADAL" clId="{420D1E99-D46E-E84C-9D7F-0B8F9C24110F}" dt="2024-10-30T18:59:15.018" v="59"/>
          <ac:spMkLst>
            <pc:docMk/>
            <pc:sldMk cId="3888340893" sldId="333"/>
            <ac:spMk id="15" creationId="{A9B62F5C-0110-3737-9D33-925C6AC7CE1E}"/>
          </ac:spMkLst>
        </pc:spChg>
        <pc:spChg chg="mod">
          <ac:chgData name="Hailey Banack" userId="df58c6bd-3e89-4835-b83d-a52c76bdafc9" providerId="ADAL" clId="{420D1E99-D46E-E84C-9D7F-0B8F9C24110F}" dt="2024-10-30T18:59:15.018" v="59"/>
          <ac:spMkLst>
            <pc:docMk/>
            <pc:sldMk cId="3888340893" sldId="333"/>
            <ac:spMk id="16" creationId="{1874DF7F-A59F-34E3-C13B-B7EEE137FB5A}"/>
          </ac:spMkLst>
        </pc:spChg>
        <pc:spChg chg="mod">
          <ac:chgData name="Hailey Banack" userId="df58c6bd-3e89-4835-b83d-a52c76bdafc9" providerId="ADAL" clId="{420D1E99-D46E-E84C-9D7F-0B8F9C24110F}" dt="2024-10-30T18:59:15.018" v="59"/>
          <ac:spMkLst>
            <pc:docMk/>
            <pc:sldMk cId="3888340893" sldId="333"/>
            <ac:spMk id="17" creationId="{B0E164D8-18C2-66DF-F480-B47B6CD60CC9}"/>
          </ac:spMkLst>
        </pc:spChg>
        <pc:spChg chg="add mod">
          <ac:chgData name="Hailey Banack" userId="df58c6bd-3e89-4835-b83d-a52c76bdafc9" providerId="ADAL" clId="{420D1E99-D46E-E84C-9D7F-0B8F9C24110F}" dt="2024-10-30T19:37:17.814" v="253" actId="1076"/>
          <ac:spMkLst>
            <pc:docMk/>
            <pc:sldMk cId="3888340893" sldId="333"/>
            <ac:spMk id="18" creationId="{31EC7520-9AFB-0D65-486F-368EF6A67176}"/>
          </ac:spMkLst>
        </pc:spChg>
        <pc:spChg chg="add mod">
          <ac:chgData name="Hailey Banack" userId="df58c6bd-3e89-4835-b83d-a52c76bdafc9" providerId="ADAL" clId="{420D1E99-D46E-E84C-9D7F-0B8F9C24110F}" dt="2024-10-30T19:08:31.790" v="88" actId="20577"/>
          <ac:spMkLst>
            <pc:docMk/>
            <pc:sldMk cId="3888340893" sldId="333"/>
            <ac:spMk id="20" creationId="{70C499A2-3AB6-9617-9BB6-43504D96041C}"/>
          </ac:spMkLst>
        </pc:spChg>
        <pc:spChg chg="add del mod">
          <ac:chgData name="Hailey Banack" userId="df58c6bd-3e89-4835-b83d-a52c76bdafc9" providerId="ADAL" clId="{420D1E99-D46E-E84C-9D7F-0B8F9C24110F}" dt="2024-10-30T19:35:44.568" v="234" actId="21"/>
          <ac:spMkLst>
            <pc:docMk/>
            <pc:sldMk cId="3888340893" sldId="333"/>
            <ac:spMk id="21" creationId="{A75E4DFC-B7C3-65CE-3B98-3D5AD12AA761}"/>
          </ac:spMkLst>
        </pc:spChg>
        <pc:grpChg chg="add mod">
          <ac:chgData name="Hailey Banack" userId="df58c6bd-3e89-4835-b83d-a52c76bdafc9" providerId="ADAL" clId="{420D1E99-D46E-E84C-9D7F-0B8F9C24110F}" dt="2024-10-30T19:59:25.842" v="557" actId="1076"/>
          <ac:grpSpMkLst>
            <pc:docMk/>
            <pc:sldMk cId="3888340893" sldId="333"/>
            <ac:grpSpMk id="2" creationId="{9EA35ECF-8624-832B-2E66-ACC4F22A7B20}"/>
          </ac:grpSpMkLst>
        </pc:grpChg>
        <pc:grpChg chg="add del mod">
          <ac:chgData name="Hailey Banack" userId="df58c6bd-3e89-4835-b83d-a52c76bdafc9" providerId="ADAL" clId="{420D1E99-D46E-E84C-9D7F-0B8F9C24110F}" dt="2024-10-30T19:01:00.664" v="73" actId="478"/>
          <ac:grpSpMkLst>
            <pc:docMk/>
            <pc:sldMk cId="3888340893" sldId="333"/>
            <ac:grpSpMk id="9" creationId="{6567AC67-FFB7-1DA7-6A8E-06CF9EAF39C5}"/>
          </ac:grpSpMkLst>
        </pc:grpChg>
        <pc:picChg chg="del">
          <ac:chgData name="Hailey Banack" userId="df58c6bd-3e89-4835-b83d-a52c76bdafc9" providerId="ADAL" clId="{420D1E99-D46E-E84C-9D7F-0B8F9C24110F}" dt="2024-10-30T18:58:45.141" v="51" actId="478"/>
          <ac:picMkLst>
            <pc:docMk/>
            <pc:sldMk cId="3888340893" sldId="333"/>
            <ac:picMk id="3" creationId="{5782B4A9-CF14-29EF-B023-4F019E44A4D9}"/>
          </ac:picMkLst>
        </pc:picChg>
        <pc:picChg chg="del">
          <ac:chgData name="Hailey Banack" userId="df58c6bd-3e89-4835-b83d-a52c76bdafc9" providerId="ADAL" clId="{420D1E99-D46E-E84C-9D7F-0B8F9C24110F}" dt="2024-10-30T18:58:45.844" v="52" actId="478"/>
          <ac:picMkLst>
            <pc:docMk/>
            <pc:sldMk cId="3888340893" sldId="333"/>
            <ac:picMk id="12" creationId="{584B234C-570F-6452-1910-F66633D57F17}"/>
          </ac:picMkLst>
        </pc:picChg>
        <pc:picChg chg="add del mod">
          <ac:chgData name="Hailey Banack" userId="df58c6bd-3e89-4835-b83d-a52c76bdafc9" providerId="ADAL" clId="{420D1E99-D46E-E84C-9D7F-0B8F9C24110F}" dt="2024-10-30T19:35:34.382" v="231" actId="21"/>
          <ac:picMkLst>
            <pc:docMk/>
            <pc:sldMk cId="3888340893" sldId="333"/>
            <ac:picMk id="22" creationId="{3D8D8041-ABA3-5F3B-7E07-AC13ADFCB094}"/>
          </ac:picMkLst>
        </pc:picChg>
      </pc:sldChg>
    </pc:docChg>
  </pc:docChgLst>
  <pc:docChgLst>
    <pc:chgData name="Hailey Banack" userId="df58c6bd-3e89-4835-b83d-a52c76bdafc9" providerId="ADAL" clId="{56CC1C42-6B40-234B-BFD9-E4EA47D2A59A}"/>
    <pc:docChg chg="undo redo custSel addSld delSld modSld sldOrd">
      <pc:chgData name="Hailey Banack" userId="df58c6bd-3e89-4835-b83d-a52c76bdafc9" providerId="ADAL" clId="{56CC1C42-6B40-234B-BFD9-E4EA47D2A59A}" dt="2024-10-30T18:38:34.628" v="1088" actId="20577"/>
      <pc:docMkLst>
        <pc:docMk/>
      </pc:docMkLst>
      <pc:sldChg chg="modSp mod">
        <pc:chgData name="Hailey Banack" userId="df58c6bd-3e89-4835-b83d-a52c76bdafc9" providerId="ADAL" clId="{56CC1C42-6B40-234B-BFD9-E4EA47D2A59A}" dt="2024-10-30T17:49:13.026" v="59" actId="14100"/>
        <pc:sldMkLst>
          <pc:docMk/>
          <pc:sldMk cId="0" sldId="256"/>
        </pc:sldMkLst>
        <pc:spChg chg="mod">
          <ac:chgData name="Hailey Banack" userId="df58c6bd-3e89-4835-b83d-a52c76bdafc9" providerId="ADAL" clId="{56CC1C42-6B40-234B-BFD9-E4EA47D2A59A}" dt="2024-10-30T17:47:46.891" v="1" actId="20577"/>
          <ac:spMkLst>
            <pc:docMk/>
            <pc:sldMk cId="0" sldId="256"/>
            <ac:spMk id="5" creationId="{6E551378-DE19-955F-700C-755DD5B1BBDC}"/>
          </ac:spMkLst>
        </pc:spChg>
        <pc:spChg chg="mod">
          <ac:chgData name="Hailey Banack" userId="df58c6bd-3e89-4835-b83d-a52c76bdafc9" providerId="ADAL" clId="{56CC1C42-6B40-234B-BFD9-E4EA47D2A59A}" dt="2024-10-30T17:49:13.026" v="59" actId="14100"/>
          <ac:spMkLst>
            <pc:docMk/>
            <pc:sldMk cId="0" sldId="256"/>
            <ac:spMk id="309" creationId="{00000000-0000-0000-0000-000000000000}"/>
          </ac:spMkLst>
        </pc:spChg>
      </pc:sldChg>
      <pc:sldChg chg="modSp">
        <pc:chgData name="Hailey Banack" userId="df58c6bd-3e89-4835-b83d-a52c76bdafc9" providerId="ADAL" clId="{56CC1C42-6B40-234B-BFD9-E4EA47D2A59A}" dt="2024-10-30T17:54:49.750" v="68" actId="20577"/>
        <pc:sldMkLst>
          <pc:docMk/>
          <pc:sldMk cId="0" sldId="259"/>
        </pc:sldMkLst>
        <pc:spChg chg="mod">
          <ac:chgData name="Hailey Banack" userId="df58c6bd-3e89-4835-b83d-a52c76bdafc9" providerId="ADAL" clId="{56CC1C42-6B40-234B-BFD9-E4EA47D2A59A}" dt="2024-10-30T17:54:49.750" v="68" actId="20577"/>
          <ac:spMkLst>
            <pc:docMk/>
            <pc:sldMk cId="0" sldId="259"/>
            <ac:spMk id="343" creationId="{00000000-0000-0000-0000-000000000000}"/>
          </ac:spMkLst>
        </pc:spChg>
      </pc:sldChg>
      <pc:sldChg chg="modSp mod">
        <pc:chgData name="Hailey Banack" userId="df58c6bd-3e89-4835-b83d-a52c76bdafc9" providerId="ADAL" clId="{56CC1C42-6B40-234B-BFD9-E4EA47D2A59A}" dt="2024-10-30T17:50:23.995" v="66" actId="20577"/>
        <pc:sldMkLst>
          <pc:docMk/>
          <pc:sldMk cId="0" sldId="261"/>
        </pc:sldMkLst>
        <pc:spChg chg="mod">
          <ac:chgData name="Hailey Banack" userId="df58c6bd-3e89-4835-b83d-a52c76bdafc9" providerId="ADAL" clId="{56CC1C42-6B40-234B-BFD9-E4EA47D2A59A}" dt="2024-10-30T17:50:23.995" v="66" actId="20577"/>
          <ac:spMkLst>
            <pc:docMk/>
            <pc:sldMk cId="0" sldId="261"/>
            <ac:spMk id="4" creationId="{0CAB4224-E412-0571-ABD5-A39634102E3D}"/>
          </ac:spMkLst>
        </pc:spChg>
        <pc:spChg chg="mod">
          <ac:chgData name="Hailey Banack" userId="df58c6bd-3e89-4835-b83d-a52c76bdafc9" providerId="ADAL" clId="{56CC1C42-6B40-234B-BFD9-E4EA47D2A59A}" dt="2024-10-30T17:50:15.717" v="65" actId="20577"/>
          <ac:spMkLst>
            <pc:docMk/>
            <pc:sldMk cId="0" sldId="261"/>
            <ac:spMk id="366" creationId="{00000000-0000-0000-0000-000000000000}"/>
          </ac:spMkLst>
        </pc:spChg>
        <pc:picChg chg="mod">
          <ac:chgData name="Hailey Banack" userId="df58c6bd-3e89-4835-b83d-a52c76bdafc9" providerId="ADAL" clId="{56CC1C42-6B40-234B-BFD9-E4EA47D2A59A}" dt="2024-10-30T17:49:54.106" v="63" actId="1076"/>
          <ac:picMkLst>
            <pc:docMk/>
            <pc:sldMk cId="0" sldId="261"/>
            <ac:picMk id="2" creationId="{EE884F72-2C9E-2ACB-D452-2AAB4D0CD42B}"/>
          </ac:picMkLst>
        </pc:picChg>
      </pc:sldChg>
      <pc:sldChg chg="modSp">
        <pc:chgData name="Hailey Banack" userId="df58c6bd-3e89-4835-b83d-a52c76bdafc9" providerId="ADAL" clId="{56CC1C42-6B40-234B-BFD9-E4EA47D2A59A}" dt="2024-10-30T18:38:34.628" v="1088" actId="20577"/>
        <pc:sldMkLst>
          <pc:docMk/>
          <pc:sldMk cId="0" sldId="276"/>
        </pc:sldMkLst>
        <pc:spChg chg="mod">
          <ac:chgData name="Hailey Banack" userId="df58c6bd-3e89-4835-b83d-a52c76bdafc9" providerId="ADAL" clId="{56CC1C42-6B40-234B-BFD9-E4EA47D2A59A}" dt="2024-10-30T18:38:34.628" v="1088" actId="20577"/>
          <ac:spMkLst>
            <pc:docMk/>
            <pc:sldMk cId="0" sldId="276"/>
            <ac:spMk id="656" creationId="{00000000-0000-0000-0000-000000000000}"/>
          </ac:spMkLst>
        </pc:spChg>
      </pc:sldChg>
      <pc:sldChg chg="addSp delSp modSp mod ord addAnim delAnim">
        <pc:chgData name="Hailey Banack" userId="df58c6bd-3e89-4835-b83d-a52c76bdafc9" providerId="ADAL" clId="{56CC1C42-6B40-234B-BFD9-E4EA47D2A59A}" dt="2024-10-30T18:00:10.215" v="207" actId="20577"/>
        <pc:sldMkLst>
          <pc:docMk/>
          <pc:sldMk cId="238759412" sldId="320"/>
        </pc:sldMkLst>
        <pc:spChg chg="del">
          <ac:chgData name="Hailey Banack" userId="df58c6bd-3e89-4835-b83d-a52c76bdafc9" providerId="ADAL" clId="{56CC1C42-6B40-234B-BFD9-E4EA47D2A59A}" dt="2024-10-30T17:57:38.778" v="172" actId="478"/>
          <ac:spMkLst>
            <pc:docMk/>
            <pc:sldMk cId="238759412" sldId="320"/>
            <ac:spMk id="4" creationId="{20833D9C-BD73-6CDD-29CC-C4AA2D145A26}"/>
          </ac:spMkLst>
        </pc:spChg>
        <pc:spChg chg="mod">
          <ac:chgData name="Hailey Banack" userId="df58c6bd-3e89-4835-b83d-a52c76bdafc9" providerId="ADAL" clId="{56CC1C42-6B40-234B-BFD9-E4EA47D2A59A}" dt="2024-10-30T17:55:50.051" v="160" actId="20577"/>
          <ac:spMkLst>
            <pc:docMk/>
            <pc:sldMk cId="238759412" sldId="320"/>
            <ac:spMk id="6" creationId="{C7678CFB-2F14-9D9C-A206-BDA248417BB0}"/>
          </ac:spMkLst>
        </pc:spChg>
        <pc:spChg chg="mod">
          <ac:chgData name="Hailey Banack" userId="df58c6bd-3e89-4835-b83d-a52c76bdafc9" providerId="ADAL" clId="{56CC1C42-6B40-234B-BFD9-E4EA47D2A59A}" dt="2024-10-30T18:00:10.215" v="207" actId="20577"/>
          <ac:spMkLst>
            <pc:docMk/>
            <pc:sldMk cId="238759412" sldId="320"/>
            <ac:spMk id="8" creationId="{072DE1C7-32A0-3A3A-EB9B-3867276C091C}"/>
          </ac:spMkLst>
        </pc:spChg>
        <pc:spChg chg="add del">
          <ac:chgData name="Hailey Banack" userId="df58c6bd-3e89-4835-b83d-a52c76bdafc9" providerId="ADAL" clId="{56CC1C42-6B40-234B-BFD9-E4EA47D2A59A}" dt="2024-10-30T18:00:04.115" v="195" actId="478"/>
          <ac:spMkLst>
            <pc:docMk/>
            <pc:sldMk cId="238759412" sldId="320"/>
            <ac:spMk id="10" creationId="{4FEFE882-BDC4-3FB4-DCEF-3A19A4140FFA}"/>
          </ac:spMkLst>
        </pc:spChg>
        <pc:spChg chg="mod">
          <ac:chgData name="Hailey Banack" userId="df58c6bd-3e89-4835-b83d-a52c76bdafc9" providerId="ADAL" clId="{56CC1C42-6B40-234B-BFD9-E4EA47D2A59A}" dt="2024-10-30T17:59:51.431" v="194" actId="1076"/>
          <ac:spMkLst>
            <pc:docMk/>
            <pc:sldMk cId="238759412" sldId="320"/>
            <ac:spMk id="13" creationId="{154307CB-6887-7861-A6D0-197D1E4DF61A}"/>
          </ac:spMkLst>
        </pc:spChg>
        <pc:spChg chg="del">
          <ac:chgData name="Hailey Banack" userId="df58c6bd-3e89-4835-b83d-a52c76bdafc9" providerId="ADAL" clId="{56CC1C42-6B40-234B-BFD9-E4EA47D2A59A}" dt="2024-10-30T17:57:42.404" v="174" actId="478"/>
          <ac:spMkLst>
            <pc:docMk/>
            <pc:sldMk cId="238759412" sldId="320"/>
            <ac:spMk id="21" creationId="{6A5F345B-0D0B-19BF-A5DF-985CCAD890AA}"/>
          </ac:spMkLst>
        </pc:spChg>
        <pc:grpChg chg="del">
          <ac:chgData name="Hailey Banack" userId="df58c6bd-3e89-4835-b83d-a52c76bdafc9" providerId="ADAL" clId="{56CC1C42-6B40-234B-BFD9-E4EA47D2A59A}" dt="2024-10-30T17:57:35.473" v="171" actId="478"/>
          <ac:grpSpMkLst>
            <pc:docMk/>
            <pc:sldMk cId="238759412" sldId="320"/>
            <ac:grpSpMk id="2" creationId="{CB879A0C-C3F9-447F-CD92-4CA184F077FB}"/>
          </ac:grpSpMkLst>
        </pc:grpChg>
        <pc:grpChg chg="del">
          <ac:chgData name="Hailey Banack" userId="df58c6bd-3e89-4835-b83d-a52c76bdafc9" providerId="ADAL" clId="{56CC1C42-6B40-234B-BFD9-E4EA47D2A59A}" dt="2024-10-30T17:57:39.660" v="173" actId="478"/>
          <ac:grpSpMkLst>
            <pc:docMk/>
            <pc:sldMk cId="238759412" sldId="320"/>
            <ac:grpSpMk id="16" creationId="{71F6DBA2-25AA-5999-5771-05209779300A}"/>
          </ac:grpSpMkLst>
        </pc:grpChg>
        <pc:grpChg chg="del">
          <ac:chgData name="Hailey Banack" userId="df58c6bd-3e89-4835-b83d-a52c76bdafc9" providerId="ADAL" clId="{56CC1C42-6B40-234B-BFD9-E4EA47D2A59A}" dt="2024-10-30T17:58:19.121" v="179" actId="478"/>
          <ac:grpSpMkLst>
            <pc:docMk/>
            <pc:sldMk cId="238759412" sldId="320"/>
            <ac:grpSpMk id="22" creationId="{B8B276BF-8DB2-709B-B221-81A360012346}"/>
          </ac:grpSpMkLst>
        </pc:grpChg>
        <pc:picChg chg="add mod">
          <ac:chgData name="Hailey Banack" userId="df58c6bd-3e89-4835-b83d-a52c76bdafc9" providerId="ADAL" clId="{56CC1C42-6B40-234B-BFD9-E4EA47D2A59A}" dt="2024-10-30T17:59:13.910" v="188"/>
          <ac:picMkLst>
            <pc:docMk/>
            <pc:sldMk cId="238759412" sldId="320"/>
            <ac:picMk id="11" creationId="{B86C798B-955F-6BFF-9F92-952863F82740}"/>
          </ac:picMkLst>
        </pc:picChg>
      </pc:sldChg>
      <pc:sldChg chg="addSp delSp modSp mod">
        <pc:chgData name="Hailey Banack" userId="df58c6bd-3e89-4835-b83d-a52c76bdafc9" providerId="ADAL" clId="{56CC1C42-6B40-234B-BFD9-E4EA47D2A59A}" dt="2024-10-30T18:38:21.843" v="1067" actId="1076"/>
        <pc:sldMkLst>
          <pc:docMk/>
          <pc:sldMk cId="1024386368" sldId="323"/>
        </pc:sldMkLst>
        <pc:spChg chg="del">
          <ac:chgData name="Hailey Banack" userId="df58c6bd-3e89-4835-b83d-a52c76bdafc9" providerId="ADAL" clId="{56CC1C42-6B40-234B-BFD9-E4EA47D2A59A}" dt="2024-10-30T18:34:54.475" v="1009" actId="478"/>
          <ac:spMkLst>
            <pc:docMk/>
            <pc:sldMk cId="1024386368" sldId="323"/>
            <ac:spMk id="4" creationId="{AE0D3E41-0E47-CF3D-357F-21465C544672}"/>
          </ac:spMkLst>
        </pc:spChg>
        <pc:spChg chg="add mod">
          <ac:chgData name="Hailey Banack" userId="df58c6bd-3e89-4835-b83d-a52c76bdafc9" providerId="ADAL" clId="{56CC1C42-6B40-234B-BFD9-E4EA47D2A59A}" dt="2024-10-30T18:38:21.843" v="1067" actId="1076"/>
          <ac:spMkLst>
            <pc:docMk/>
            <pc:sldMk cId="1024386368" sldId="323"/>
            <ac:spMk id="5" creationId="{7F77A61B-6126-D558-46F0-FCF6ADB3F50A}"/>
          </ac:spMkLst>
        </pc:spChg>
        <pc:spChg chg="del">
          <ac:chgData name="Hailey Banack" userId="df58c6bd-3e89-4835-b83d-a52c76bdafc9" providerId="ADAL" clId="{56CC1C42-6B40-234B-BFD9-E4EA47D2A59A}" dt="2024-10-30T18:34:56.814" v="1010" actId="478"/>
          <ac:spMkLst>
            <pc:docMk/>
            <pc:sldMk cId="1024386368" sldId="323"/>
            <ac:spMk id="8" creationId="{AAAE3992-3DA8-7EAB-7133-C77D27B66CC0}"/>
          </ac:spMkLst>
        </pc:spChg>
        <pc:spChg chg="mod">
          <ac:chgData name="Hailey Banack" userId="df58c6bd-3e89-4835-b83d-a52c76bdafc9" providerId="ADAL" clId="{56CC1C42-6B40-234B-BFD9-E4EA47D2A59A}" dt="2024-10-30T18:38:01.728" v="1064" actId="1076"/>
          <ac:spMkLst>
            <pc:docMk/>
            <pc:sldMk cId="1024386368" sldId="323"/>
            <ac:spMk id="16" creationId="{959BB1EF-12CC-231C-0F90-9307454C3120}"/>
          </ac:spMkLst>
        </pc:spChg>
        <pc:grpChg chg="del">
          <ac:chgData name="Hailey Banack" userId="df58c6bd-3e89-4835-b83d-a52c76bdafc9" providerId="ADAL" clId="{56CC1C42-6B40-234B-BFD9-E4EA47D2A59A}" dt="2024-10-30T18:35:01.878" v="1011" actId="478"/>
          <ac:grpSpMkLst>
            <pc:docMk/>
            <pc:sldMk cId="1024386368" sldId="323"/>
            <ac:grpSpMk id="10" creationId="{BEB31A1B-6843-BFE1-710C-F687522C8EF5}"/>
          </ac:grpSpMkLst>
        </pc:grpChg>
        <pc:picChg chg="add del mod">
          <ac:chgData name="Hailey Banack" userId="df58c6bd-3e89-4835-b83d-a52c76bdafc9" providerId="ADAL" clId="{56CC1C42-6B40-234B-BFD9-E4EA47D2A59A}" dt="2024-10-30T18:35:31.722" v="1021"/>
          <ac:picMkLst>
            <pc:docMk/>
            <pc:sldMk cId="1024386368" sldId="323"/>
            <ac:picMk id="2" creationId="{4E0F3B4F-E2FF-F62E-BE2E-CF5C45C415EE}"/>
          </ac:picMkLst>
        </pc:picChg>
        <pc:picChg chg="add mod">
          <ac:chgData name="Hailey Banack" userId="df58c6bd-3e89-4835-b83d-a52c76bdafc9" providerId="ADAL" clId="{56CC1C42-6B40-234B-BFD9-E4EA47D2A59A}" dt="2024-10-30T18:37:47.708" v="1062"/>
          <ac:picMkLst>
            <pc:docMk/>
            <pc:sldMk cId="1024386368" sldId="323"/>
            <ac:picMk id="3" creationId="{353CC879-56C4-AF67-5957-892F08D2D687}"/>
          </ac:picMkLst>
        </pc:picChg>
      </pc:sldChg>
      <pc:sldChg chg="del">
        <pc:chgData name="Hailey Banack" userId="df58c6bd-3e89-4835-b83d-a52c76bdafc9" providerId="ADAL" clId="{56CC1C42-6B40-234B-BFD9-E4EA47D2A59A}" dt="2024-10-30T18:38:25.915" v="1068" actId="2696"/>
        <pc:sldMkLst>
          <pc:docMk/>
          <pc:sldMk cId="3287837277" sldId="327"/>
        </pc:sldMkLst>
      </pc:sldChg>
      <pc:sldChg chg="addSp delSp modSp mod addAnim delAnim modAnim">
        <pc:chgData name="Hailey Banack" userId="df58c6bd-3e89-4835-b83d-a52c76bdafc9" providerId="ADAL" clId="{56CC1C42-6B40-234B-BFD9-E4EA47D2A59A}" dt="2024-10-30T18:22:24.780" v="876" actId="1076"/>
        <pc:sldMkLst>
          <pc:docMk/>
          <pc:sldMk cId="916367827" sldId="328"/>
        </pc:sldMkLst>
        <pc:spChg chg="del">
          <ac:chgData name="Hailey Banack" userId="df58c6bd-3e89-4835-b83d-a52c76bdafc9" providerId="ADAL" clId="{56CC1C42-6B40-234B-BFD9-E4EA47D2A59A}" dt="2024-10-30T18:14:09.287" v="728" actId="478"/>
          <ac:spMkLst>
            <pc:docMk/>
            <pc:sldMk cId="916367827" sldId="328"/>
            <ac:spMk id="2" creationId="{1BB4437B-6254-BE9C-1B21-255C7DB2E9DB}"/>
          </ac:spMkLst>
        </pc:spChg>
        <pc:spChg chg="mod">
          <ac:chgData name="Hailey Banack" userId="df58c6bd-3e89-4835-b83d-a52c76bdafc9" providerId="ADAL" clId="{56CC1C42-6B40-234B-BFD9-E4EA47D2A59A}" dt="2024-10-30T18:14:37.214" v="753" actId="1076"/>
          <ac:spMkLst>
            <pc:docMk/>
            <pc:sldMk cId="916367827" sldId="328"/>
            <ac:spMk id="5" creationId="{285173EC-A4D6-DACC-AD98-CEF18D49D8BF}"/>
          </ac:spMkLst>
        </pc:spChg>
        <pc:spChg chg="add del">
          <ac:chgData name="Hailey Banack" userId="df58c6bd-3e89-4835-b83d-a52c76bdafc9" providerId="ADAL" clId="{56CC1C42-6B40-234B-BFD9-E4EA47D2A59A}" dt="2024-10-30T18:18:42.154" v="769" actId="22"/>
          <ac:spMkLst>
            <pc:docMk/>
            <pc:sldMk cId="916367827" sldId="328"/>
            <ac:spMk id="9" creationId="{BD26777E-FD67-7B97-CA11-BAED075F327B}"/>
          </ac:spMkLst>
        </pc:spChg>
        <pc:spChg chg="add mod">
          <ac:chgData name="Hailey Banack" userId="df58c6bd-3e89-4835-b83d-a52c76bdafc9" providerId="ADAL" clId="{56CC1C42-6B40-234B-BFD9-E4EA47D2A59A}" dt="2024-10-30T18:21:48.062" v="824" actId="1037"/>
          <ac:spMkLst>
            <pc:docMk/>
            <pc:sldMk cId="916367827" sldId="328"/>
            <ac:spMk id="10" creationId="{04AB0C7F-3002-634F-DDFF-EE1B121B5676}"/>
          </ac:spMkLst>
        </pc:spChg>
        <pc:spChg chg="add mod">
          <ac:chgData name="Hailey Banack" userId="df58c6bd-3e89-4835-b83d-a52c76bdafc9" providerId="ADAL" clId="{56CC1C42-6B40-234B-BFD9-E4EA47D2A59A}" dt="2024-10-30T18:21:36.013" v="818" actId="1076"/>
          <ac:spMkLst>
            <pc:docMk/>
            <pc:sldMk cId="916367827" sldId="328"/>
            <ac:spMk id="11" creationId="{8FB2FE36-9947-7D39-B795-317FFCC5C453}"/>
          </ac:spMkLst>
        </pc:spChg>
        <pc:spChg chg="add mod">
          <ac:chgData name="Hailey Banack" userId="df58c6bd-3e89-4835-b83d-a52c76bdafc9" providerId="ADAL" clId="{56CC1C42-6B40-234B-BFD9-E4EA47D2A59A}" dt="2024-10-30T18:22:24.780" v="876" actId="1076"/>
          <ac:spMkLst>
            <pc:docMk/>
            <pc:sldMk cId="916367827" sldId="328"/>
            <ac:spMk id="13" creationId="{E54FE108-E143-C6AB-4036-53933DB461D9}"/>
          </ac:spMkLst>
        </pc:spChg>
        <pc:spChg chg="add mod">
          <ac:chgData name="Hailey Banack" userId="df58c6bd-3e89-4835-b83d-a52c76bdafc9" providerId="ADAL" clId="{56CC1C42-6B40-234B-BFD9-E4EA47D2A59A}" dt="2024-10-30T18:21:57.521" v="843" actId="20577"/>
          <ac:spMkLst>
            <pc:docMk/>
            <pc:sldMk cId="916367827" sldId="328"/>
            <ac:spMk id="14" creationId="{0F64F7A3-5232-F873-972D-BFB357D0972C}"/>
          </ac:spMkLst>
        </pc:spChg>
        <pc:spChg chg="add del">
          <ac:chgData name="Hailey Banack" userId="df58c6bd-3e89-4835-b83d-a52c76bdafc9" providerId="ADAL" clId="{56CC1C42-6B40-234B-BFD9-E4EA47D2A59A}" dt="2024-10-30T18:22:07.078" v="846" actId="22"/>
          <ac:spMkLst>
            <pc:docMk/>
            <pc:sldMk cId="916367827" sldId="328"/>
            <ac:spMk id="16" creationId="{C8D666A5-4F9C-9598-2992-D96A502C7A2A}"/>
          </ac:spMkLst>
        </pc:spChg>
        <pc:spChg chg="del">
          <ac:chgData name="Hailey Banack" userId="df58c6bd-3e89-4835-b83d-a52c76bdafc9" providerId="ADAL" clId="{56CC1C42-6B40-234B-BFD9-E4EA47D2A59A}" dt="2024-10-30T18:14:06.255" v="727" actId="478"/>
          <ac:spMkLst>
            <pc:docMk/>
            <pc:sldMk cId="916367827" sldId="328"/>
            <ac:spMk id="23" creationId="{F5C599B9-A31D-20CE-8C53-ED3F2F92B627}"/>
          </ac:spMkLst>
        </pc:spChg>
        <pc:spChg chg="del">
          <ac:chgData name="Hailey Banack" userId="df58c6bd-3e89-4835-b83d-a52c76bdafc9" providerId="ADAL" clId="{56CC1C42-6B40-234B-BFD9-E4EA47D2A59A}" dt="2024-10-30T18:14:05.061" v="726" actId="478"/>
          <ac:spMkLst>
            <pc:docMk/>
            <pc:sldMk cId="916367827" sldId="328"/>
            <ac:spMk id="24" creationId="{FBC7BE8E-D4CD-DE56-EF0F-1A7F9324D691}"/>
          </ac:spMkLst>
        </pc:spChg>
        <pc:picChg chg="add mod">
          <ac:chgData name="Hailey Banack" userId="df58c6bd-3e89-4835-b83d-a52c76bdafc9" providerId="ADAL" clId="{56CC1C42-6B40-234B-BFD9-E4EA47D2A59A}" dt="2024-10-30T18:19:35.360" v="811" actId="1076"/>
          <ac:picMkLst>
            <pc:docMk/>
            <pc:sldMk cId="916367827" sldId="328"/>
            <ac:picMk id="3" creationId="{5782B4A9-CF14-29EF-B023-4F019E44A4D9}"/>
          </ac:picMkLst>
        </pc:picChg>
        <pc:picChg chg="add del mod">
          <ac:chgData name="Hailey Banack" userId="df58c6bd-3e89-4835-b83d-a52c76bdafc9" providerId="ADAL" clId="{56CC1C42-6B40-234B-BFD9-E4EA47D2A59A}" dt="2024-10-30T18:16:48.274" v="761" actId="478"/>
          <ac:picMkLst>
            <pc:docMk/>
            <pc:sldMk cId="916367827" sldId="328"/>
            <ac:picMk id="4" creationId="{4C3FAF5A-9151-8344-1595-6C2EBA6E7B6D}"/>
          </ac:picMkLst>
        </pc:picChg>
        <pc:picChg chg="del">
          <ac:chgData name="Hailey Banack" userId="df58c6bd-3e89-4835-b83d-a52c76bdafc9" providerId="ADAL" clId="{56CC1C42-6B40-234B-BFD9-E4EA47D2A59A}" dt="2024-10-30T18:14:10.143" v="729" actId="478"/>
          <ac:picMkLst>
            <pc:docMk/>
            <pc:sldMk cId="916367827" sldId="328"/>
            <ac:picMk id="6" creationId="{F1F4FFF0-E4B4-0ABC-2B4D-5BD7363C95A1}"/>
          </ac:picMkLst>
        </pc:picChg>
        <pc:picChg chg="add del mod">
          <ac:chgData name="Hailey Banack" userId="df58c6bd-3e89-4835-b83d-a52c76bdafc9" providerId="ADAL" clId="{56CC1C42-6B40-234B-BFD9-E4EA47D2A59A}" dt="2024-10-30T18:18:29.639" v="767" actId="478"/>
          <ac:picMkLst>
            <pc:docMk/>
            <pc:sldMk cId="916367827" sldId="328"/>
            <ac:picMk id="7" creationId="{A22DE316-3AEF-2261-705B-4E95514250D6}"/>
          </ac:picMkLst>
        </pc:picChg>
        <pc:picChg chg="add mod">
          <ac:chgData name="Hailey Banack" userId="df58c6bd-3e89-4835-b83d-a52c76bdafc9" providerId="ADAL" clId="{56CC1C42-6B40-234B-BFD9-E4EA47D2A59A}" dt="2024-10-30T18:21:28.513" v="815" actId="1076"/>
          <ac:picMkLst>
            <pc:docMk/>
            <pc:sldMk cId="916367827" sldId="328"/>
            <ac:picMk id="12" creationId="{584B234C-570F-6452-1910-F66633D57F17}"/>
          </ac:picMkLst>
        </pc:picChg>
        <pc:picChg chg="del">
          <ac:chgData name="Hailey Banack" userId="df58c6bd-3e89-4835-b83d-a52c76bdafc9" providerId="ADAL" clId="{56CC1C42-6B40-234B-BFD9-E4EA47D2A59A}" dt="2024-10-30T18:14:03.689" v="725" actId="478"/>
          <ac:picMkLst>
            <pc:docMk/>
            <pc:sldMk cId="916367827" sldId="328"/>
            <ac:picMk id="22" creationId="{F151B876-D0A7-919F-4D6A-6B787910CB95}"/>
          </ac:picMkLst>
        </pc:picChg>
      </pc:sldChg>
      <pc:sldChg chg="del">
        <pc:chgData name="Hailey Banack" userId="df58c6bd-3e89-4835-b83d-a52c76bdafc9" providerId="ADAL" clId="{56CC1C42-6B40-234B-BFD9-E4EA47D2A59A}" dt="2024-10-30T18:34:48.860" v="1008" actId="2696"/>
        <pc:sldMkLst>
          <pc:docMk/>
          <pc:sldMk cId="639622357" sldId="329"/>
        </pc:sldMkLst>
      </pc:sldChg>
      <pc:sldChg chg="addSp delSp modSp mod addAnim delAnim modAnim">
        <pc:chgData name="Hailey Banack" userId="df58c6bd-3e89-4835-b83d-a52c76bdafc9" providerId="ADAL" clId="{56CC1C42-6B40-234B-BFD9-E4EA47D2A59A}" dt="2024-10-30T18:08:16.465" v="337" actId="20577"/>
        <pc:sldMkLst>
          <pc:docMk/>
          <pc:sldMk cId="0" sldId="330"/>
        </pc:sldMkLst>
        <pc:spChg chg="add del">
          <ac:chgData name="Hailey Banack" userId="df58c6bd-3e89-4835-b83d-a52c76bdafc9" providerId="ADAL" clId="{56CC1C42-6B40-234B-BFD9-E4EA47D2A59A}" dt="2024-10-30T18:05:03.420" v="277" actId="22"/>
          <ac:spMkLst>
            <pc:docMk/>
            <pc:sldMk cId="0" sldId="330"/>
            <ac:spMk id="3" creationId="{59AE609D-EE92-DFFA-DE33-491EB2D71DE4}"/>
          </ac:spMkLst>
        </pc:spChg>
        <pc:spChg chg="add del mod">
          <ac:chgData name="Hailey Banack" userId="df58c6bd-3e89-4835-b83d-a52c76bdafc9" providerId="ADAL" clId="{56CC1C42-6B40-234B-BFD9-E4EA47D2A59A}" dt="2024-10-30T18:06:42.106" v="304" actId="478"/>
          <ac:spMkLst>
            <pc:docMk/>
            <pc:sldMk cId="0" sldId="330"/>
            <ac:spMk id="4" creationId="{834EB7A1-D6A5-E3FF-D267-3696AFDC3C80}"/>
          </ac:spMkLst>
        </pc:spChg>
        <pc:spChg chg="mod">
          <ac:chgData name="Hailey Banack" userId="df58c6bd-3e89-4835-b83d-a52c76bdafc9" providerId="ADAL" clId="{56CC1C42-6B40-234B-BFD9-E4EA47D2A59A}" dt="2024-10-30T18:07:29.513" v="320" actId="404"/>
          <ac:spMkLst>
            <pc:docMk/>
            <pc:sldMk cId="0" sldId="330"/>
            <ac:spMk id="655" creationId="{00000000-0000-0000-0000-000000000000}"/>
          </ac:spMkLst>
        </pc:spChg>
        <pc:spChg chg="mod">
          <ac:chgData name="Hailey Banack" userId="df58c6bd-3e89-4835-b83d-a52c76bdafc9" providerId="ADAL" clId="{56CC1C42-6B40-234B-BFD9-E4EA47D2A59A}" dt="2024-10-30T18:08:16.465" v="337" actId="20577"/>
          <ac:spMkLst>
            <pc:docMk/>
            <pc:sldMk cId="0" sldId="330"/>
            <ac:spMk id="656" creationId="{00000000-0000-0000-0000-000000000000}"/>
          </ac:spMkLst>
        </pc:spChg>
        <pc:picChg chg="del">
          <ac:chgData name="Hailey Banack" userId="df58c6bd-3e89-4835-b83d-a52c76bdafc9" providerId="ADAL" clId="{56CC1C42-6B40-234B-BFD9-E4EA47D2A59A}" dt="2024-10-30T18:00:41.820" v="208" actId="478"/>
          <ac:picMkLst>
            <pc:docMk/>
            <pc:sldMk cId="0" sldId="330"/>
            <ac:picMk id="657" creationId="{00000000-0000-0000-0000-000000000000}"/>
          </ac:picMkLst>
        </pc:picChg>
        <pc:picChg chg="del">
          <ac:chgData name="Hailey Banack" userId="df58c6bd-3e89-4835-b83d-a52c76bdafc9" providerId="ADAL" clId="{56CC1C42-6B40-234B-BFD9-E4EA47D2A59A}" dt="2024-10-30T18:06:23.998" v="301" actId="478"/>
          <ac:picMkLst>
            <pc:docMk/>
            <pc:sldMk cId="0" sldId="330"/>
            <ac:picMk id="658" creationId="{00000000-0000-0000-0000-000000000000}"/>
          </ac:picMkLst>
        </pc:picChg>
      </pc:sldChg>
      <pc:sldChg chg="addSp delSp modSp mod delAnim">
        <pc:chgData name="Hailey Banack" userId="df58c6bd-3e89-4835-b83d-a52c76bdafc9" providerId="ADAL" clId="{56CC1C42-6B40-234B-BFD9-E4EA47D2A59A}" dt="2024-10-30T18:13:42.320" v="724" actId="20577"/>
        <pc:sldMkLst>
          <pc:docMk/>
          <pc:sldMk cId="2956218236" sldId="331"/>
        </pc:sldMkLst>
        <pc:spChg chg="add mod">
          <ac:chgData name="Hailey Banack" userId="df58c6bd-3e89-4835-b83d-a52c76bdafc9" providerId="ADAL" clId="{56CC1C42-6B40-234B-BFD9-E4EA47D2A59A}" dt="2024-10-30T18:09:32.904" v="358" actId="1076"/>
          <ac:spMkLst>
            <pc:docMk/>
            <pc:sldMk cId="2956218236" sldId="331"/>
            <ac:spMk id="3" creationId="{BB8A11ED-0B70-5AE1-106F-7CE6285033B0}"/>
          </ac:spMkLst>
        </pc:spChg>
        <pc:spChg chg="add mod">
          <ac:chgData name="Hailey Banack" userId="df58c6bd-3e89-4835-b83d-a52c76bdafc9" providerId="ADAL" clId="{56CC1C42-6B40-234B-BFD9-E4EA47D2A59A}" dt="2024-10-30T18:13:42.320" v="724" actId="20577"/>
          <ac:spMkLst>
            <pc:docMk/>
            <pc:sldMk cId="2956218236" sldId="331"/>
            <ac:spMk id="7" creationId="{FE6586AF-52C7-6574-BB42-0DD2D2EC92A5}"/>
          </ac:spMkLst>
        </pc:spChg>
        <pc:spChg chg="del">
          <ac:chgData name="Hailey Banack" userId="df58c6bd-3e89-4835-b83d-a52c76bdafc9" providerId="ADAL" clId="{56CC1C42-6B40-234B-BFD9-E4EA47D2A59A}" dt="2024-10-30T18:08:37.987" v="338" actId="478"/>
          <ac:spMkLst>
            <pc:docMk/>
            <pc:sldMk cId="2956218236" sldId="331"/>
            <ac:spMk id="8" creationId="{072DE1C7-32A0-3A3A-EB9B-3867276C091C}"/>
          </ac:spMkLst>
        </pc:spChg>
        <pc:spChg chg="mod">
          <ac:chgData name="Hailey Banack" userId="df58c6bd-3e89-4835-b83d-a52c76bdafc9" providerId="ADAL" clId="{56CC1C42-6B40-234B-BFD9-E4EA47D2A59A}" dt="2024-10-30T18:12:15.870" v="557" actId="20577"/>
          <ac:spMkLst>
            <pc:docMk/>
            <pc:sldMk cId="2956218236" sldId="331"/>
            <ac:spMk id="12" creationId="{622FE73C-D79D-6516-2E0F-D55BCDEA33C9}"/>
          </ac:spMkLst>
        </pc:spChg>
        <pc:spChg chg="del mod">
          <ac:chgData name="Hailey Banack" userId="df58c6bd-3e89-4835-b83d-a52c76bdafc9" providerId="ADAL" clId="{56CC1C42-6B40-234B-BFD9-E4EA47D2A59A}" dt="2024-10-30T18:09:04.378" v="344" actId="21"/>
          <ac:spMkLst>
            <pc:docMk/>
            <pc:sldMk cId="2956218236" sldId="331"/>
            <ac:spMk id="13" creationId="{154307CB-6887-7861-A6D0-197D1E4DF61A}"/>
          </ac:spMkLst>
        </pc:spChg>
        <pc:spChg chg="mod">
          <ac:chgData name="Hailey Banack" userId="df58c6bd-3e89-4835-b83d-a52c76bdafc9" providerId="ADAL" clId="{56CC1C42-6B40-234B-BFD9-E4EA47D2A59A}" dt="2024-10-30T18:13:00.151" v="679" actId="14100"/>
          <ac:spMkLst>
            <pc:docMk/>
            <pc:sldMk cId="2956218236" sldId="331"/>
            <ac:spMk id="21" creationId="{6A5F345B-0D0B-19BF-A5DF-985CCAD890AA}"/>
          </ac:spMkLst>
        </pc:spChg>
        <pc:spChg chg="mod">
          <ac:chgData name="Hailey Banack" userId="df58c6bd-3e89-4835-b83d-a52c76bdafc9" providerId="ADAL" clId="{56CC1C42-6B40-234B-BFD9-E4EA47D2A59A}" dt="2024-10-30T18:10:33.420" v="361" actId="1076"/>
          <ac:spMkLst>
            <pc:docMk/>
            <pc:sldMk cId="2956218236" sldId="331"/>
            <ac:spMk id="28" creationId="{DE2F96F8-1F93-15D7-9914-5F6224A067AB}"/>
          </ac:spMkLst>
        </pc:spChg>
        <pc:picChg chg="add mod">
          <ac:chgData name="Hailey Banack" userId="df58c6bd-3e89-4835-b83d-a52c76bdafc9" providerId="ADAL" clId="{56CC1C42-6B40-234B-BFD9-E4EA47D2A59A}" dt="2024-10-30T18:09:18.124" v="349" actId="14100"/>
          <ac:picMkLst>
            <pc:docMk/>
            <pc:sldMk cId="2956218236" sldId="331"/>
            <ac:picMk id="2" creationId="{93F2350A-B1DE-FDA6-C350-05F81EF1F290}"/>
          </ac:picMkLst>
        </pc:picChg>
        <pc:picChg chg="add del mod">
          <ac:chgData name="Hailey Banack" userId="df58c6bd-3e89-4835-b83d-a52c76bdafc9" providerId="ADAL" clId="{56CC1C42-6B40-234B-BFD9-E4EA47D2A59A}" dt="2024-10-30T18:10:53.833" v="369" actId="478"/>
          <ac:picMkLst>
            <pc:docMk/>
            <pc:sldMk cId="2956218236" sldId="331"/>
            <ac:picMk id="4" creationId="{17329A87-88F4-5151-6B3B-AAD82A136C4C}"/>
          </ac:picMkLst>
        </pc:picChg>
        <pc:picChg chg="add mod">
          <ac:chgData name="Hailey Banack" userId="df58c6bd-3e89-4835-b83d-a52c76bdafc9" providerId="ADAL" clId="{56CC1C42-6B40-234B-BFD9-E4EA47D2A59A}" dt="2024-10-30T18:10:48.117" v="366" actId="1076"/>
          <ac:picMkLst>
            <pc:docMk/>
            <pc:sldMk cId="2956218236" sldId="331"/>
            <ac:picMk id="5" creationId="{D6BC949C-19C1-96D0-FE9A-30A66A76AEE0}"/>
          </ac:picMkLst>
        </pc:picChg>
        <pc:picChg chg="add mod">
          <ac:chgData name="Hailey Banack" userId="df58c6bd-3e89-4835-b83d-a52c76bdafc9" providerId="ADAL" clId="{56CC1C42-6B40-234B-BFD9-E4EA47D2A59A}" dt="2024-10-30T18:10:52.649" v="368" actId="1076"/>
          <ac:picMkLst>
            <pc:docMk/>
            <pc:sldMk cId="2956218236" sldId="331"/>
            <ac:picMk id="6" creationId="{E34ACBC5-E0E4-1EDC-3728-222CB2A75FEE}"/>
          </ac:picMkLst>
        </pc:picChg>
        <pc:picChg chg="del">
          <ac:chgData name="Hailey Banack" userId="df58c6bd-3e89-4835-b83d-a52c76bdafc9" providerId="ADAL" clId="{56CC1C42-6B40-234B-BFD9-E4EA47D2A59A}" dt="2024-10-30T18:08:39.423" v="339" actId="478"/>
          <ac:picMkLst>
            <pc:docMk/>
            <pc:sldMk cId="2956218236" sldId="331"/>
            <ac:picMk id="11" creationId="{AA3A9036-BF39-81D4-DD4B-207974A19D66}"/>
          </ac:picMkLst>
        </pc:picChg>
        <pc:picChg chg="del">
          <ac:chgData name="Hailey Banack" userId="df58c6bd-3e89-4835-b83d-a52c76bdafc9" providerId="ADAL" clId="{56CC1C42-6B40-234B-BFD9-E4EA47D2A59A}" dt="2024-10-30T18:10:58.584" v="371" actId="478"/>
          <ac:picMkLst>
            <pc:docMk/>
            <pc:sldMk cId="2956218236" sldId="331"/>
            <ac:picMk id="20" creationId="{6E842EC6-4E2A-50D0-B20E-CAEF5D3FE273}"/>
          </ac:picMkLst>
        </pc:picChg>
        <pc:picChg chg="del">
          <ac:chgData name="Hailey Banack" userId="df58c6bd-3e89-4835-b83d-a52c76bdafc9" providerId="ADAL" clId="{56CC1C42-6B40-234B-BFD9-E4EA47D2A59A}" dt="2024-10-30T18:10:59.552" v="372" actId="478"/>
          <ac:picMkLst>
            <pc:docMk/>
            <pc:sldMk cId="2956218236" sldId="331"/>
            <ac:picMk id="25" creationId="{41D8A4D7-3EC2-BEB8-0CD1-7B3ABDA6FAA7}"/>
          </ac:picMkLst>
        </pc:picChg>
        <pc:picChg chg="del">
          <ac:chgData name="Hailey Banack" userId="df58c6bd-3e89-4835-b83d-a52c76bdafc9" providerId="ADAL" clId="{56CC1C42-6B40-234B-BFD9-E4EA47D2A59A}" dt="2024-10-30T18:10:55.860" v="370" actId="478"/>
          <ac:picMkLst>
            <pc:docMk/>
            <pc:sldMk cId="2956218236" sldId="331"/>
            <ac:picMk id="29" creationId="{F6AA5F4C-DF01-3FC8-5A94-5D5FAE8580C0}"/>
          </ac:picMkLst>
        </pc:picChg>
      </pc:sldChg>
      <pc:sldChg chg="addSp delSp modSp add mod">
        <pc:chgData name="Hailey Banack" userId="df58c6bd-3e89-4835-b83d-a52c76bdafc9" providerId="ADAL" clId="{56CC1C42-6B40-234B-BFD9-E4EA47D2A59A}" dt="2024-10-30T18:34:44.752" v="1007" actId="1076"/>
        <pc:sldMkLst>
          <pc:docMk/>
          <pc:sldMk cId="3321929558" sldId="332"/>
        </pc:sldMkLst>
        <pc:spChg chg="del">
          <ac:chgData name="Hailey Banack" userId="df58c6bd-3e89-4835-b83d-a52c76bdafc9" providerId="ADAL" clId="{56CC1C42-6B40-234B-BFD9-E4EA47D2A59A}" dt="2024-10-30T18:23:10.753" v="879" actId="478"/>
          <ac:spMkLst>
            <pc:docMk/>
            <pc:sldMk cId="3321929558" sldId="332"/>
            <ac:spMk id="3" creationId="{BB8A11ED-0B70-5AE1-106F-7CE6285033B0}"/>
          </ac:spMkLst>
        </pc:spChg>
        <pc:spChg chg="del mod">
          <ac:chgData name="Hailey Banack" userId="df58c6bd-3e89-4835-b83d-a52c76bdafc9" providerId="ADAL" clId="{56CC1C42-6B40-234B-BFD9-E4EA47D2A59A}" dt="2024-10-30T18:31:36.114" v="976" actId="478"/>
          <ac:spMkLst>
            <pc:docMk/>
            <pc:sldMk cId="3321929558" sldId="332"/>
            <ac:spMk id="7" creationId="{FE6586AF-52C7-6574-BB42-0DD2D2EC92A5}"/>
          </ac:spMkLst>
        </pc:spChg>
        <pc:spChg chg="add del">
          <ac:chgData name="Hailey Banack" userId="df58c6bd-3e89-4835-b83d-a52c76bdafc9" providerId="ADAL" clId="{56CC1C42-6B40-234B-BFD9-E4EA47D2A59A}" dt="2024-10-30T18:28:20.128" v="920" actId="22"/>
          <ac:spMkLst>
            <pc:docMk/>
            <pc:sldMk cId="3321929558" sldId="332"/>
            <ac:spMk id="8" creationId="{01C7D54D-9D1D-4F62-D7F6-C6B1E25B6E0B}"/>
          </ac:spMkLst>
        </pc:spChg>
        <pc:spChg chg="add mod">
          <ac:chgData name="Hailey Banack" userId="df58c6bd-3e89-4835-b83d-a52c76bdafc9" providerId="ADAL" clId="{56CC1C42-6B40-234B-BFD9-E4EA47D2A59A}" dt="2024-10-30T18:33:25.791" v="995" actId="1076"/>
          <ac:spMkLst>
            <pc:docMk/>
            <pc:sldMk cId="3321929558" sldId="332"/>
            <ac:spMk id="9" creationId="{BF2DC1A9-A13F-3FFA-80E5-1E2729568C40}"/>
          </ac:spMkLst>
        </pc:spChg>
        <pc:spChg chg="add mod">
          <ac:chgData name="Hailey Banack" userId="df58c6bd-3e89-4835-b83d-a52c76bdafc9" providerId="ADAL" clId="{56CC1C42-6B40-234B-BFD9-E4EA47D2A59A}" dt="2024-10-30T18:33:21.081" v="993" actId="1076"/>
          <ac:spMkLst>
            <pc:docMk/>
            <pc:sldMk cId="3321929558" sldId="332"/>
            <ac:spMk id="11" creationId="{FF52D4AD-B814-F33A-3D4D-84A17D92048A}"/>
          </ac:spMkLst>
        </pc:spChg>
        <pc:spChg chg="mod">
          <ac:chgData name="Hailey Banack" userId="df58c6bd-3e89-4835-b83d-a52c76bdafc9" providerId="ADAL" clId="{56CC1C42-6B40-234B-BFD9-E4EA47D2A59A}" dt="2024-10-30T18:30:22.758" v="936"/>
          <ac:spMkLst>
            <pc:docMk/>
            <pc:sldMk cId="3321929558" sldId="332"/>
            <ac:spMk id="12" creationId="{622FE73C-D79D-6516-2E0F-D55BCDEA33C9}"/>
          </ac:spMkLst>
        </pc:spChg>
        <pc:spChg chg="mod">
          <ac:chgData name="Hailey Banack" userId="df58c6bd-3e89-4835-b83d-a52c76bdafc9" providerId="ADAL" clId="{56CC1C42-6B40-234B-BFD9-E4EA47D2A59A}" dt="2024-10-30T18:34:44.752" v="1007" actId="1076"/>
          <ac:spMkLst>
            <pc:docMk/>
            <pc:sldMk cId="3321929558" sldId="332"/>
            <ac:spMk id="21" creationId="{6A5F345B-0D0B-19BF-A5DF-985CCAD890AA}"/>
          </ac:spMkLst>
        </pc:spChg>
        <pc:spChg chg="mod">
          <ac:chgData name="Hailey Banack" userId="df58c6bd-3e89-4835-b83d-a52c76bdafc9" providerId="ADAL" clId="{56CC1C42-6B40-234B-BFD9-E4EA47D2A59A}" dt="2024-10-30T18:33:33.312" v="997" actId="1076"/>
          <ac:spMkLst>
            <pc:docMk/>
            <pc:sldMk cId="3321929558" sldId="332"/>
            <ac:spMk id="28" creationId="{DE2F96F8-1F93-15D7-9914-5F6224A067AB}"/>
          </ac:spMkLst>
        </pc:spChg>
        <pc:picChg chg="del">
          <ac:chgData name="Hailey Banack" userId="df58c6bd-3e89-4835-b83d-a52c76bdafc9" providerId="ADAL" clId="{56CC1C42-6B40-234B-BFD9-E4EA47D2A59A}" dt="2024-10-30T18:23:07.126" v="878" actId="478"/>
          <ac:picMkLst>
            <pc:docMk/>
            <pc:sldMk cId="3321929558" sldId="332"/>
            <ac:picMk id="2" creationId="{93F2350A-B1DE-FDA6-C350-05F81EF1F290}"/>
          </ac:picMkLst>
        </pc:picChg>
        <pc:picChg chg="del">
          <ac:chgData name="Hailey Banack" userId="df58c6bd-3e89-4835-b83d-a52c76bdafc9" providerId="ADAL" clId="{56CC1C42-6B40-234B-BFD9-E4EA47D2A59A}" dt="2024-10-30T18:24:16.699" v="904" actId="478"/>
          <ac:picMkLst>
            <pc:docMk/>
            <pc:sldMk cId="3321929558" sldId="332"/>
            <ac:picMk id="5" creationId="{D6BC949C-19C1-96D0-FE9A-30A66A76AEE0}"/>
          </ac:picMkLst>
        </pc:picChg>
        <pc:picChg chg="del">
          <ac:chgData name="Hailey Banack" userId="df58c6bd-3e89-4835-b83d-a52c76bdafc9" providerId="ADAL" clId="{56CC1C42-6B40-234B-BFD9-E4EA47D2A59A}" dt="2024-10-30T18:24:17.390" v="905" actId="478"/>
          <ac:picMkLst>
            <pc:docMk/>
            <pc:sldMk cId="3321929558" sldId="332"/>
            <ac:picMk id="6" creationId="{E34ACBC5-E0E4-1EDC-3728-222CB2A75FEE}"/>
          </ac:picMkLst>
        </pc:picChg>
        <pc:picChg chg="add mod">
          <ac:chgData name="Hailey Banack" userId="df58c6bd-3e89-4835-b83d-a52c76bdafc9" providerId="ADAL" clId="{56CC1C42-6B40-234B-BFD9-E4EA47D2A59A}" dt="2024-10-30T18:33:23.004" v="994" actId="1076"/>
          <ac:picMkLst>
            <pc:docMk/>
            <pc:sldMk cId="3321929558" sldId="332"/>
            <ac:picMk id="10" creationId="{3D3AE7C1-F685-2C04-AECC-806DD17C309B}"/>
          </ac:picMkLst>
        </pc:picChg>
      </pc:sldChg>
    </pc:docChg>
  </pc:docChgLst>
  <pc:docChgLst>
    <pc:chgData name="Hailey Banack" userId="df58c6bd-3e89-4835-b83d-a52c76bdafc9" providerId="ADAL" clId="{1A1B7434-96F9-104A-A97D-7820C57A8AC4}"/>
    <pc:docChg chg="undo custSel addSld delSld modSld">
      <pc:chgData name="Hailey Banack" userId="df58c6bd-3e89-4835-b83d-a52c76bdafc9" providerId="ADAL" clId="{1A1B7434-96F9-104A-A97D-7820C57A8AC4}" dt="2024-10-24T15:13:12.001" v="1431" actId="20577"/>
      <pc:docMkLst>
        <pc:docMk/>
      </pc:docMkLst>
      <pc:sldChg chg="modSp mod">
        <pc:chgData name="Hailey Banack" userId="df58c6bd-3e89-4835-b83d-a52c76bdafc9" providerId="ADAL" clId="{1A1B7434-96F9-104A-A97D-7820C57A8AC4}" dt="2024-10-23T20:02:18.421" v="20" actId="20577"/>
        <pc:sldMkLst>
          <pc:docMk/>
          <pc:sldMk cId="0" sldId="256"/>
        </pc:sldMkLst>
        <pc:spChg chg="mod">
          <ac:chgData name="Hailey Banack" userId="df58c6bd-3e89-4835-b83d-a52c76bdafc9" providerId="ADAL" clId="{1A1B7434-96F9-104A-A97D-7820C57A8AC4}" dt="2024-10-23T20:02:18.421" v="20" actId="20577"/>
          <ac:spMkLst>
            <pc:docMk/>
            <pc:sldMk cId="0" sldId="256"/>
            <ac:spMk id="5" creationId="{6E551378-DE19-955F-700C-755DD5B1BBDC}"/>
          </ac:spMkLst>
        </pc:spChg>
        <pc:spChg chg="mod">
          <ac:chgData name="Hailey Banack" userId="df58c6bd-3e89-4835-b83d-a52c76bdafc9" providerId="ADAL" clId="{1A1B7434-96F9-104A-A97D-7820C57A8AC4}" dt="2024-10-23T20:02:15.514" v="18" actId="20577"/>
          <ac:spMkLst>
            <pc:docMk/>
            <pc:sldMk cId="0" sldId="256"/>
            <ac:spMk id="309" creationId="{00000000-0000-0000-0000-000000000000}"/>
          </ac:spMkLst>
        </pc:spChg>
      </pc:sldChg>
      <pc:sldChg chg="addSp delSp modSp mod delAnim modAnim">
        <pc:chgData name="Hailey Banack" userId="df58c6bd-3e89-4835-b83d-a52c76bdafc9" providerId="ADAL" clId="{1A1B7434-96F9-104A-A97D-7820C57A8AC4}" dt="2024-10-24T14:04:21.523" v="538" actId="1076"/>
        <pc:sldMkLst>
          <pc:docMk/>
          <pc:sldMk cId="0" sldId="258"/>
        </pc:sldMkLst>
        <pc:spChg chg="del">
          <ac:chgData name="Hailey Banack" userId="df58c6bd-3e89-4835-b83d-a52c76bdafc9" providerId="ADAL" clId="{1A1B7434-96F9-104A-A97D-7820C57A8AC4}" dt="2024-10-24T13:44:55.052" v="512" actId="478"/>
          <ac:spMkLst>
            <pc:docMk/>
            <pc:sldMk cId="0" sldId="258"/>
            <ac:spMk id="6" creationId="{8422BDB9-2CFF-5B6D-1BA5-5D1F8484A9C8}"/>
          </ac:spMkLst>
        </pc:spChg>
        <pc:spChg chg="mod">
          <ac:chgData name="Hailey Banack" userId="df58c6bd-3e89-4835-b83d-a52c76bdafc9" providerId="ADAL" clId="{1A1B7434-96F9-104A-A97D-7820C57A8AC4}" dt="2024-10-24T13:42:29.256" v="268" actId="14100"/>
          <ac:spMkLst>
            <pc:docMk/>
            <pc:sldMk cId="0" sldId="258"/>
            <ac:spMk id="7" creationId="{A90CA965-0EA5-79F4-87DA-79DAD3827EAF}"/>
          </ac:spMkLst>
        </pc:spChg>
        <pc:spChg chg="add mod">
          <ac:chgData name="Hailey Banack" userId="df58c6bd-3e89-4835-b83d-a52c76bdafc9" providerId="ADAL" clId="{1A1B7434-96F9-104A-A97D-7820C57A8AC4}" dt="2024-10-24T14:04:21.523" v="538" actId="1076"/>
          <ac:spMkLst>
            <pc:docMk/>
            <pc:sldMk cId="0" sldId="258"/>
            <ac:spMk id="10" creationId="{DF5E6799-7562-6E3C-2C79-D01B5069AE3E}"/>
          </ac:spMkLst>
        </pc:spChg>
        <pc:spChg chg="del">
          <ac:chgData name="Hailey Banack" userId="df58c6bd-3e89-4835-b83d-a52c76bdafc9" providerId="ADAL" clId="{1A1B7434-96F9-104A-A97D-7820C57A8AC4}" dt="2024-10-24T13:44:50.042" v="508" actId="478"/>
          <ac:spMkLst>
            <pc:docMk/>
            <pc:sldMk cId="0" sldId="258"/>
            <ac:spMk id="17" creationId="{1E52DE4F-2864-E34E-4C43-A2DE95E32AAC}"/>
          </ac:spMkLst>
        </pc:spChg>
        <pc:spChg chg="mod">
          <ac:chgData name="Hailey Banack" userId="df58c6bd-3e89-4835-b83d-a52c76bdafc9" providerId="ADAL" clId="{1A1B7434-96F9-104A-A97D-7820C57A8AC4}" dt="2024-10-24T13:44:46.587" v="506" actId="1076"/>
          <ac:spMkLst>
            <pc:docMk/>
            <pc:sldMk cId="0" sldId="258"/>
            <ac:spMk id="19" creationId="{7CFFE5AE-207A-1684-6FEE-6F27B8D518BF}"/>
          </ac:spMkLst>
        </pc:spChg>
        <pc:spChg chg="del mod">
          <ac:chgData name="Hailey Banack" userId="df58c6bd-3e89-4835-b83d-a52c76bdafc9" providerId="ADAL" clId="{1A1B7434-96F9-104A-A97D-7820C57A8AC4}" dt="2024-10-24T13:44:52.623" v="510" actId="478"/>
          <ac:spMkLst>
            <pc:docMk/>
            <pc:sldMk cId="0" sldId="258"/>
            <ac:spMk id="330" creationId="{00000000-0000-0000-0000-000000000000}"/>
          </ac:spMkLst>
        </pc:spChg>
        <pc:picChg chg="add mod">
          <ac:chgData name="Hailey Banack" userId="df58c6bd-3e89-4835-b83d-a52c76bdafc9" providerId="ADAL" clId="{1A1B7434-96F9-104A-A97D-7820C57A8AC4}" dt="2024-10-24T13:44:43.843" v="505" actId="1076"/>
          <ac:picMkLst>
            <pc:docMk/>
            <pc:sldMk cId="0" sldId="258"/>
            <ac:picMk id="2" creationId="{E199C678-113E-1CAC-5D74-B8031EC00AD1}"/>
          </ac:picMkLst>
        </pc:picChg>
        <pc:picChg chg="add mod">
          <ac:chgData name="Hailey Banack" userId="df58c6bd-3e89-4835-b83d-a52c76bdafc9" providerId="ADAL" clId="{1A1B7434-96F9-104A-A97D-7820C57A8AC4}" dt="2024-10-24T13:45:08.356" v="516" actId="1076"/>
          <ac:picMkLst>
            <pc:docMk/>
            <pc:sldMk cId="0" sldId="258"/>
            <ac:picMk id="3" creationId="{A63D66A3-5C77-D659-AF04-46769D7042A6}"/>
          </ac:picMkLst>
        </pc:picChg>
        <pc:picChg chg="add mod">
          <ac:chgData name="Hailey Banack" userId="df58c6bd-3e89-4835-b83d-a52c76bdafc9" providerId="ADAL" clId="{1A1B7434-96F9-104A-A97D-7820C57A8AC4}" dt="2024-10-24T13:45:05.913" v="515" actId="1076"/>
          <ac:picMkLst>
            <pc:docMk/>
            <pc:sldMk cId="0" sldId="258"/>
            <ac:picMk id="4" creationId="{70E12F0A-7AAA-0F1D-0846-0C654239249D}"/>
          </ac:picMkLst>
        </pc:picChg>
        <pc:picChg chg="add del mod">
          <ac:chgData name="Hailey Banack" userId="df58c6bd-3e89-4835-b83d-a52c76bdafc9" providerId="ADAL" clId="{1A1B7434-96F9-104A-A97D-7820C57A8AC4}" dt="2024-10-24T13:49:27.996" v="521" actId="478"/>
          <ac:picMkLst>
            <pc:docMk/>
            <pc:sldMk cId="0" sldId="258"/>
            <ac:picMk id="5" creationId="{E0E48373-2751-8BB7-000C-4373E74224F6}"/>
          </ac:picMkLst>
        </pc:picChg>
        <pc:picChg chg="add del mod">
          <ac:chgData name="Hailey Banack" userId="df58c6bd-3e89-4835-b83d-a52c76bdafc9" providerId="ADAL" clId="{1A1B7434-96F9-104A-A97D-7820C57A8AC4}" dt="2024-10-24T13:50:00.130" v="532" actId="478"/>
          <ac:picMkLst>
            <pc:docMk/>
            <pc:sldMk cId="0" sldId="258"/>
            <ac:picMk id="8" creationId="{6B4EB8A3-95FE-48DD-DB33-30F4AECAF41B}"/>
          </ac:picMkLst>
        </pc:picChg>
        <pc:picChg chg="add del mod">
          <ac:chgData name="Hailey Banack" userId="df58c6bd-3e89-4835-b83d-a52c76bdafc9" providerId="ADAL" clId="{1A1B7434-96F9-104A-A97D-7820C57A8AC4}" dt="2024-10-24T13:49:42.492" v="525" actId="478"/>
          <ac:picMkLst>
            <pc:docMk/>
            <pc:sldMk cId="0" sldId="258"/>
            <ac:picMk id="9" creationId="{DE1FF623-D039-62D7-E7AA-568D269CEBBB}"/>
          </ac:picMkLst>
        </pc:picChg>
        <pc:picChg chg="add mod">
          <ac:chgData name="Hailey Banack" userId="df58c6bd-3e89-4835-b83d-a52c76bdafc9" providerId="ADAL" clId="{1A1B7434-96F9-104A-A97D-7820C57A8AC4}" dt="2024-10-24T13:50:05.116" v="535" actId="14100"/>
          <ac:picMkLst>
            <pc:docMk/>
            <pc:sldMk cId="0" sldId="258"/>
            <ac:picMk id="11" creationId="{19907257-6AB6-4B2C-5ADF-B674BCB15484}"/>
          </ac:picMkLst>
        </pc:picChg>
        <pc:picChg chg="del">
          <ac:chgData name="Hailey Banack" userId="df58c6bd-3e89-4835-b83d-a52c76bdafc9" providerId="ADAL" clId="{1A1B7434-96F9-104A-A97D-7820C57A8AC4}" dt="2024-10-24T13:44:49.234" v="507" actId="478"/>
          <ac:picMkLst>
            <pc:docMk/>
            <pc:sldMk cId="0" sldId="258"/>
            <ac:picMk id="13" creationId="{C805A5B0-D50D-3797-E97A-0454C2595872}"/>
          </ac:picMkLst>
        </pc:picChg>
        <pc:picChg chg="del">
          <ac:chgData name="Hailey Banack" userId="df58c6bd-3e89-4835-b83d-a52c76bdafc9" providerId="ADAL" clId="{1A1B7434-96F9-104A-A97D-7820C57A8AC4}" dt="2024-10-24T13:44:50.585" v="509" actId="478"/>
          <ac:picMkLst>
            <pc:docMk/>
            <pc:sldMk cId="0" sldId="258"/>
            <ac:picMk id="16" creationId="{BB1E9A1C-1C81-330E-9A7A-2234ABD731BF}"/>
          </ac:picMkLst>
        </pc:picChg>
        <pc:picChg chg="del">
          <ac:chgData name="Hailey Banack" userId="df58c6bd-3e89-4835-b83d-a52c76bdafc9" providerId="ADAL" clId="{1A1B7434-96F9-104A-A97D-7820C57A8AC4}" dt="2024-10-24T13:44:53.399" v="511" actId="478"/>
          <ac:picMkLst>
            <pc:docMk/>
            <pc:sldMk cId="0" sldId="258"/>
            <ac:picMk id="18" creationId="{73802249-7C92-9416-CFE6-109BCAA48012}"/>
          </ac:picMkLst>
        </pc:picChg>
      </pc:sldChg>
      <pc:sldChg chg="modSp">
        <pc:chgData name="Hailey Banack" userId="df58c6bd-3e89-4835-b83d-a52c76bdafc9" providerId="ADAL" clId="{1A1B7434-96F9-104A-A97D-7820C57A8AC4}" dt="2024-10-24T13:34:02.716" v="122" actId="20577"/>
        <pc:sldMkLst>
          <pc:docMk/>
          <pc:sldMk cId="0" sldId="259"/>
        </pc:sldMkLst>
        <pc:spChg chg="mod">
          <ac:chgData name="Hailey Banack" userId="df58c6bd-3e89-4835-b83d-a52c76bdafc9" providerId="ADAL" clId="{1A1B7434-96F9-104A-A97D-7820C57A8AC4}" dt="2024-10-24T13:34:02.716" v="122" actId="20577"/>
          <ac:spMkLst>
            <pc:docMk/>
            <pc:sldMk cId="0" sldId="259"/>
            <ac:spMk id="343" creationId="{00000000-0000-0000-0000-000000000000}"/>
          </ac:spMkLst>
        </pc:spChg>
      </pc:sldChg>
      <pc:sldChg chg="addSp delSp modSp mod delAnim">
        <pc:chgData name="Hailey Banack" userId="df58c6bd-3e89-4835-b83d-a52c76bdafc9" providerId="ADAL" clId="{1A1B7434-96F9-104A-A97D-7820C57A8AC4}" dt="2024-10-24T13:33:45.592" v="120" actId="14100"/>
        <pc:sldMkLst>
          <pc:docMk/>
          <pc:sldMk cId="0" sldId="261"/>
        </pc:sldMkLst>
        <pc:spChg chg="add mod">
          <ac:chgData name="Hailey Banack" userId="df58c6bd-3e89-4835-b83d-a52c76bdafc9" providerId="ADAL" clId="{1A1B7434-96F9-104A-A97D-7820C57A8AC4}" dt="2024-10-24T13:33:45.592" v="120" actId="14100"/>
          <ac:spMkLst>
            <pc:docMk/>
            <pc:sldMk cId="0" sldId="261"/>
            <ac:spMk id="4" creationId="{0CAB4224-E412-0571-ABD5-A39634102E3D}"/>
          </ac:spMkLst>
        </pc:spChg>
        <pc:spChg chg="del">
          <ac:chgData name="Hailey Banack" userId="df58c6bd-3e89-4835-b83d-a52c76bdafc9" providerId="ADAL" clId="{1A1B7434-96F9-104A-A97D-7820C57A8AC4}" dt="2024-10-24T13:32:27.231" v="112" actId="478"/>
          <ac:spMkLst>
            <pc:docMk/>
            <pc:sldMk cId="0" sldId="261"/>
            <ac:spMk id="365" creationId="{00000000-0000-0000-0000-000000000000}"/>
          </ac:spMkLst>
        </pc:spChg>
        <pc:spChg chg="mod">
          <ac:chgData name="Hailey Banack" userId="df58c6bd-3e89-4835-b83d-a52c76bdafc9" providerId="ADAL" clId="{1A1B7434-96F9-104A-A97D-7820C57A8AC4}" dt="2024-10-23T20:02:41.827" v="111" actId="403"/>
          <ac:spMkLst>
            <pc:docMk/>
            <pc:sldMk cId="0" sldId="261"/>
            <ac:spMk id="366" creationId="{00000000-0000-0000-0000-000000000000}"/>
          </ac:spMkLst>
        </pc:spChg>
      </pc:sldChg>
      <pc:sldChg chg="addSp delSp modSp mod">
        <pc:chgData name="Hailey Banack" userId="df58c6bd-3e89-4835-b83d-a52c76bdafc9" providerId="ADAL" clId="{1A1B7434-96F9-104A-A97D-7820C57A8AC4}" dt="2024-10-24T15:09:50.049" v="1407" actId="21"/>
        <pc:sldMkLst>
          <pc:docMk/>
          <pc:sldMk cId="0" sldId="262"/>
        </pc:sldMkLst>
        <pc:spChg chg="add del">
          <ac:chgData name="Hailey Banack" userId="df58c6bd-3e89-4835-b83d-a52c76bdafc9" providerId="ADAL" clId="{1A1B7434-96F9-104A-A97D-7820C57A8AC4}" dt="2024-10-24T15:09:46.790" v="1406" actId="22"/>
          <ac:spMkLst>
            <pc:docMk/>
            <pc:sldMk cId="0" sldId="262"/>
            <ac:spMk id="3" creationId="{EF25E754-3F2A-5F4D-A3C7-340C3D4247EA}"/>
          </ac:spMkLst>
        </pc:spChg>
        <pc:spChg chg="mod">
          <ac:chgData name="Hailey Banack" userId="df58c6bd-3e89-4835-b83d-a52c76bdafc9" providerId="ADAL" clId="{1A1B7434-96F9-104A-A97D-7820C57A8AC4}" dt="2024-10-24T15:09:50.049" v="1407" actId="21"/>
          <ac:spMkLst>
            <pc:docMk/>
            <pc:sldMk cId="0" sldId="262"/>
            <ac:spMk id="375" creationId="{00000000-0000-0000-0000-000000000000}"/>
          </ac:spMkLst>
        </pc:spChg>
      </pc:sldChg>
      <pc:sldChg chg="modSp">
        <pc:chgData name="Hailey Banack" userId="df58c6bd-3e89-4835-b83d-a52c76bdafc9" providerId="ADAL" clId="{1A1B7434-96F9-104A-A97D-7820C57A8AC4}" dt="2024-10-24T15:13:12.001" v="1431" actId="20577"/>
        <pc:sldMkLst>
          <pc:docMk/>
          <pc:sldMk cId="0" sldId="276"/>
        </pc:sldMkLst>
        <pc:spChg chg="mod">
          <ac:chgData name="Hailey Banack" userId="df58c6bd-3e89-4835-b83d-a52c76bdafc9" providerId="ADAL" clId="{1A1B7434-96F9-104A-A97D-7820C57A8AC4}" dt="2024-10-24T15:13:12.001" v="1431" actId="20577"/>
          <ac:spMkLst>
            <pc:docMk/>
            <pc:sldMk cId="0" sldId="276"/>
            <ac:spMk id="656" creationId="{00000000-0000-0000-0000-000000000000}"/>
          </ac:spMkLst>
        </pc:spChg>
      </pc:sldChg>
      <pc:sldChg chg="addSp delSp modSp mod delAnim modAnim">
        <pc:chgData name="Hailey Banack" userId="df58c6bd-3e89-4835-b83d-a52c76bdafc9" providerId="ADAL" clId="{1A1B7434-96F9-104A-A97D-7820C57A8AC4}" dt="2024-10-24T14:15:51.167" v="651" actId="20577"/>
        <pc:sldMkLst>
          <pc:docMk/>
          <pc:sldMk cId="4070054095" sldId="313"/>
        </pc:sldMkLst>
        <pc:spChg chg="mod">
          <ac:chgData name="Hailey Banack" userId="df58c6bd-3e89-4835-b83d-a52c76bdafc9" providerId="ADAL" clId="{1A1B7434-96F9-104A-A97D-7820C57A8AC4}" dt="2024-10-24T14:10:23.561" v="624" actId="1076"/>
          <ac:spMkLst>
            <pc:docMk/>
            <pc:sldMk cId="4070054095" sldId="313"/>
            <ac:spMk id="5" creationId="{1BCC78DA-9387-EA86-726D-86C5BEFBC9E6}"/>
          </ac:spMkLst>
        </pc:spChg>
        <pc:spChg chg="del mod">
          <ac:chgData name="Hailey Banack" userId="df58c6bd-3e89-4835-b83d-a52c76bdafc9" providerId="ADAL" clId="{1A1B7434-96F9-104A-A97D-7820C57A8AC4}" dt="2024-10-24T14:05:31.844" v="575" actId="478"/>
          <ac:spMkLst>
            <pc:docMk/>
            <pc:sldMk cId="4070054095" sldId="313"/>
            <ac:spMk id="7" creationId="{990FF01A-A785-5AE8-2BA6-B330BAA30BC1}"/>
          </ac:spMkLst>
        </pc:spChg>
        <pc:spChg chg="add del mod">
          <ac:chgData name="Hailey Banack" userId="df58c6bd-3e89-4835-b83d-a52c76bdafc9" providerId="ADAL" clId="{1A1B7434-96F9-104A-A97D-7820C57A8AC4}" dt="2024-10-24T14:08:40.255" v="606"/>
          <ac:spMkLst>
            <pc:docMk/>
            <pc:sldMk cId="4070054095" sldId="313"/>
            <ac:spMk id="8" creationId="{975ED36E-9483-40E0-837B-483B63536250}"/>
          </ac:spMkLst>
        </pc:spChg>
        <pc:spChg chg="add del mod">
          <ac:chgData name="Hailey Banack" userId="df58c6bd-3e89-4835-b83d-a52c76bdafc9" providerId="ADAL" clId="{1A1B7434-96F9-104A-A97D-7820C57A8AC4}" dt="2024-10-24T14:09:11.983" v="616" actId="478"/>
          <ac:spMkLst>
            <pc:docMk/>
            <pc:sldMk cId="4070054095" sldId="313"/>
            <ac:spMk id="9" creationId="{86E36B2B-D572-A906-AC34-329BC0EC5FF2}"/>
          </ac:spMkLst>
        </pc:spChg>
        <pc:spChg chg="add mod">
          <ac:chgData name="Hailey Banack" userId="df58c6bd-3e89-4835-b83d-a52c76bdafc9" providerId="ADAL" clId="{1A1B7434-96F9-104A-A97D-7820C57A8AC4}" dt="2024-10-24T14:13:06.762" v="629" actId="1076"/>
          <ac:spMkLst>
            <pc:docMk/>
            <pc:sldMk cId="4070054095" sldId="313"/>
            <ac:spMk id="10" creationId="{7BCDBF82-E53F-BD53-FE24-F4562A38009B}"/>
          </ac:spMkLst>
        </pc:spChg>
        <pc:spChg chg="add mod">
          <ac:chgData name="Hailey Banack" userId="df58c6bd-3e89-4835-b83d-a52c76bdafc9" providerId="ADAL" clId="{1A1B7434-96F9-104A-A97D-7820C57A8AC4}" dt="2024-10-24T14:15:51.167" v="651" actId="20577"/>
          <ac:spMkLst>
            <pc:docMk/>
            <pc:sldMk cId="4070054095" sldId="313"/>
            <ac:spMk id="12" creationId="{72D5A5DB-13A9-7BCF-55A5-3374F0648431}"/>
          </ac:spMkLst>
        </pc:spChg>
        <pc:spChg chg="mod">
          <ac:chgData name="Hailey Banack" userId="df58c6bd-3e89-4835-b83d-a52c76bdafc9" providerId="ADAL" clId="{1A1B7434-96F9-104A-A97D-7820C57A8AC4}" dt="2024-10-24T14:13:12.284" v="630" actId="1076"/>
          <ac:spMkLst>
            <pc:docMk/>
            <pc:sldMk cId="4070054095" sldId="313"/>
            <ac:spMk id="346" creationId="{00000000-0000-0000-0000-000000000000}"/>
          </ac:spMkLst>
        </pc:spChg>
        <pc:picChg chg="add mod">
          <ac:chgData name="Hailey Banack" userId="df58c6bd-3e89-4835-b83d-a52c76bdafc9" providerId="ADAL" clId="{1A1B7434-96F9-104A-A97D-7820C57A8AC4}" dt="2024-10-24T14:13:02.589" v="628" actId="1076"/>
          <ac:picMkLst>
            <pc:docMk/>
            <pc:sldMk cId="4070054095" sldId="313"/>
            <ac:picMk id="2" creationId="{B113498C-B734-6DA4-D03B-0C5D02C42C5E}"/>
          </ac:picMkLst>
        </pc:picChg>
        <pc:picChg chg="add del mod">
          <ac:chgData name="Hailey Banack" userId="df58c6bd-3e89-4835-b83d-a52c76bdafc9" providerId="ADAL" clId="{1A1B7434-96F9-104A-A97D-7820C57A8AC4}" dt="2024-10-24T14:05:53.319" v="586" actId="478"/>
          <ac:picMkLst>
            <pc:docMk/>
            <pc:sldMk cId="4070054095" sldId="313"/>
            <ac:picMk id="3" creationId="{BA519FD3-CD89-A621-F09F-B4B1822C1E26}"/>
          </ac:picMkLst>
        </pc:picChg>
        <pc:picChg chg="add mod">
          <ac:chgData name="Hailey Banack" userId="df58c6bd-3e89-4835-b83d-a52c76bdafc9" providerId="ADAL" clId="{1A1B7434-96F9-104A-A97D-7820C57A8AC4}" dt="2024-10-24T14:10:17.602" v="623" actId="1076"/>
          <ac:picMkLst>
            <pc:docMk/>
            <pc:sldMk cId="4070054095" sldId="313"/>
            <ac:picMk id="4" creationId="{0747B96C-7484-46BB-CE41-DA936B65252D}"/>
          </ac:picMkLst>
        </pc:picChg>
        <pc:picChg chg="del">
          <ac:chgData name="Hailey Banack" userId="df58c6bd-3e89-4835-b83d-a52c76bdafc9" providerId="ADAL" clId="{1A1B7434-96F9-104A-A97D-7820C57A8AC4}" dt="2024-10-24T14:05:28.662" v="573" actId="478"/>
          <ac:picMkLst>
            <pc:docMk/>
            <pc:sldMk cId="4070054095" sldId="313"/>
            <ac:picMk id="6" creationId="{801BCC4E-18CF-8DBC-6DB5-57275C18B98A}"/>
          </ac:picMkLst>
        </pc:picChg>
        <pc:picChg chg="add mod">
          <ac:chgData name="Hailey Banack" userId="df58c6bd-3e89-4835-b83d-a52c76bdafc9" providerId="ADAL" clId="{1A1B7434-96F9-104A-A97D-7820C57A8AC4}" dt="2024-10-24T14:14:29.270" v="634" actId="1076"/>
          <ac:picMkLst>
            <pc:docMk/>
            <pc:sldMk cId="4070054095" sldId="313"/>
            <ac:picMk id="11" creationId="{2823C7B7-A4EB-DEC0-6E5F-2D6A6FE944C0}"/>
          </ac:picMkLst>
        </pc:picChg>
      </pc:sldChg>
      <pc:sldChg chg="del">
        <pc:chgData name="Hailey Banack" userId="df58c6bd-3e89-4835-b83d-a52c76bdafc9" providerId="ADAL" clId="{1A1B7434-96F9-104A-A97D-7820C57A8AC4}" dt="2024-10-24T14:56:54.667" v="1282" actId="2696"/>
        <pc:sldMkLst>
          <pc:docMk/>
          <pc:sldMk cId="4293354222" sldId="314"/>
        </pc:sldMkLst>
      </pc:sldChg>
      <pc:sldChg chg="addSp delSp modSp add mod delAnim modAnim">
        <pc:chgData name="Hailey Banack" userId="df58c6bd-3e89-4835-b83d-a52c76bdafc9" providerId="ADAL" clId="{1A1B7434-96F9-104A-A97D-7820C57A8AC4}" dt="2024-10-24T14:26:19.840" v="694"/>
        <pc:sldMkLst>
          <pc:docMk/>
          <pc:sldMk cId="4041389303" sldId="315"/>
        </pc:sldMkLst>
        <pc:spChg chg="add del mod">
          <ac:chgData name="Hailey Banack" userId="df58c6bd-3e89-4835-b83d-a52c76bdafc9" providerId="ADAL" clId="{1A1B7434-96F9-104A-A97D-7820C57A8AC4}" dt="2024-10-24T14:16:11.201" v="654" actId="478"/>
          <ac:spMkLst>
            <pc:docMk/>
            <pc:sldMk cId="4041389303" sldId="315"/>
            <ac:spMk id="6" creationId="{B4B45045-3BA1-7240-0C4D-E33C5DCBBC86}"/>
          </ac:spMkLst>
        </pc:spChg>
        <pc:spChg chg="del">
          <ac:chgData name="Hailey Banack" userId="df58c6bd-3e89-4835-b83d-a52c76bdafc9" providerId="ADAL" clId="{1A1B7434-96F9-104A-A97D-7820C57A8AC4}" dt="2024-10-24T14:16:09.560" v="653" actId="478"/>
          <ac:spMkLst>
            <pc:docMk/>
            <pc:sldMk cId="4041389303" sldId="315"/>
            <ac:spMk id="7" creationId="{A90CA965-0EA5-79F4-87DA-79DAD3827EAF}"/>
          </ac:spMkLst>
        </pc:spChg>
        <pc:spChg chg="add mod">
          <ac:chgData name="Hailey Banack" userId="df58c6bd-3e89-4835-b83d-a52c76bdafc9" providerId="ADAL" clId="{1A1B7434-96F9-104A-A97D-7820C57A8AC4}" dt="2024-10-24T14:26:19.840" v="694"/>
          <ac:spMkLst>
            <pc:docMk/>
            <pc:sldMk cId="4041389303" sldId="315"/>
            <ac:spMk id="9" creationId="{7E8EA870-90DE-2A6D-957A-647D094D532E}"/>
          </ac:spMkLst>
        </pc:spChg>
        <pc:spChg chg="mod">
          <ac:chgData name="Hailey Banack" userId="df58c6bd-3e89-4835-b83d-a52c76bdafc9" providerId="ADAL" clId="{1A1B7434-96F9-104A-A97D-7820C57A8AC4}" dt="2024-10-24T14:17:04.442" v="663" actId="1076"/>
          <ac:spMkLst>
            <pc:docMk/>
            <pc:sldMk cId="4041389303" sldId="315"/>
            <ac:spMk id="10" creationId="{DF5E6799-7562-6E3C-2C79-D01B5069AE3E}"/>
          </ac:spMkLst>
        </pc:spChg>
        <pc:spChg chg="del">
          <ac:chgData name="Hailey Banack" userId="df58c6bd-3e89-4835-b83d-a52c76bdafc9" providerId="ADAL" clId="{1A1B7434-96F9-104A-A97D-7820C57A8AC4}" dt="2024-10-24T14:16:12.525" v="655" actId="478"/>
          <ac:spMkLst>
            <pc:docMk/>
            <pc:sldMk cId="4041389303" sldId="315"/>
            <ac:spMk id="19" creationId="{7CFFE5AE-207A-1684-6FEE-6F27B8D518BF}"/>
          </ac:spMkLst>
        </pc:spChg>
        <pc:picChg chg="del">
          <ac:chgData name="Hailey Banack" userId="df58c6bd-3e89-4835-b83d-a52c76bdafc9" providerId="ADAL" clId="{1A1B7434-96F9-104A-A97D-7820C57A8AC4}" dt="2024-10-24T14:16:14.383" v="656" actId="478"/>
          <ac:picMkLst>
            <pc:docMk/>
            <pc:sldMk cId="4041389303" sldId="315"/>
            <ac:picMk id="2" creationId="{E199C678-113E-1CAC-5D74-B8031EC00AD1}"/>
          </ac:picMkLst>
        </pc:picChg>
        <pc:picChg chg="del">
          <ac:chgData name="Hailey Banack" userId="df58c6bd-3e89-4835-b83d-a52c76bdafc9" providerId="ADAL" clId="{1A1B7434-96F9-104A-A97D-7820C57A8AC4}" dt="2024-10-24T14:17:59.082" v="670" actId="478"/>
          <ac:picMkLst>
            <pc:docMk/>
            <pc:sldMk cId="4041389303" sldId="315"/>
            <ac:picMk id="3" creationId="{A63D66A3-5C77-D659-AF04-46769D7042A6}"/>
          </ac:picMkLst>
        </pc:picChg>
        <pc:picChg chg="del">
          <ac:chgData name="Hailey Banack" userId="df58c6bd-3e89-4835-b83d-a52c76bdafc9" providerId="ADAL" clId="{1A1B7434-96F9-104A-A97D-7820C57A8AC4}" dt="2024-10-24T14:17:57.642" v="669" actId="478"/>
          <ac:picMkLst>
            <pc:docMk/>
            <pc:sldMk cId="4041389303" sldId="315"/>
            <ac:picMk id="4" creationId="{70E12F0A-7AAA-0F1D-0846-0C654239249D}"/>
          </ac:picMkLst>
        </pc:picChg>
        <pc:picChg chg="add mod">
          <ac:chgData name="Hailey Banack" userId="df58c6bd-3e89-4835-b83d-a52c76bdafc9" providerId="ADAL" clId="{1A1B7434-96F9-104A-A97D-7820C57A8AC4}" dt="2024-10-24T14:17:01.334" v="662" actId="1076"/>
          <ac:picMkLst>
            <pc:docMk/>
            <pc:sldMk cId="4041389303" sldId="315"/>
            <ac:picMk id="8" creationId="{C3A20F85-474C-41A4-5A0F-332A9B1B9A5B}"/>
          </ac:picMkLst>
        </pc:picChg>
        <pc:picChg chg="del">
          <ac:chgData name="Hailey Banack" userId="df58c6bd-3e89-4835-b83d-a52c76bdafc9" providerId="ADAL" clId="{1A1B7434-96F9-104A-A97D-7820C57A8AC4}" dt="2024-10-24T14:17:05.924" v="664" actId="478"/>
          <ac:picMkLst>
            <pc:docMk/>
            <pc:sldMk cId="4041389303" sldId="315"/>
            <ac:picMk id="11" creationId="{19907257-6AB6-4B2C-5ADF-B674BCB15484}"/>
          </ac:picMkLst>
        </pc:picChg>
      </pc:sldChg>
      <pc:sldChg chg="addSp delSp modSp add mod delAnim modAnim">
        <pc:chgData name="Hailey Banack" userId="df58c6bd-3e89-4835-b83d-a52c76bdafc9" providerId="ADAL" clId="{1A1B7434-96F9-104A-A97D-7820C57A8AC4}" dt="2024-10-24T14:54:41.845" v="1277" actId="20577"/>
        <pc:sldMkLst>
          <pc:docMk/>
          <pc:sldMk cId="984545772" sldId="316"/>
        </pc:sldMkLst>
        <pc:spChg chg="add mod">
          <ac:chgData name="Hailey Banack" userId="df58c6bd-3e89-4835-b83d-a52c76bdafc9" providerId="ADAL" clId="{1A1B7434-96F9-104A-A97D-7820C57A8AC4}" dt="2024-10-24T14:42:41.694" v="819" actId="1076"/>
          <ac:spMkLst>
            <pc:docMk/>
            <pc:sldMk cId="984545772" sldId="316"/>
            <ac:spMk id="2" creationId="{AFD93813-8EC4-6B6C-7212-90D961B0AB4B}"/>
          </ac:spMkLst>
        </pc:spChg>
        <pc:spChg chg="add mod">
          <ac:chgData name="Hailey Banack" userId="df58c6bd-3e89-4835-b83d-a52c76bdafc9" providerId="ADAL" clId="{1A1B7434-96F9-104A-A97D-7820C57A8AC4}" dt="2024-10-24T14:41:35.926" v="818" actId="20577"/>
          <ac:spMkLst>
            <pc:docMk/>
            <pc:sldMk cId="984545772" sldId="316"/>
            <ac:spMk id="3" creationId="{5FA41857-9887-589F-EF3D-F05543A5E012}"/>
          </ac:spMkLst>
        </pc:spChg>
        <pc:spChg chg="add mod">
          <ac:chgData name="Hailey Banack" userId="df58c6bd-3e89-4835-b83d-a52c76bdafc9" providerId="ADAL" clId="{1A1B7434-96F9-104A-A97D-7820C57A8AC4}" dt="2024-10-24T14:54:41.845" v="1277" actId="20577"/>
          <ac:spMkLst>
            <pc:docMk/>
            <pc:sldMk cId="984545772" sldId="316"/>
            <ac:spMk id="5" creationId="{FE8AB8FC-CFD1-9DEE-BD59-787929B1E181}"/>
          </ac:spMkLst>
        </pc:spChg>
        <pc:spChg chg="mod">
          <ac:chgData name="Hailey Banack" userId="df58c6bd-3e89-4835-b83d-a52c76bdafc9" providerId="ADAL" clId="{1A1B7434-96F9-104A-A97D-7820C57A8AC4}" dt="2024-10-24T14:43:12.037" v="820" actId="20577"/>
          <ac:spMkLst>
            <pc:docMk/>
            <pc:sldMk cId="984545772" sldId="316"/>
            <ac:spMk id="9" creationId="{7E8EA870-90DE-2A6D-957A-647D094D532E}"/>
          </ac:spMkLst>
        </pc:spChg>
        <pc:spChg chg="del">
          <ac:chgData name="Hailey Banack" userId="df58c6bd-3e89-4835-b83d-a52c76bdafc9" providerId="ADAL" clId="{1A1B7434-96F9-104A-A97D-7820C57A8AC4}" dt="2024-10-24T14:28:00.103" v="696" actId="478"/>
          <ac:spMkLst>
            <pc:docMk/>
            <pc:sldMk cId="984545772" sldId="316"/>
            <ac:spMk id="10" creationId="{DF5E6799-7562-6E3C-2C79-D01B5069AE3E}"/>
          </ac:spMkLst>
        </pc:spChg>
        <pc:picChg chg="add mod">
          <ac:chgData name="Hailey Banack" userId="df58c6bd-3e89-4835-b83d-a52c76bdafc9" providerId="ADAL" clId="{1A1B7434-96F9-104A-A97D-7820C57A8AC4}" dt="2024-10-24T14:53:59.871" v="1271" actId="14100"/>
          <ac:picMkLst>
            <pc:docMk/>
            <pc:sldMk cId="984545772" sldId="316"/>
            <ac:picMk id="4" creationId="{555D9F92-FDC3-B7DF-6FA4-66781BE8B5B2}"/>
          </ac:picMkLst>
        </pc:picChg>
        <pc:picChg chg="del">
          <ac:chgData name="Hailey Banack" userId="df58c6bd-3e89-4835-b83d-a52c76bdafc9" providerId="ADAL" clId="{1A1B7434-96F9-104A-A97D-7820C57A8AC4}" dt="2024-10-24T14:28:00.972" v="697" actId="478"/>
          <ac:picMkLst>
            <pc:docMk/>
            <pc:sldMk cId="984545772" sldId="316"/>
            <ac:picMk id="8" creationId="{C3A20F85-474C-41A4-5A0F-332A9B1B9A5B}"/>
          </ac:picMkLst>
        </pc:picChg>
      </pc:sldChg>
      <pc:sldChg chg="delSp add del mod delAnim">
        <pc:chgData name="Hailey Banack" userId="df58c6bd-3e89-4835-b83d-a52c76bdafc9" providerId="ADAL" clId="{1A1B7434-96F9-104A-A97D-7820C57A8AC4}" dt="2024-10-24T14:56:52.111" v="1281" actId="2696"/>
        <pc:sldMkLst>
          <pc:docMk/>
          <pc:sldMk cId="3022791644" sldId="317"/>
        </pc:sldMkLst>
        <pc:spChg chg="del">
          <ac:chgData name="Hailey Banack" userId="df58c6bd-3e89-4835-b83d-a52c76bdafc9" providerId="ADAL" clId="{1A1B7434-96F9-104A-A97D-7820C57A8AC4}" dt="2024-10-24T14:56:37.492" v="1280" actId="478"/>
          <ac:spMkLst>
            <pc:docMk/>
            <pc:sldMk cId="3022791644" sldId="317"/>
            <ac:spMk id="2" creationId="{AFD93813-8EC4-6B6C-7212-90D961B0AB4B}"/>
          </ac:spMkLst>
        </pc:spChg>
        <pc:spChg chg="del">
          <ac:chgData name="Hailey Banack" userId="df58c6bd-3e89-4835-b83d-a52c76bdafc9" providerId="ADAL" clId="{1A1B7434-96F9-104A-A97D-7820C57A8AC4}" dt="2024-10-24T14:56:34.552" v="1279" actId="478"/>
          <ac:spMkLst>
            <pc:docMk/>
            <pc:sldMk cId="3022791644" sldId="317"/>
            <ac:spMk id="3" creationId="{5FA41857-9887-589F-EF3D-F05543A5E012}"/>
          </ac:spMkLst>
        </pc:spChg>
      </pc:sldChg>
      <pc:sldChg chg="addSp modSp add mod">
        <pc:chgData name="Hailey Banack" userId="df58c6bd-3e89-4835-b83d-a52c76bdafc9" providerId="ADAL" clId="{1A1B7434-96F9-104A-A97D-7820C57A8AC4}" dt="2024-10-24T15:08:29.702" v="1398" actId="1076"/>
        <pc:sldMkLst>
          <pc:docMk/>
          <pc:sldMk cId="3083815969" sldId="317"/>
        </pc:sldMkLst>
        <pc:spChg chg="mod">
          <ac:chgData name="Hailey Banack" userId="df58c6bd-3e89-4835-b83d-a52c76bdafc9" providerId="ADAL" clId="{1A1B7434-96F9-104A-A97D-7820C57A8AC4}" dt="2024-10-24T15:07:57.610" v="1386" actId="1076"/>
          <ac:spMkLst>
            <pc:docMk/>
            <pc:sldMk cId="3083815969" sldId="317"/>
            <ac:spMk id="375" creationId="{00000000-0000-0000-0000-000000000000}"/>
          </ac:spMkLst>
        </pc:spChg>
        <pc:spChg chg="mod">
          <ac:chgData name="Hailey Banack" userId="df58c6bd-3e89-4835-b83d-a52c76bdafc9" providerId="ADAL" clId="{1A1B7434-96F9-104A-A97D-7820C57A8AC4}" dt="2024-10-24T14:57:24.835" v="1343" actId="20577"/>
          <ac:spMkLst>
            <pc:docMk/>
            <pc:sldMk cId="3083815969" sldId="317"/>
            <ac:spMk id="376" creationId="{00000000-0000-0000-0000-000000000000}"/>
          </ac:spMkLst>
        </pc:spChg>
        <pc:picChg chg="add mod">
          <ac:chgData name="Hailey Banack" userId="df58c6bd-3e89-4835-b83d-a52c76bdafc9" providerId="ADAL" clId="{1A1B7434-96F9-104A-A97D-7820C57A8AC4}" dt="2024-10-24T15:08:13.709" v="1390" actId="14100"/>
          <ac:picMkLst>
            <pc:docMk/>
            <pc:sldMk cId="3083815969" sldId="317"/>
            <ac:picMk id="2" creationId="{5FD6FF37-682A-47E2-7309-AD46E415C397}"/>
          </ac:picMkLst>
        </pc:picChg>
        <pc:picChg chg="add mod">
          <ac:chgData name="Hailey Banack" userId="df58c6bd-3e89-4835-b83d-a52c76bdafc9" providerId="ADAL" clId="{1A1B7434-96F9-104A-A97D-7820C57A8AC4}" dt="2024-10-24T15:08:29.702" v="1398" actId="1076"/>
          <ac:picMkLst>
            <pc:docMk/>
            <pc:sldMk cId="3083815969" sldId="317"/>
            <ac:picMk id="3" creationId="{2A006D99-217A-9F27-16FC-607D29BCF693}"/>
          </ac:picMkLst>
        </pc:picChg>
        <pc:picChg chg="add mod">
          <ac:chgData name="Hailey Banack" userId="df58c6bd-3e89-4835-b83d-a52c76bdafc9" providerId="ADAL" clId="{1A1B7434-96F9-104A-A97D-7820C57A8AC4}" dt="2024-10-24T15:08:26.833" v="1397" actId="1076"/>
          <ac:picMkLst>
            <pc:docMk/>
            <pc:sldMk cId="3083815969" sldId="317"/>
            <ac:picMk id="4" creationId="{38BBBAC9-1A51-9BE8-F3A8-968826D65F4A}"/>
          </ac:picMkLst>
        </pc:picChg>
        <pc:picChg chg="add mod">
          <ac:chgData name="Hailey Banack" userId="df58c6bd-3e89-4835-b83d-a52c76bdafc9" providerId="ADAL" clId="{1A1B7434-96F9-104A-A97D-7820C57A8AC4}" dt="2024-10-24T15:08:24.217" v="1396" actId="1076"/>
          <ac:picMkLst>
            <pc:docMk/>
            <pc:sldMk cId="3083815969" sldId="317"/>
            <ac:picMk id="5" creationId="{C475991E-7A47-402C-9D62-A83FFEB26D49}"/>
          </ac:picMkLst>
        </pc:picChg>
        <pc:picChg chg="add mod">
          <ac:chgData name="Hailey Banack" userId="df58c6bd-3e89-4835-b83d-a52c76bdafc9" providerId="ADAL" clId="{1A1B7434-96F9-104A-A97D-7820C57A8AC4}" dt="2024-10-24T15:08:21.513" v="1395" actId="1076"/>
          <ac:picMkLst>
            <pc:docMk/>
            <pc:sldMk cId="3083815969" sldId="317"/>
            <ac:picMk id="6" creationId="{0A260F75-D949-52B1-4057-D698DCE248E0}"/>
          </ac:picMkLst>
        </pc:picChg>
      </pc:sldChg>
      <pc:sldChg chg="modSp add mod">
        <pc:chgData name="Hailey Banack" userId="df58c6bd-3e89-4835-b83d-a52c76bdafc9" providerId="ADAL" clId="{1A1B7434-96F9-104A-A97D-7820C57A8AC4}" dt="2024-10-24T15:10:09.055" v="1411" actId="1076"/>
        <pc:sldMkLst>
          <pc:docMk/>
          <pc:sldMk cId="896762470" sldId="318"/>
        </pc:sldMkLst>
        <pc:spChg chg="mod">
          <ac:chgData name="Hailey Banack" userId="df58c6bd-3e89-4835-b83d-a52c76bdafc9" providerId="ADAL" clId="{1A1B7434-96F9-104A-A97D-7820C57A8AC4}" dt="2024-10-24T15:10:09.055" v="1411" actId="1076"/>
          <ac:spMkLst>
            <pc:docMk/>
            <pc:sldMk cId="896762470" sldId="318"/>
            <ac:spMk id="375" creationId="{00000000-0000-0000-0000-000000000000}"/>
          </ac:spMkLst>
        </pc:spChg>
      </pc:sldChg>
    </pc:docChg>
  </pc:docChgLst>
  <pc:docChgLst>
    <pc:chgData name="Hailey Banack" userId="df58c6bd-3e89-4835-b83d-a52c76bdafc9" providerId="ADAL" clId="{310C6EEF-5864-714A-A104-F45CA74364D0}"/>
    <pc:docChg chg="undo custSel addSld delSld modSld">
      <pc:chgData name="Hailey Banack" userId="df58c6bd-3e89-4835-b83d-a52c76bdafc9" providerId="ADAL" clId="{310C6EEF-5864-714A-A104-F45CA74364D0}" dt="2024-10-24T18:02:53.175" v="718" actId="255"/>
      <pc:docMkLst>
        <pc:docMk/>
      </pc:docMkLst>
      <pc:sldChg chg="modSp mod">
        <pc:chgData name="Hailey Banack" userId="df58c6bd-3e89-4835-b83d-a52c76bdafc9" providerId="ADAL" clId="{310C6EEF-5864-714A-A104-F45CA74364D0}" dt="2024-10-24T15:15:07.325" v="22" actId="20577"/>
        <pc:sldMkLst>
          <pc:docMk/>
          <pc:sldMk cId="0" sldId="256"/>
        </pc:sldMkLst>
        <pc:spChg chg="mod">
          <ac:chgData name="Hailey Banack" userId="df58c6bd-3e89-4835-b83d-a52c76bdafc9" providerId="ADAL" clId="{310C6EEF-5864-714A-A104-F45CA74364D0}" dt="2024-10-24T15:14:27.092" v="1" actId="20577"/>
          <ac:spMkLst>
            <pc:docMk/>
            <pc:sldMk cId="0" sldId="256"/>
            <ac:spMk id="5" creationId="{6E551378-DE19-955F-700C-755DD5B1BBDC}"/>
          </ac:spMkLst>
        </pc:spChg>
        <pc:spChg chg="mod">
          <ac:chgData name="Hailey Banack" userId="df58c6bd-3e89-4835-b83d-a52c76bdafc9" providerId="ADAL" clId="{310C6EEF-5864-714A-A104-F45CA74364D0}" dt="2024-10-24T15:15:07.325" v="22" actId="20577"/>
          <ac:spMkLst>
            <pc:docMk/>
            <pc:sldMk cId="0" sldId="256"/>
            <ac:spMk id="309" creationId="{00000000-0000-0000-0000-000000000000}"/>
          </ac:spMkLst>
        </pc:spChg>
      </pc:sldChg>
      <pc:sldChg chg="addSp delSp modSp mod delAnim">
        <pc:chgData name="Hailey Banack" userId="df58c6bd-3e89-4835-b83d-a52c76bdafc9" providerId="ADAL" clId="{310C6EEF-5864-714A-A104-F45CA74364D0}" dt="2024-10-24T15:38:22.712" v="230" actId="20577"/>
        <pc:sldMkLst>
          <pc:docMk/>
          <pc:sldMk cId="0" sldId="258"/>
        </pc:sldMkLst>
        <pc:spChg chg="add mod">
          <ac:chgData name="Hailey Banack" userId="df58c6bd-3e89-4835-b83d-a52c76bdafc9" providerId="ADAL" clId="{310C6EEF-5864-714A-A104-F45CA74364D0}" dt="2024-10-24T15:26:42.303" v="106" actId="20577"/>
          <ac:spMkLst>
            <pc:docMk/>
            <pc:sldMk cId="0" sldId="258"/>
            <ac:spMk id="6" creationId="{C7678CFB-2F14-9D9C-A206-BDA248417BB0}"/>
          </ac:spMkLst>
        </pc:spChg>
        <pc:spChg chg="del">
          <ac:chgData name="Hailey Banack" userId="df58c6bd-3e89-4835-b83d-a52c76bdafc9" providerId="ADAL" clId="{310C6EEF-5864-714A-A104-F45CA74364D0}" dt="2024-10-24T15:25:25.228" v="90" actId="478"/>
          <ac:spMkLst>
            <pc:docMk/>
            <pc:sldMk cId="0" sldId="258"/>
            <ac:spMk id="7" creationId="{A90CA965-0EA5-79F4-87DA-79DAD3827EAF}"/>
          </ac:spMkLst>
        </pc:spChg>
        <pc:spChg chg="del">
          <ac:chgData name="Hailey Banack" userId="df58c6bd-3e89-4835-b83d-a52c76bdafc9" providerId="ADAL" clId="{310C6EEF-5864-714A-A104-F45CA74364D0}" dt="2024-10-24T15:25:30.597" v="94" actId="478"/>
          <ac:spMkLst>
            <pc:docMk/>
            <pc:sldMk cId="0" sldId="258"/>
            <ac:spMk id="10" creationId="{DF5E6799-7562-6E3C-2C79-D01B5069AE3E}"/>
          </ac:spMkLst>
        </pc:spChg>
        <pc:spChg chg="add del">
          <ac:chgData name="Hailey Banack" userId="df58c6bd-3e89-4835-b83d-a52c76bdafc9" providerId="ADAL" clId="{310C6EEF-5864-714A-A104-F45CA74364D0}" dt="2024-10-24T15:27:29.833" v="117" actId="22"/>
          <ac:spMkLst>
            <pc:docMk/>
            <pc:sldMk cId="0" sldId="258"/>
            <ac:spMk id="13" creationId="{4BFE9F13-CD1F-F07D-CE8B-E505AB141430}"/>
          </ac:spMkLst>
        </pc:spChg>
        <pc:spChg chg="add del mod">
          <ac:chgData name="Hailey Banack" userId="df58c6bd-3e89-4835-b83d-a52c76bdafc9" providerId="ADAL" clId="{310C6EEF-5864-714A-A104-F45CA74364D0}" dt="2024-10-24T15:28:15.240" v="121" actId="478"/>
          <ac:spMkLst>
            <pc:docMk/>
            <pc:sldMk cId="0" sldId="258"/>
            <ac:spMk id="15" creationId="{FF9258C4-9A74-714E-C040-06A1D5E80FE9}"/>
          </ac:spMkLst>
        </pc:spChg>
        <pc:spChg chg="add mod">
          <ac:chgData name="Hailey Banack" userId="df58c6bd-3e89-4835-b83d-a52c76bdafc9" providerId="ADAL" clId="{310C6EEF-5864-714A-A104-F45CA74364D0}" dt="2024-10-24T15:32:30.083" v="196" actId="113"/>
          <ac:spMkLst>
            <pc:docMk/>
            <pc:sldMk cId="0" sldId="258"/>
            <ac:spMk id="16" creationId="{4B6529D3-27B3-C374-2E0A-0CF078CC7682}"/>
          </ac:spMkLst>
        </pc:spChg>
        <pc:spChg chg="del">
          <ac:chgData name="Hailey Banack" userId="df58c6bd-3e89-4835-b83d-a52c76bdafc9" providerId="ADAL" clId="{310C6EEF-5864-714A-A104-F45CA74364D0}" dt="2024-10-24T15:25:26.939" v="91" actId="478"/>
          <ac:spMkLst>
            <pc:docMk/>
            <pc:sldMk cId="0" sldId="258"/>
            <ac:spMk id="19" creationId="{7CFFE5AE-207A-1684-6FEE-6F27B8D518BF}"/>
          </ac:spMkLst>
        </pc:spChg>
        <pc:spChg chg="add mod">
          <ac:chgData name="Hailey Banack" userId="df58c6bd-3e89-4835-b83d-a52c76bdafc9" providerId="ADAL" clId="{310C6EEF-5864-714A-A104-F45CA74364D0}" dt="2024-10-24T15:38:22.712" v="230" actId="20577"/>
          <ac:spMkLst>
            <pc:docMk/>
            <pc:sldMk cId="0" sldId="258"/>
            <ac:spMk id="21" creationId="{4EFF545A-12E0-991D-DF01-1B2037A4AF9A}"/>
          </ac:spMkLst>
        </pc:spChg>
        <pc:spChg chg="mod">
          <ac:chgData name="Hailey Banack" userId="df58c6bd-3e89-4835-b83d-a52c76bdafc9" providerId="ADAL" clId="{310C6EEF-5864-714A-A104-F45CA74364D0}" dt="2024-10-24T15:34:14.472" v="218" actId="14100"/>
          <ac:spMkLst>
            <pc:docMk/>
            <pc:sldMk cId="0" sldId="258"/>
            <ac:spMk id="332" creationId="{00000000-0000-0000-0000-000000000000}"/>
          </ac:spMkLst>
        </pc:spChg>
        <pc:picChg chg="del">
          <ac:chgData name="Hailey Banack" userId="df58c6bd-3e89-4835-b83d-a52c76bdafc9" providerId="ADAL" clId="{310C6EEF-5864-714A-A104-F45CA74364D0}" dt="2024-10-24T15:25:27.981" v="92" actId="478"/>
          <ac:picMkLst>
            <pc:docMk/>
            <pc:sldMk cId="0" sldId="258"/>
            <ac:picMk id="2" creationId="{E199C678-113E-1CAC-5D74-B8031EC00AD1}"/>
          </ac:picMkLst>
        </pc:picChg>
        <pc:picChg chg="del">
          <ac:chgData name="Hailey Banack" userId="df58c6bd-3e89-4835-b83d-a52c76bdafc9" providerId="ADAL" clId="{310C6EEF-5864-714A-A104-F45CA74364D0}" dt="2024-10-24T15:33:33.963" v="210" actId="478"/>
          <ac:picMkLst>
            <pc:docMk/>
            <pc:sldMk cId="0" sldId="258"/>
            <ac:picMk id="3" creationId="{A63D66A3-5C77-D659-AF04-46769D7042A6}"/>
          </ac:picMkLst>
        </pc:picChg>
        <pc:picChg chg="del">
          <ac:chgData name="Hailey Banack" userId="df58c6bd-3e89-4835-b83d-a52c76bdafc9" providerId="ADAL" clId="{310C6EEF-5864-714A-A104-F45CA74364D0}" dt="2024-10-24T15:25:31.619" v="95" actId="478"/>
          <ac:picMkLst>
            <pc:docMk/>
            <pc:sldMk cId="0" sldId="258"/>
            <ac:picMk id="4" creationId="{70E12F0A-7AAA-0F1D-0846-0C654239249D}"/>
          </ac:picMkLst>
        </pc:picChg>
        <pc:picChg chg="add mod">
          <ac:chgData name="Hailey Banack" userId="df58c6bd-3e89-4835-b83d-a52c76bdafc9" providerId="ADAL" clId="{310C6EEF-5864-714A-A104-F45CA74364D0}" dt="2024-10-24T15:27:19.828" v="115" actId="1076"/>
          <ac:picMkLst>
            <pc:docMk/>
            <pc:sldMk cId="0" sldId="258"/>
            <ac:picMk id="8" creationId="{77EE5B01-3005-2B01-983A-6619A45BF28B}"/>
          </ac:picMkLst>
        </pc:picChg>
        <pc:picChg chg="add mod">
          <ac:chgData name="Hailey Banack" userId="df58c6bd-3e89-4835-b83d-a52c76bdafc9" providerId="ADAL" clId="{310C6EEF-5864-714A-A104-F45CA74364D0}" dt="2024-10-24T15:33:15.997" v="206" actId="14100"/>
          <ac:picMkLst>
            <pc:docMk/>
            <pc:sldMk cId="0" sldId="258"/>
            <ac:picMk id="9" creationId="{D178B94F-460F-3AD7-ED82-51CEAADCBB87}"/>
          </ac:picMkLst>
        </pc:picChg>
        <pc:picChg chg="del">
          <ac:chgData name="Hailey Banack" userId="df58c6bd-3e89-4835-b83d-a52c76bdafc9" providerId="ADAL" clId="{310C6EEF-5864-714A-A104-F45CA74364D0}" dt="2024-10-24T15:25:28.911" v="93" actId="478"/>
          <ac:picMkLst>
            <pc:docMk/>
            <pc:sldMk cId="0" sldId="258"/>
            <ac:picMk id="11" creationId="{19907257-6AB6-4B2C-5ADF-B674BCB15484}"/>
          </ac:picMkLst>
        </pc:picChg>
        <pc:picChg chg="add del mod">
          <ac:chgData name="Hailey Banack" userId="df58c6bd-3e89-4835-b83d-a52c76bdafc9" providerId="ADAL" clId="{310C6EEF-5864-714A-A104-F45CA74364D0}" dt="2024-10-24T15:33:32.526" v="208" actId="478"/>
          <ac:picMkLst>
            <pc:docMk/>
            <pc:sldMk cId="0" sldId="258"/>
            <ac:picMk id="17" creationId="{B97DA231-C853-5222-C1AD-E155B2F0962A}"/>
          </ac:picMkLst>
        </pc:picChg>
        <pc:picChg chg="add del mod">
          <ac:chgData name="Hailey Banack" userId="df58c6bd-3e89-4835-b83d-a52c76bdafc9" providerId="ADAL" clId="{310C6EEF-5864-714A-A104-F45CA74364D0}" dt="2024-10-24T15:33:33.104" v="209" actId="478"/>
          <ac:picMkLst>
            <pc:docMk/>
            <pc:sldMk cId="0" sldId="258"/>
            <ac:picMk id="18" creationId="{4AF3769D-8FAD-8223-607E-C445ACB8E428}"/>
          </ac:picMkLst>
        </pc:picChg>
        <pc:picChg chg="add mod">
          <ac:chgData name="Hailey Banack" userId="df58c6bd-3e89-4835-b83d-a52c76bdafc9" providerId="ADAL" clId="{310C6EEF-5864-714A-A104-F45CA74364D0}" dt="2024-10-24T15:34:03.815" v="217" actId="1076"/>
          <ac:picMkLst>
            <pc:docMk/>
            <pc:sldMk cId="0" sldId="258"/>
            <ac:picMk id="20" creationId="{5C2F918A-6325-6484-6CB2-47FDA624AA2E}"/>
          </ac:picMkLst>
        </pc:picChg>
      </pc:sldChg>
      <pc:sldChg chg="modSp">
        <pc:chgData name="Hailey Banack" userId="df58c6bd-3e89-4835-b83d-a52c76bdafc9" providerId="ADAL" clId="{310C6EEF-5864-714A-A104-F45CA74364D0}" dt="2024-10-24T15:15:57.307" v="59" actId="20577"/>
        <pc:sldMkLst>
          <pc:docMk/>
          <pc:sldMk cId="0" sldId="259"/>
        </pc:sldMkLst>
        <pc:spChg chg="mod">
          <ac:chgData name="Hailey Banack" userId="df58c6bd-3e89-4835-b83d-a52c76bdafc9" providerId="ADAL" clId="{310C6EEF-5864-714A-A104-F45CA74364D0}" dt="2024-10-24T15:15:57.307" v="59" actId="20577"/>
          <ac:spMkLst>
            <pc:docMk/>
            <pc:sldMk cId="0" sldId="259"/>
            <ac:spMk id="343" creationId="{00000000-0000-0000-0000-000000000000}"/>
          </ac:spMkLst>
        </pc:spChg>
      </pc:sldChg>
      <pc:sldChg chg="modSp mod">
        <pc:chgData name="Hailey Banack" userId="df58c6bd-3e89-4835-b83d-a52c76bdafc9" providerId="ADAL" clId="{310C6EEF-5864-714A-A104-F45CA74364D0}" dt="2024-10-24T15:15:53.704" v="57"/>
        <pc:sldMkLst>
          <pc:docMk/>
          <pc:sldMk cId="0" sldId="261"/>
        </pc:sldMkLst>
        <pc:spChg chg="mod">
          <ac:chgData name="Hailey Banack" userId="df58c6bd-3e89-4835-b83d-a52c76bdafc9" providerId="ADAL" clId="{310C6EEF-5864-714A-A104-F45CA74364D0}" dt="2024-10-24T15:15:53.704" v="57"/>
          <ac:spMkLst>
            <pc:docMk/>
            <pc:sldMk cId="0" sldId="261"/>
            <ac:spMk id="4" creationId="{0CAB4224-E412-0571-ABD5-A39634102E3D}"/>
          </ac:spMkLst>
        </pc:spChg>
        <pc:spChg chg="mod">
          <ac:chgData name="Hailey Banack" userId="df58c6bd-3e89-4835-b83d-a52c76bdafc9" providerId="ADAL" clId="{310C6EEF-5864-714A-A104-F45CA74364D0}" dt="2024-10-24T15:15:43.484" v="55" actId="20577"/>
          <ac:spMkLst>
            <pc:docMk/>
            <pc:sldMk cId="0" sldId="261"/>
            <ac:spMk id="366" creationId="{00000000-0000-0000-0000-000000000000}"/>
          </ac:spMkLst>
        </pc:spChg>
      </pc:sldChg>
      <pc:sldChg chg="del">
        <pc:chgData name="Hailey Banack" userId="df58c6bd-3e89-4835-b83d-a52c76bdafc9" providerId="ADAL" clId="{310C6EEF-5864-714A-A104-F45CA74364D0}" dt="2024-10-24T18:00:36.711" v="647" actId="2696"/>
        <pc:sldMkLst>
          <pc:docMk/>
          <pc:sldMk cId="0" sldId="262"/>
        </pc:sldMkLst>
      </pc:sldChg>
      <pc:sldChg chg="modSp mod">
        <pc:chgData name="Hailey Banack" userId="df58c6bd-3e89-4835-b83d-a52c76bdafc9" providerId="ADAL" clId="{310C6EEF-5864-714A-A104-F45CA74364D0}" dt="2024-10-24T18:02:53.175" v="718" actId="255"/>
        <pc:sldMkLst>
          <pc:docMk/>
          <pc:sldMk cId="0" sldId="276"/>
        </pc:sldMkLst>
        <pc:spChg chg="mod">
          <ac:chgData name="Hailey Banack" userId="df58c6bd-3e89-4835-b83d-a52c76bdafc9" providerId="ADAL" clId="{310C6EEF-5864-714A-A104-F45CA74364D0}" dt="2024-10-24T18:02:53.175" v="718" actId="255"/>
          <ac:spMkLst>
            <pc:docMk/>
            <pc:sldMk cId="0" sldId="276"/>
            <ac:spMk id="656" creationId="{00000000-0000-0000-0000-000000000000}"/>
          </ac:spMkLst>
        </pc:spChg>
      </pc:sldChg>
      <pc:sldChg chg="addSp delSp modSp mod delAnim modAnim">
        <pc:chgData name="Hailey Banack" userId="df58c6bd-3e89-4835-b83d-a52c76bdafc9" providerId="ADAL" clId="{310C6EEF-5864-714A-A104-F45CA74364D0}" dt="2024-10-24T15:42:10.090" v="501" actId="20577"/>
        <pc:sldMkLst>
          <pc:docMk/>
          <pc:sldMk cId="4070054095" sldId="313"/>
        </pc:sldMkLst>
        <pc:spChg chg="add mod">
          <ac:chgData name="Hailey Banack" userId="df58c6bd-3e89-4835-b83d-a52c76bdafc9" providerId="ADAL" clId="{310C6EEF-5864-714A-A104-F45CA74364D0}" dt="2024-10-24T15:42:10.090" v="501" actId="20577"/>
          <ac:spMkLst>
            <pc:docMk/>
            <pc:sldMk cId="4070054095" sldId="313"/>
            <ac:spMk id="3" creationId="{4CB81581-4954-C0C1-E201-B4A150531D12}"/>
          </ac:spMkLst>
        </pc:spChg>
        <pc:spChg chg="del">
          <ac:chgData name="Hailey Banack" userId="df58c6bd-3e89-4835-b83d-a52c76bdafc9" providerId="ADAL" clId="{310C6EEF-5864-714A-A104-F45CA74364D0}" dt="2024-10-24T15:38:43.044" v="231" actId="478"/>
          <ac:spMkLst>
            <pc:docMk/>
            <pc:sldMk cId="4070054095" sldId="313"/>
            <ac:spMk id="5" creationId="{1BCC78DA-9387-EA86-726D-86C5BEFBC9E6}"/>
          </ac:spMkLst>
        </pc:spChg>
        <pc:spChg chg="add mod">
          <ac:chgData name="Hailey Banack" userId="df58c6bd-3e89-4835-b83d-a52c76bdafc9" providerId="ADAL" clId="{310C6EEF-5864-714A-A104-F45CA74364D0}" dt="2024-10-24T15:41:49.758" v="472"/>
          <ac:spMkLst>
            <pc:docMk/>
            <pc:sldMk cId="4070054095" sldId="313"/>
            <ac:spMk id="6" creationId="{FFB48E84-E96A-E158-841F-E6141A450387}"/>
          </ac:spMkLst>
        </pc:spChg>
        <pc:spChg chg="mod">
          <ac:chgData name="Hailey Banack" userId="df58c6bd-3e89-4835-b83d-a52c76bdafc9" providerId="ADAL" clId="{310C6EEF-5864-714A-A104-F45CA74364D0}" dt="2024-10-24T15:40:51.010" v="418" actId="120"/>
          <ac:spMkLst>
            <pc:docMk/>
            <pc:sldMk cId="4070054095" sldId="313"/>
            <ac:spMk id="12" creationId="{72D5A5DB-13A9-7BCF-55A5-3374F0648431}"/>
          </ac:spMkLst>
        </pc:spChg>
        <pc:spChg chg="mod">
          <ac:chgData name="Hailey Banack" userId="df58c6bd-3e89-4835-b83d-a52c76bdafc9" providerId="ADAL" clId="{310C6EEF-5864-714A-A104-F45CA74364D0}" dt="2024-10-24T15:39:21.214" v="249" actId="1076"/>
          <ac:spMkLst>
            <pc:docMk/>
            <pc:sldMk cId="4070054095" sldId="313"/>
            <ac:spMk id="346" creationId="{00000000-0000-0000-0000-000000000000}"/>
          </ac:spMkLst>
        </pc:spChg>
        <pc:picChg chg="del">
          <ac:chgData name="Hailey Banack" userId="df58c6bd-3e89-4835-b83d-a52c76bdafc9" providerId="ADAL" clId="{310C6EEF-5864-714A-A104-F45CA74364D0}" dt="2024-10-24T15:38:44.525" v="233" actId="478"/>
          <ac:picMkLst>
            <pc:docMk/>
            <pc:sldMk cId="4070054095" sldId="313"/>
            <ac:picMk id="2" creationId="{B113498C-B734-6DA4-D03B-0C5D02C42C5E}"/>
          </ac:picMkLst>
        </pc:picChg>
        <pc:picChg chg="del">
          <ac:chgData name="Hailey Banack" userId="df58c6bd-3e89-4835-b83d-a52c76bdafc9" providerId="ADAL" clId="{310C6EEF-5864-714A-A104-F45CA74364D0}" dt="2024-10-24T15:38:43.712" v="232" actId="478"/>
          <ac:picMkLst>
            <pc:docMk/>
            <pc:sldMk cId="4070054095" sldId="313"/>
            <ac:picMk id="4" creationId="{0747B96C-7484-46BB-CE41-DA936B65252D}"/>
          </ac:picMkLst>
        </pc:picChg>
        <pc:picChg chg="del">
          <ac:chgData name="Hailey Banack" userId="df58c6bd-3e89-4835-b83d-a52c76bdafc9" providerId="ADAL" clId="{310C6EEF-5864-714A-A104-F45CA74364D0}" dt="2024-10-24T15:38:46.101" v="234" actId="478"/>
          <ac:picMkLst>
            <pc:docMk/>
            <pc:sldMk cId="4070054095" sldId="313"/>
            <ac:picMk id="11" creationId="{2823C7B7-A4EB-DEC0-6E5F-2D6A6FE944C0}"/>
          </ac:picMkLst>
        </pc:picChg>
      </pc:sldChg>
      <pc:sldChg chg="addSp delSp modSp mod delAnim modAnim modNotesTx">
        <pc:chgData name="Hailey Banack" userId="df58c6bd-3e89-4835-b83d-a52c76bdafc9" providerId="ADAL" clId="{310C6EEF-5864-714A-A104-F45CA74364D0}" dt="2024-10-24T18:00:26.604" v="644" actId="122"/>
        <pc:sldMkLst>
          <pc:docMk/>
          <pc:sldMk cId="4041389303" sldId="315"/>
        </pc:sldMkLst>
        <pc:spChg chg="add del mod">
          <ac:chgData name="Hailey Banack" userId="df58c6bd-3e89-4835-b83d-a52c76bdafc9" providerId="ADAL" clId="{310C6EEF-5864-714A-A104-F45CA74364D0}" dt="2024-10-24T15:44:32.907" v="519"/>
          <ac:spMkLst>
            <pc:docMk/>
            <pc:sldMk cId="4041389303" sldId="315"/>
            <ac:spMk id="2" creationId="{E3F2DD74-16DA-3BF6-5C3D-F99B99B91493}"/>
          </ac:spMkLst>
        </pc:spChg>
        <pc:spChg chg="add mod">
          <ac:chgData name="Hailey Banack" userId="df58c6bd-3e89-4835-b83d-a52c76bdafc9" providerId="ADAL" clId="{310C6EEF-5864-714A-A104-F45CA74364D0}" dt="2024-10-24T15:46:28.717" v="544" actId="1076"/>
          <ac:spMkLst>
            <pc:docMk/>
            <pc:sldMk cId="4041389303" sldId="315"/>
            <ac:spMk id="3" creationId="{C89C58BF-FCEE-F456-7E12-A235DB555E4F}"/>
          </ac:spMkLst>
        </pc:spChg>
        <pc:spChg chg="add mod">
          <ac:chgData name="Hailey Banack" userId="df58c6bd-3e89-4835-b83d-a52c76bdafc9" providerId="ADAL" clId="{310C6EEF-5864-714A-A104-F45CA74364D0}" dt="2024-10-24T15:47:36.920" v="554" actId="14100"/>
          <ac:spMkLst>
            <pc:docMk/>
            <pc:sldMk cId="4041389303" sldId="315"/>
            <ac:spMk id="7" creationId="{C2B0FA74-70F8-9B4F-8D45-DD417AC37DF3}"/>
          </ac:spMkLst>
        </pc:spChg>
        <pc:spChg chg="mod">
          <ac:chgData name="Hailey Banack" userId="df58c6bd-3e89-4835-b83d-a52c76bdafc9" providerId="ADAL" clId="{310C6EEF-5864-714A-A104-F45CA74364D0}" dt="2024-10-24T15:46:25.434" v="543" actId="1076"/>
          <ac:spMkLst>
            <pc:docMk/>
            <pc:sldMk cId="4041389303" sldId="315"/>
            <ac:spMk id="9" creationId="{7E8EA870-90DE-2A6D-957A-647D094D532E}"/>
          </ac:spMkLst>
        </pc:spChg>
        <pc:spChg chg="del">
          <ac:chgData name="Hailey Banack" userId="df58c6bd-3e89-4835-b83d-a52c76bdafc9" providerId="ADAL" clId="{310C6EEF-5864-714A-A104-F45CA74364D0}" dt="2024-10-24T15:42:30.010" v="502" actId="478"/>
          <ac:spMkLst>
            <pc:docMk/>
            <pc:sldMk cId="4041389303" sldId="315"/>
            <ac:spMk id="10" creationId="{DF5E6799-7562-6E3C-2C79-D01B5069AE3E}"/>
          </ac:spMkLst>
        </pc:spChg>
        <pc:spChg chg="add mod">
          <ac:chgData name="Hailey Banack" userId="df58c6bd-3e89-4835-b83d-a52c76bdafc9" providerId="ADAL" clId="{310C6EEF-5864-714A-A104-F45CA74364D0}" dt="2024-10-24T15:49:51.363" v="584" actId="20577"/>
          <ac:spMkLst>
            <pc:docMk/>
            <pc:sldMk cId="4041389303" sldId="315"/>
            <ac:spMk id="11" creationId="{6A8FAD5F-8F6D-8D83-B72B-396DA0A73181}"/>
          </ac:spMkLst>
        </pc:spChg>
        <pc:spChg chg="add mod">
          <ac:chgData name="Hailey Banack" userId="df58c6bd-3e89-4835-b83d-a52c76bdafc9" providerId="ADAL" clId="{310C6EEF-5864-714A-A104-F45CA74364D0}" dt="2024-10-24T18:00:26.604" v="644" actId="122"/>
          <ac:spMkLst>
            <pc:docMk/>
            <pc:sldMk cId="4041389303" sldId="315"/>
            <ac:spMk id="15" creationId="{F0A3144A-69CA-5E2C-DE53-023B117073C6}"/>
          </ac:spMkLst>
        </pc:spChg>
        <pc:spChg chg="mod">
          <ac:chgData name="Hailey Banack" userId="df58c6bd-3e89-4835-b83d-a52c76bdafc9" providerId="ADAL" clId="{310C6EEF-5864-714A-A104-F45CA74364D0}" dt="2024-10-24T15:45:31.360" v="532" actId="21"/>
          <ac:spMkLst>
            <pc:docMk/>
            <pc:sldMk cId="4041389303" sldId="315"/>
            <ac:spMk id="332" creationId="{00000000-0000-0000-0000-000000000000}"/>
          </ac:spMkLst>
        </pc:spChg>
        <pc:picChg chg="add mod">
          <ac:chgData name="Hailey Banack" userId="df58c6bd-3e89-4835-b83d-a52c76bdafc9" providerId="ADAL" clId="{310C6EEF-5864-714A-A104-F45CA74364D0}" dt="2024-10-24T15:45:50.942" v="535" actId="1076"/>
          <ac:picMkLst>
            <pc:docMk/>
            <pc:sldMk cId="4041389303" sldId="315"/>
            <ac:picMk id="4" creationId="{93838465-0E00-FBD5-C0C9-6DF1F0A31FE9}"/>
          </ac:picMkLst>
        </pc:picChg>
        <pc:picChg chg="add mod">
          <ac:chgData name="Hailey Banack" userId="df58c6bd-3e89-4835-b83d-a52c76bdafc9" providerId="ADAL" clId="{310C6EEF-5864-714A-A104-F45CA74364D0}" dt="2024-10-24T15:47:18.309" v="552"/>
          <ac:picMkLst>
            <pc:docMk/>
            <pc:sldMk cId="4041389303" sldId="315"/>
            <ac:picMk id="5" creationId="{F63663BA-CEF9-D42D-AAEB-B98B67583263}"/>
          </ac:picMkLst>
        </pc:picChg>
        <pc:picChg chg="add mod">
          <ac:chgData name="Hailey Banack" userId="df58c6bd-3e89-4835-b83d-a52c76bdafc9" providerId="ADAL" clId="{310C6EEF-5864-714A-A104-F45CA74364D0}" dt="2024-10-24T15:47:13.695" v="551"/>
          <ac:picMkLst>
            <pc:docMk/>
            <pc:sldMk cId="4041389303" sldId="315"/>
            <ac:picMk id="6" creationId="{F0BAF549-9D2E-CD78-0169-0AE22526E96E}"/>
          </ac:picMkLst>
        </pc:picChg>
        <pc:picChg chg="del">
          <ac:chgData name="Hailey Banack" userId="df58c6bd-3e89-4835-b83d-a52c76bdafc9" providerId="ADAL" clId="{310C6EEF-5864-714A-A104-F45CA74364D0}" dt="2024-10-24T15:42:30.847" v="503" actId="478"/>
          <ac:picMkLst>
            <pc:docMk/>
            <pc:sldMk cId="4041389303" sldId="315"/>
            <ac:picMk id="8" creationId="{C3A20F85-474C-41A4-5A0F-332A9B1B9A5B}"/>
          </ac:picMkLst>
        </pc:picChg>
        <pc:picChg chg="add mod">
          <ac:chgData name="Hailey Banack" userId="df58c6bd-3e89-4835-b83d-a52c76bdafc9" providerId="ADAL" clId="{310C6EEF-5864-714A-A104-F45CA74364D0}" dt="2024-10-24T15:50:59.542" v="599" actId="1076"/>
          <ac:picMkLst>
            <pc:docMk/>
            <pc:sldMk cId="4041389303" sldId="315"/>
            <ac:picMk id="12" creationId="{254EB2A7-E3F8-E97B-E5D7-4635939E3DC0}"/>
          </ac:picMkLst>
        </pc:picChg>
        <pc:picChg chg="add mod">
          <ac:chgData name="Hailey Banack" userId="df58c6bd-3e89-4835-b83d-a52c76bdafc9" providerId="ADAL" clId="{310C6EEF-5864-714A-A104-F45CA74364D0}" dt="2024-10-24T15:50:56.113" v="598" actId="1076"/>
          <ac:picMkLst>
            <pc:docMk/>
            <pc:sldMk cId="4041389303" sldId="315"/>
            <ac:picMk id="13" creationId="{D7C6DE15-1416-C633-EB18-3B8C687D28C2}"/>
          </ac:picMkLst>
        </pc:picChg>
        <pc:picChg chg="add mod">
          <ac:chgData name="Hailey Banack" userId="df58c6bd-3e89-4835-b83d-a52c76bdafc9" providerId="ADAL" clId="{310C6EEF-5864-714A-A104-F45CA74364D0}" dt="2024-10-24T17:59:15.551" v="604" actId="1076"/>
          <ac:picMkLst>
            <pc:docMk/>
            <pc:sldMk cId="4041389303" sldId="315"/>
            <ac:picMk id="14" creationId="{ECDB820C-639A-DA73-82F8-5E71BCA32865}"/>
          </ac:picMkLst>
        </pc:picChg>
      </pc:sldChg>
      <pc:sldChg chg="del">
        <pc:chgData name="Hailey Banack" userId="df58c6bd-3e89-4835-b83d-a52c76bdafc9" providerId="ADAL" clId="{310C6EEF-5864-714A-A104-F45CA74364D0}" dt="2024-10-24T18:00:33.099" v="645" actId="2696"/>
        <pc:sldMkLst>
          <pc:docMk/>
          <pc:sldMk cId="984545772" sldId="316"/>
        </pc:sldMkLst>
      </pc:sldChg>
      <pc:sldChg chg="del">
        <pc:chgData name="Hailey Banack" userId="df58c6bd-3e89-4835-b83d-a52c76bdafc9" providerId="ADAL" clId="{310C6EEF-5864-714A-A104-F45CA74364D0}" dt="2024-10-24T18:00:35.143" v="646" actId="2696"/>
        <pc:sldMkLst>
          <pc:docMk/>
          <pc:sldMk cId="3083815969" sldId="317"/>
        </pc:sldMkLst>
      </pc:sldChg>
      <pc:sldChg chg="modSp mod">
        <pc:chgData name="Hailey Banack" userId="df58c6bd-3e89-4835-b83d-a52c76bdafc9" providerId="ADAL" clId="{310C6EEF-5864-714A-A104-F45CA74364D0}" dt="2024-10-24T18:01:18.101" v="660" actId="1076"/>
        <pc:sldMkLst>
          <pc:docMk/>
          <pc:sldMk cId="896762470" sldId="318"/>
        </pc:sldMkLst>
        <pc:spChg chg="mod">
          <ac:chgData name="Hailey Banack" userId="df58c6bd-3e89-4835-b83d-a52c76bdafc9" providerId="ADAL" clId="{310C6EEF-5864-714A-A104-F45CA74364D0}" dt="2024-10-24T18:01:18.101" v="660" actId="1076"/>
          <ac:spMkLst>
            <pc:docMk/>
            <pc:sldMk cId="896762470" sldId="318"/>
            <ac:spMk id="375" creationId="{00000000-0000-0000-0000-000000000000}"/>
          </ac:spMkLst>
        </pc:spChg>
        <pc:spChg chg="mod">
          <ac:chgData name="Hailey Banack" userId="df58c6bd-3e89-4835-b83d-a52c76bdafc9" providerId="ADAL" clId="{310C6EEF-5864-714A-A104-F45CA74364D0}" dt="2024-10-24T18:01:15.608" v="659" actId="1076"/>
          <ac:spMkLst>
            <pc:docMk/>
            <pc:sldMk cId="896762470" sldId="318"/>
            <ac:spMk id="376" creationId="{00000000-0000-0000-0000-000000000000}"/>
          </ac:spMkLst>
        </pc:spChg>
      </pc:sldChg>
      <pc:sldChg chg="addSp delSp modSp add mod delAnim">
        <pc:chgData name="Hailey Banack" userId="df58c6bd-3e89-4835-b83d-a52c76bdafc9" providerId="ADAL" clId="{310C6EEF-5864-714A-A104-F45CA74364D0}" dt="2024-10-24T15:25:19.024" v="89" actId="1076"/>
        <pc:sldMkLst>
          <pc:docMk/>
          <pc:sldMk cId="1718204518" sldId="319"/>
        </pc:sldMkLst>
        <pc:spChg chg="mod">
          <ac:chgData name="Hailey Banack" userId="df58c6bd-3e89-4835-b83d-a52c76bdafc9" providerId="ADAL" clId="{310C6EEF-5864-714A-A104-F45CA74364D0}" dt="2024-10-24T15:23:02.650" v="69"/>
          <ac:spMkLst>
            <pc:docMk/>
            <pc:sldMk cId="1718204518" sldId="319"/>
            <ac:spMk id="8" creationId="{606ACBF3-7F74-C581-22B0-04869AA7E0D0}"/>
          </ac:spMkLst>
        </pc:spChg>
        <pc:spChg chg="mod">
          <ac:chgData name="Hailey Banack" userId="df58c6bd-3e89-4835-b83d-a52c76bdafc9" providerId="ADAL" clId="{310C6EEF-5864-714A-A104-F45CA74364D0}" dt="2024-10-24T15:23:02.650" v="69"/>
          <ac:spMkLst>
            <pc:docMk/>
            <pc:sldMk cId="1718204518" sldId="319"/>
            <ac:spMk id="9" creationId="{7D28B4C5-E102-AC3A-B1E2-DCE799975EB6}"/>
          </ac:spMkLst>
        </pc:spChg>
        <pc:spChg chg="mod">
          <ac:chgData name="Hailey Banack" userId="df58c6bd-3e89-4835-b83d-a52c76bdafc9" providerId="ADAL" clId="{310C6EEF-5864-714A-A104-F45CA74364D0}" dt="2024-10-24T15:23:02.650" v="69"/>
          <ac:spMkLst>
            <pc:docMk/>
            <pc:sldMk cId="1718204518" sldId="319"/>
            <ac:spMk id="10" creationId="{009F7549-06AC-B3A6-FB8B-5CE2A2CF60E0}"/>
          </ac:spMkLst>
        </pc:spChg>
        <pc:spChg chg="mod">
          <ac:chgData name="Hailey Banack" userId="df58c6bd-3e89-4835-b83d-a52c76bdafc9" providerId="ADAL" clId="{310C6EEF-5864-714A-A104-F45CA74364D0}" dt="2024-10-24T15:25:16.635" v="88" actId="1076"/>
          <ac:spMkLst>
            <pc:docMk/>
            <pc:sldMk cId="1718204518" sldId="319"/>
            <ac:spMk id="375" creationId="{00000000-0000-0000-0000-000000000000}"/>
          </ac:spMkLst>
        </pc:spChg>
        <pc:spChg chg="del mod">
          <ac:chgData name="Hailey Banack" userId="df58c6bd-3e89-4835-b83d-a52c76bdafc9" providerId="ADAL" clId="{310C6EEF-5864-714A-A104-F45CA74364D0}" dt="2024-10-24T15:24:26.637" v="75" actId="478"/>
          <ac:spMkLst>
            <pc:docMk/>
            <pc:sldMk cId="1718204518" sldId="319"/>
            <ac:spMk id="376" creationId="{00000000-0000-0000-0000-000000000000}"/>
          </ac:spMkLst>
        </pc:spChg>
        <pc:grpChg chg="add mod">
          <ac:chgData name="Hailey Banack" userId="df58c6bd-3e89-4835-b83d-a52c76bdafc9" providerId="ADAL" clId="{310C6EEF-5864-714A-A104-F45CA74364D0}" dt="2024-10-24T15:25:19.024" v="89" actId="1076"/>
          <ac:grpSpMkLst>
            <pc:docMk/>
            <pc:sldMk cId="1718204518" sldId="319"/>
            <ac:grpSpMk id="7" creationId="{761F9A15-1390-DCE8-84D9-71EFEF801C82}"/>
          </ac:grpSpMkLst>
        </pc:grpChg>
        <pc:picChg chg="del">
          <ac:chgData name="Hailey Banack" userId="df58c6bd-3e89-4835-b83d-a52c76bdafc9" providerId="ADAL" clId="{310C6EEF-5864-714A-A104-F45CA74364D0}" dt="2024-10-24T15:22:59.028" v="64" actId="478"/>
          <ac:picMkLst>
            <pc:docMk/>
            <pc:sldMk cId="1718204518" sldId="319"/>
            <ac:picMk id="2" creationId="{5FD6FF37-682A-47E2-7309-AD46E415C397}"/>
          </ac:picMkLst>
        </pc:picChg>
        <pc:picChg chg="del">
          <ac:chgData name="Hailey Banack" userId="df58c6bd-3e89-4835-b83d-a52c76bdafc9" providerId="ADAL" clId="{310C6EEF-5864-714A-A104-F45CA74364D0}" dt="2024-10-24T15:22:59.633" v="65" actId="478"/>
          <ac:picMkLst>
            <pc:docMk/>
            <pc:sldMk cId="1718204518" sldId="319"/>
            <ac:picMk id="3" creationId="{2A006D99-217A-9F27-16FC-607D29BCF693}"/>
          </ac:picMkLst>
        </pc:picChg>
        <pc:picChg chg="del">
          <ac:chgData name="Hailey Banack" userId="df58c6bd-3e89-4835-b83d-a52c76bdafc9" providerId="ADAL" clId="{310C6EEF-5864-714A-A104-F45CA74364D0}" dt="2024-10-24T15:23:00.353" v="66" actId="478"/>
          <ac:picMkLst>
            <pc:docMk/>
            <pc:sldMk cId="1718204518" sldId="319"/>
            <ac:picMk id="4" creationId="{38BBBAC9-1A51-9BE8-F3A8-968826D65F4A}"/>
          </ac:picMkLst>
        </pc:picChg>
        <pc:picChg chg="del">
          <ac:chgData name="Hailey Banack" userId="df58c6bd-3e89-4835-b83d-a52c76bdafc9" providerId="ADAL" clId="{310C6EEF-5864-714A-A104-F45CA74364D0}" dt="2024-10-24T15:23:00.977" v="67" actId="478"/>
          <ac:picMkLst>
            <pc:docMk/>
            <pc:sldMk cId="1718204518" sldId="319"/>
            <ac:picMk id="5" creationId="{C475991E-7A47-402C-9D62-A83FFEB26D49}"/>
          </ac:picMkLst>
        </pc:picChg>
        <pc:picChg chg="del">
          <ac:chgData name="Hailey Banack" userId="df58c6bd-3e89-4835-b83d-a52c76bdafc9" providerId="ADAL" clId="{310C6EEF-5864-714A-A104-F45CA74364D0}" dt="2024-10-24T15:23:01.552" v="68" actId="478"/>
          <ac:picMkLst>
            <pc:docMk/>
            <pc:sldMk cId="1718204518" sldId="319"/>
            <ac:picMk id="6" creationId="{0A260F75-D949-52B1-4057-D698DCE248E0}"/>
          </ac:picMkLst>
        </pc:picChg>
      </pc:sldChg>
      <pc:sldChg chg="new del">
        <pc:chgData name="Hailey Banack" userId="df58c6bd-3e89-4835-b83d-a52c76bdafc9" providerId="ADAL" clId="{310C6EEF-5864-714A-A104-F45CA74364D0}" dt="2024-10-24T15:20:31.282" v="61" actId="2696"/>
        <pc:sldMkLst>
          <pc:docMk/>
          <pc:sldMk cId="2364591005" sldId="319"/>
        </pc:sldMkLst>
      </pc:sldChg>
    </pc:docChg>
  </pc:docChgLst>
  <pc:docChgLst>
    <pc:chgData name="Hailey Banack" userId="df58c6bd-3e89-4835-b83d-a52c76bdafc9" providerId="ADAL" clId="{33906163-3371-CA4C-8415-1E6E850D42AC}"/>
    <pc:docChg chg="undo custSel addSld delSld modSld sldOrd">
      <pc:chgData name="Hailey Banack" userId="df58c6bd-3e89-4835-b83d-a52c76bdafc9" providerId="ADAL" clId="{33906163-3371-CA4C-8415-1E6E850D42AC}" dt="2024-10-24T20:08:06.693" v="898" actId="20577"/>
      <pc:docMkLst>
        <pc:docMk/>
      </pc:docMkLst>
      <pc:sldChg chg="modSp mod">
        <pc:chgData name="Hailey Banack" userId="df58c6bd-3e89-4835-b83d-a52c76bdafc9" providerId="ADAL" clId="{33906163-3371-CA4C-8415-1E6E850D42AC}" dt="2024-10-24T19:17:29.474" v="45" actId="20577"/>
        <pc:sldMkLst>
          <pc:docMk/>
          <pc:sldMk cId="0" sldId="256"/>
        </pc:sldMkLst>
        <pc:spChg chg="mod">
          <ac:chgData name="Hailey Banack" userId="df58c6bd-3e89-4835-b83d-a52c76bdafc9" providerId="ADAL" clId="{33906163-3371-CA4C-8415-1E6E850D42AC}" dt="2024-10-24T19:16:06.583" v="1" actId="20577"/>
          <ac:spMkLst>
            <pc:docMk/>
            <pc:sldMk cId="0" sldId="256"/>
            <ac:spMk id="5" creationId="{6E551378-DE19-955F-700C-755DD5B1BBDC}"/>
          </ac:spMkLst>
        </pc:spChg>
        <pc:spChg chg="mod">
          <ac:chgData name="Hailey Banack" userId="df58c6bd-3e89-4835-b83d-a52c76bdafc9" providerId="ADAL" clId="{33906163-3371-CA4C-8415-1E6E850D42AC}" dt="2024-10-24T19:17:29.474" v="45" actId="20577"/>
          <ac:spMkLst>
            <pc:docMk/>
            <pc:sldMk cId="0" sldId="256"/>
            <ac:spMk id="309" creationId="{00000000-0000-0000-0000-000000000000}"/>
          </ac:spMkLst>
        </pc:spChg>
      </pc:sldChg>
      <pc:sldChg chg="del">
        <pc:chgData name="Hailey Banack" userId="df58c6bd-3e89-4835-b83d-a52c76bdafc9" providerId="ADAL" clId="{33906163-3371-CA4C-8415-1E6E850D42AC}" dt="2024-10-24T19:59:46.503" v="788" actId="2696"/>
        <pc:sldMkLst>
          <pc:docMk/>
          <pc:sldMk cId="0" sldId="258"/>
        </pc:sldMkLst>
      </pc:sldChg>
      <pc:sldChg chg="modSp">
        <pc:chgData name="Hailey Banack" userId="df58c6bd-3e89-4835-b83d-a52c76bdafc9" providerId="ADAL" clId="{33906163-3371-CA4C-8415-1E6E850D42AC}" dt="2024-10-24T19:17:37.852" v="49" actId="20577"/>
        <pc:sldMkLst>
          <pc:docMk/>
          <pc:sldMk cId="0" sldId="259"/>
        </pc:sldMkLst>
        <pc:spChg chg="mod">
          <ac:chgData name="Hailey Banack" userId="df58c6bd-3e89-4835-b83d-a52c76bdafc9" providerId="ADAL" clId="{33906163-3371-CA4C-8415-1E6E850D42AC}" dt="2024-10-24T19:17:37.852" v="49" actId="20577"/>
          <ac:spMkLst>
            <pc:docMk/>
            <pc:sldMk cId="0" sldId="259"/>
            <ac:spMk id="343" creationId="{00000000-0000-0000-0000-000000000000}"/>
          </ac:spMkLst>
        </pc:spChg>
      </pc:sldChg>
      <pc:sldChg chg="modSp mod">
        <pc:chgData name="Hailey Banack" userId="df58c6bd-3e89-4835-b83d-a52c76bdafc9" providerId="ADAL" clId="{33906163-3371-CA4C-8415-1E6E850D42AC}" dt="2024-10-24T19:17:06.802" v="9" actId="1076"/>
        <pc:sldMkLst>
          <pc:docMk/>
          <pc:sldMk cId="0" sldId="261"/>
        </pc:sldMkLst>
        <pc:spChg chg="mod">
          <ac:chgData name="Hailey Banack" userId="df58c6bd-3e89-4835-b83d-a52c76bdafc9" providerId="ADAL" clId="{33906163-3371-CA4C-8415-1E6E850D42AC}" dt="2024-10-24T19:17:06.802" v="9" actId="1076"/>
          <ac:spMkLst>
            <pc:docMk/>
            <pc:sldMk cId="0" sldId="261"/>
            <ac:spMk id="4" creationId="{0CAB4224-E412-0571-ABD5-A39634102E3D}"/>
          </ac:spMkLst>
        </pc:spChg>
        <pc:spChg chg="mod">
          <ac:chgData name="Hailey Banack" userId="df58c6bd-3e89-4835-b83d-a52c76bdafc9" providerId="ADAL" clId="{33906163-3371-CA4C-8415-1E6E850D42AC}" dt="2024-10-24T19:16:44.086" v="4" actId="20577"/>
          <ac:spMkLst>
            <pc:docMk/>
            <pc:sldMk cId="0" sldId="261"/>
            <ac:spMk id="366" creationId="{00000000-0000-0000-0000-000000000000}"/>
          </ac:spMkLst>
        </pc:spChg>
      </pc:sldChg>
      <pc:sldChg chg="modSp">
        <pc:chgData name="Hailey Banack" userId="df58c6bd-3e89-4835-b83d-a52c76bdafc9" providerId="ADAL" clId="{33906163-3371-CA4C-8415-1E6E850D42AC}" dt="2024-10-24T20:08:06.693" v="898" actId="20577"/>
        <pc:sldMkLst>
          <pc:docMk/>
          <pc:sldMk cId="0" sldId="276"/>
        </pc:sldMkLst>
        <pc:spChg chg="mod">
          <ac:chgData name="Hailey Banack" userId="df58c6bd-3e89-4835-b83d-a52c76bdafc9" providerId="ADAL" clId="{33906163-3371-CA4C-8415-1E6E850D42AC}" dt="2024-10-24T20:08:06.693" v="898" actId="20577"/>
          <ac:spMkLst>
            <pc:docMk/>
            <pc:sldMk cId="0" sldId="276"/>
            <ac:spMk id="656" creationId="{00000000-0000-0000-0000-000000000000}"/>
          </ac:spMkLst>
        </pc:spChg>
      </pc:sldChg>
      <pc:sldChg chg="del ord">
        <pc:chgData name="Hailey Banack" userId="df58c6bd-3e89-4835-b83d-a52c76bdafc9" providerId="ADAL" clId="{33906163-3371-CA4C-8415-1E6E850D42AC}" dt="2024-10-24T19:56:14.577" v="758" actId="2696"/>
        <pc:sldMkLst>
          <pc:docMk/>
          <pc:sldMk cId="4070054095" sldId="313"/>
        </pc:sldMkLst>
      </pc:sldChg>
      <pc:sldChg chg="del">
        <pc:chgData name="Hailey Banack" userId="df58c6bd-3e89-4835-b83d-a52c76bdafc9" providerId="ADAL" clId="{33906163-3371-CA4C-8415-1E6E850D42AC}" dt="2024-10-24T20:03:02.132" v="837" actId="2696"/>
        <pc:sldMkLst>
          <pc:docMk/>
          <pc:sldMk cId="896762470" sldId="318"/>
        </pc:sldMkLst>
      </pc:sldChg>
      <pc:sldChg chg="addSp delSp modSp mod ord delAnim modAnim">
        <pc:chgData name="Hailey Banack" userId="df58c6bd-3e89-4835-b83d-a52c76bdafc9" providerId="ADAL" clId="{33906163-3371-CA4C-8415-1E6E850D42AC}" dt="2024-10-24T19:41:42.351" v="754" actId="20578"/>
        <pc:sldMkLst>
          <pc:docMk/>
          <pc:sldMk cId="238759412" sldId="320"/>
        </pc:sldMkLst>
        <pc:spChg chg="add del mod">
          <ac:chgData name="Hailey Banack" userId="df58c6bd-3e89-4835-b83d-a52c76bdafc9" providerId="ADAL" clId="{33906163-3371-CA4C-8415-1E6E850D42AC}" dt="2024-10-24T19:30:18.909" v="369" actId="478"/>
          <ac:spMkLst>
            <pc:docMk/>
            <pc:sldMk cId="238759412" sldId="320"/>
            <ac:spMk id="3" creationId="{825D1666-F2A9-1D59-A310-3B6951C8B373}"/>
          </ac:spMkLst>
        </pc:spChg>
        <pc:spChg chg="add mod">
          <ac:chgData name="Hailey Banack" userId="df58c6bd-3e89-4835-b83d-a52c76bdafc9" providerId="ADAL" clId="{33906163-3371-CA4C-8415-1E6E850D42AC}" dt="2024-10-24T19:34:55.282" v="752" actId="20577"/>
          <ac:spMkLst>
            <pc:docMk/>
            <pc:sldMk cId="238759412" sldId="320"/>
            <ac:spMk id="5" creationId="{DAFBA4EB-BAE2-C24A-3ADE-BD8AA25862F0}"/>
          </ac:spMkLst>
        </pc:spChg>
        <pc:spChg chg="mod">
          <ac:chgData name="Hailey Banack" userId="df58c6bd-3e89-4835-b83d-a52c76bdafc9" providerId="ADAL" clId="{33906163-3371-CA4C-8415-1E6E850D42AC}" dt="2024-10-24T19:29:10.903" v="354" actId="20577"/>
          <ac:spMkLst>
            <pc:docMk/>
            <pc:sldMk cId="238759412" sldId="320"/>
            <ac:spMk id="6" creationId="{C7678CFB-2F14-9D9C-A206-BDA248417BB0}"/>
          </ac:spMkLst>
        </pc:spChg>
        <pc:spChg chg="del">
          <ac:chgData name="Hailey Banack" userId="df58c6bd-3e89-4835-b83d-a52c76bdafc9" providerId="ADAL" clId="{33906163-3371-CA4C-8415-1E6E850D42AC}" dt="2024-10-24T19:30:17.256" v="368" actId="478"/>
          <ac:spMkLst>
            <pc:docMk/>
            <pc:sldMk cId="238759412" sldId="320"/>
            <ac:spMk id="7" creationId="{B96DD7FB-2A0A-6744-185E-504ACA12F28F}"/>
          </ac:spMkLst>
        </pc:spChg>
        <pc:spChg chg="add mod">
          <ac:chgData name="Hailey Banack" userId="df58c6bd-3e89-4835-b83d-a52c76bdafc9" providerId="ADAL" clId="{33906163-3371-CA4C-8415-1E6E850D42AC}" dt="2024-10-24T19:34:49.732" v="750" actId="1076"/>
          <ac:spMkLst>
            <pc:docMk/>
            <pc:sldMk cId="238759412" sldId="320"/>
            <ac:spMk id="8" creationId="{072DE1C7-32A0-3A3A-EB9B-3867276C091C}"/>
          </ac:spMkLst>
        </pc:spChg>
        <pc:spChg chg="del mod">
          <ac:chgData name="Hailey Banack" userId="df58c6bd-3e89-4835-b83d-a52c76bdafc9" providerId="ADAL" clId="{33906163-3371-CA4C-8415-1E6E850D42AC}" dt="2024-10-24T19:30:23.136" v="373" actId="478"/>
          <ac:spMkLst>
            <pc:docMk/>
            <pc:sldMk cId="238759412" sldId="320"/>
            <ac:spMk id="11" creationId="{60A236B9-F5FA-263A-8DC9-8956A6568EA3}"/>
          </ac:spMkLst>
        </pc:spChg>
        <pc:spChg chg="mod">
          <ac:chgData name="Hailey Banack" userId="df58c6bd-3e89-4835-b83d-a52c76bdafc9" providerId="ADAL" clId="{33906163-3371-CA4C-8415-1E6E850D42AC}" dt="2024-10-24T19:33:58.661" v="729" actId="1076"/>
          <ac:spMkLst>
            <pc:docMk/>
            <pc:sldMk cId="238759412" sldId="320"/>
            <ac:spMk id="12" creationId="{E9CA67F8-2405-6D33-6DED-98AEFCD5409E}"/>
          </ac:spMkLst>
        </pc:spChg>
        <pc:spChg chg="del">
          <ac:chgData name="Hailey Banack" userId="df58c6bd-3e89-4835-b83d-a52c76bdafc9" providerId="ADAL" clId="{33906163-3371-CA4C-8415-1E6E850D42AC}" dt="2024-10-24T19:18:35.174" v="50" actId="478"/>
          <ac:spMkLst>
            <pc:docMk/>
            <pc:sldMk cId="238759412" sldId="320"/>
            <ac:spMk id="332" creationId="{00000000-0000-0000-0000-000000000000}"/>
          </ac:spMkLst>
        </pc:spChg>
        <pc:picChg chg="add mod">
          <ac:chgData name="Hailey Banack" userId="df58c6bd-3e89-4835-b83d-a52c76bdafc9" providerId="ADAL" clId="{33906163-3371-CA4C-8415-1E6E850D42AC}" dt="2024-10-24T19:33:52.713" v="727" actId="1076"/>
          <ac:picMkLst>
            <pc:docMk/>
            <pc:sldMk cId="238759412" sldId="320"/>
            <ac:picMk id="4" creationId="{730BD52F-E5F0-7906-AA53-0C93572B9A10}"/>
          </ac:picMkLst>
        </pc:picChg>
        <pc:picChg chg="add del mod">
          <ac:chgData name="Hailey Banack" userId="df58c6bd-3e89-4835-b83d-a52c76bdafc9" providerId="ADAL" clId="{33906163-3371-CA4C-8415-1E6E850D42AC}" dt="2024-10-24T19:34:26.767" v="735" actId="478"/>
          <ac:picMkLst>
            <pc:docMk/>
            <pc:sldMk cId="238759412" sldId="320"/>
            <ac:picMk id="9" creationId="{6980F58C-1772-8BB0-20B8-916E697A4DFD}"/>
          </ac:picMkLst>
        </pc:picChg>
        <pc:picChg chg="del">
          <ac:chgData name="Hailey Banack" userId="df58c6bd-3e89-4835-b83d-a52c76bdafc9" providerId="ADAL" clId="{33906163-3371-CA4C-8415-1E6E850D42AC}" dt="2024-10-24T19:30:21.486" v="372" actId="478"/>
          <ac:picMkLst>
            <pc:docMk/>
            <pc:sldMk cId="238759412" sldId="320"/>
            <ac:picMk id="10" creationId="{ACFB50CD-DCE3-9B2A-49ED-BB13314E913E}"/>
          </ac:picMkLst>
        </pc:picChg>
        <pc:picChg chg="del">
          <ac:chgData name="Hailey Banack" userId="df58c6bd-3e89-4835-b83d-a52c76bdafc9" providerId="ADAL" clId="{33906163-3371-CA4C-8415-1E6E850D42AC}" dt="2024-10-24T19:30:19.744" v="370" actId="478"/>
          <ac:picMkLst>
            <pc:docMk/>
            <pc:sldMk cId="238759412" sldId="320"/>
            <ac:picMk id="13" creationId="{53CA1591-CDA2-8B60-F86A-B6EDFF5C2527}"/>
          </ac:picMkLst>
        </pc:picChg>
      </pc:sldChg>
      <pc:sldChg chg="addSp delSp modSp mod">
        <pc:chgData name="Hailey Banack" userId="df58c6bd-3e89-4835-b83d-a52c76bdafc9" providerId="ADAL" clId="{33906163-3371-CA4C-8415-1E6E850D42AC}" dt="2024-10-24T20:04:50.980" v="861" actId="14100"/>
        <pc:sldMkLst>
          <pc:docMk/>
          <pc:sldMk cId="3943646181" sldId="321"/>
        </pc:sldMkLst>
        <pc:spChg chg="del">
          <ac:chgData name="Hailey Banack" userId="df58c6bd-3e89-4835-b83d-a52c76bdafc9" providerId="ADAL" clId="{33906163-3371-CA4C-8415-1E6E850D42AC}" dt="2024-10-24T20:00:01.129" v="796" actId="478"/>
          <ac:spMkLst>
            <pc:docMk/>
            <pc:sldMk cId="3943646181" sldId="321"/>
            <ac:spMk id="3" creationId="{F2579C49-EDEF-52D1-B894-6764F27AA290}"/>
          </ac:spMkLst>
        </pc:spChg>
        <pc:spChg chg="mod">
          <ac:chgData name="Hailey Banack" userId="df58c6bd-3e89-4835-b83d-a52c76bdafc9" providerId="ADAL" clId="{33906163-3371-CA4C-8415-1E6E850D42AC}" dt="2024-10-24T20:04:50.980" v="861" actId="14100"/>
          <ac:spMkLst>
            <pc:docMk/>
            <pc:sldMk cId="3943646181" sldId="321"/>
            <ac:spMk id="7" creationId="{EF46A37D-FF46-91DB-78E3-2677716A8867}"/>
          </ac:spMkLst>
        </pc:spChg>
        <pc:spChg chg="add del mod">
          <ac:chgData name="Hailey Banack" userId="df58c6bd-3e89-4835-b83d-a52c76bdafc9" providerId="ADAL" clId="{33906163-3371-CA4C-8415-1E6E850D42AC}" dt="2024-10-24T19:59:56.807" v="793" actId="478"/>
          <ac:spMkLst>
            <pc:docMk/>
            <pc:sldMk cId="3943646181" sldId="321"/>
            <ac:spMk id="9" creationId="{9BAF2016-2E99-E2D5-A353-FABE654A95C2}"/>
          </ac:spMkLst>
        </pc:spChg>
        <pc:spChg chg="add mod">
          <ac:chgData name="Hailey Banack" userId="df58c6bd-3e89-4835-b83d-a52c76bdafc9" providerId="ADAL" clId="{33906163-3371-CA4C-8415-1E6E850D42AC}" dt="2024-10-24T20:04:06.468" v="855" actId="1076"/>
          <ac:spMkLst>
            <pc:docMk/>
            <pc:sldMk cId="3943646181" sldId="321"/>
            <ac:spMk id="12" creationId="{B2E92985-B4B0-E088-EA0B-7CB35B4696B0}"/>
          </ac:spMkLst>
        </pc:spChg>
        <pc:spChg chg="add mod">
          <ac:chgData name="Hailey Banack" userId="df58c6bd-3e89-4835-b83d-a52c76bdafc9" providerId="ADAL" clId="{33906163-3371-CA4C-8415-1E6E850D42AC}" dt="2024-10-24T20:02:56.336" v="836" actId="1076"/>
          <ac:spMkLst>
            <pc:docMk/>
            <pc:sldMk cId="3943646181" sldId="321"/>
            <ac:spMk id="14" creationId="{F4EB1495-600C-1935-696B-769FF7BB002B}"/>
          </ac:spMkLst>
        </pc:spChg>
        <pc:spChg chg="del">
          <ac:chgData name="Hailey Banack" userId="df58c6bd-3e89-4835-b83d-a52c76bdafc9" providerId="ADAL" clId="{33906163-3371-CA4C-8415-1E6E850D42AC}" dt="2024-10-24T19:59:52.069" v="791" actId="478"/>
          <ac:spMkLst>
            <pc:docMk/>
            <pc:sldMk cId="3943646181" sldId="321"/>
            <ac:spMk id="375" creationId="{00000000-0000-0000-0000-000000000000}"/>
          </ac:spMkLst>
        </pc:spChg>
        <pc:picChg chg="del">
          <ac:chgData name="Hailey Banack" userId="df58c6bd-3e89-4835-b83d-a52c76bdafc9" providerId="ADAL" clId="{33906163-3371-CA4C-8415-1E6E850D42AC}" dt="2024-10-24T19:59:55.698" v="792" actId="478"/>
          <ac:picMkLst>
            <pc:docMk/>
            <pc:sldMk cId="3943646181" sldId="321"/>
            <ac:picMk id="2" creationId="{98AC9C7C-BCFF-9586-FFA0-FE8483BE3DDE}"/>
          </ac:picMkLst>
        </pc:picChg>
        <pc:picChg chg="del">
          <ac:chgData name="Hailey Banack" userId="df58c6bd-3e89-4835-b83d-a52c76bdafc9" providerId="ADAL" clId="{33906163-3371-CA4C-8415-1E6E850D42AC}" dt="2024-10-24T19:59:49.911" v="789" actId="478"/>
          <ac:picMkLst>
            <pc:docMk/>
            <pc:sldMk cId="3943646181" sldId="321"/>
            <ac:picMk id="5" creationId="{BB1603F8-6032-5386-2ADB-F2BD3CB05FE5}"/>
          </ac:picMkLst>
        </pc:picChg>
        <pc:picChg chg="del">
          <ac:chgData name="Hailey Banack" userId="df58c6bd-3e89-4835-b83d-a52c76bdafc9" providerId="ADAL" clId="{33906163-3371-CA4C-8415-1E6E850D42AC}" dt="2024-10-24T19:59:50.601" v="790" actId="478"/>
          <ac:picMkLst>
            <pc:docMk/>
            <pc:sldMk cId="3943646181" sldId="321"/>
            <ac:picMk id="6" creationId="{FCD12275-5D5D-EA9C-BACE-309ABE4C0DF1}"/>
          </ac:picMkLst>
        </pc:picChg>
        <pc:picChg chg="del">
          <ac:chgData name="Hailey Banack" userId="df58c6bd-3e89-4835-b83d-a52c76bdafc9" providerId="ADAL" clId="{33906163-3371-CA4C-8415-1E6E850D42AC}" dt="2024-10-24T19:59:59.541" v="795" actId="478"/>
          <ac:picMkLst>
            <pc:docMk/>
            <pc:sldMk cId="3943646181" sldId="321"/>
            <ac:picMk id="8" creationId="{75A4D810-91B6-66A2-124C-775200F2FEC5}"/>
          </ac:picMkLst>
        </pc:picChg>
        <pc:picChg chg="add del mod">
          <ac:chgData name="Hailey Banack" userId="df58c6bd-3e89-4835-b83d-a52c76bdafc9" providerId="ADAL" clId="{33906163-3371-CA4C-8415-1E6E850D42AC}" dt="2024-10-24T20:00:54.562" v="808" actId="478"/>
          <ac:picMkLst>
            <pc:docMk/>
            <pc:sldMk cId="3943646181" sldId="321"/>
            <ac:picMk id="10" creationId="{23F6A56C-D35C-B458-FBC5-28BE7C0F0D5E}"/>
          </ac:picMkLst>
        </pc:picChg>
        <pc:picChg chg="add mod">
          <ac:chgData name="Hailey Banack" userId="df58c6bd-3e89-4835-b83d-a52c76bdafc9" providerId="ADAL" clId="{33906163-3371-CA4C-8415-1E6E850D42AC}" dt="2024-10-24T20:04:09.469" v="856" actId="14100"/>
          <ac:picMkLst>
            <pc:docMk/>
            <pc:sldMk cId="3943646181" sldId="321"/>
            <ac:picMk id="11" creationId="{313E93F8-2856-2C78-C9C6-FE33C01A9465}"/>
          </ac:picMkLst>
        </pc:picChg>
        <pc:picChg chg="add mod">
          <ac:chgData name="Hailey Banack" userId="df58c6bd-3e89-4835-b83d-a52c76bdafc9" providerId="ADAL" clId="{33906163-3371-CA4C-8415-1E6E850D42AC}" dt="2024-10-24T20:03:59.013" v="853" actId="1076"/>
          <ac:picMkLst>
            <pc:docMk/>
            <pc:sldMk cId="3943646181" sldId="321"/>
            <ac:picMk id="13" creationId="{C845A774-BE28-E595-4D8E-8F7AA9666931}"/>
          </ac:picMkLst>
        </pc:picChg>
        <pc:picChg chg="add mod">
          <ac:chgData name="Hailey Banack" userId="df58c6bd-3e89-4835-b83d-a52c76bdafc9" providerId="ADAL" clId="{33906163-3371-CA4C-8415-1E6E850D42AC}" dt="2024-10-24T20:04:34.905" v="859"/>
          <ac:picMkLst>
            <pc:docMk/>
            <pc:sldMk cId="3943646181" sldId="321"/>
            <ac:picMk id="15" creationId="{A865E3F6-201D-9807-5DCA-5D218738F4A7}"/>
          </ac:picMkLst>
        </pc:picChg>
      </pc:sldChg>
      <pc:sldChg chg="modSp mod">
        <pc:chgData name="Hailey Banack" userId="df58c6bd-3e89-4835-b83d-a52c76bdafc9" providerId="ADAL" clId="{33906163-3371-CA4C-8415-1E6E850D42AC}" dt="2024-10-24T20:07:58.725" v="885" actId="20577"/>
        <pc:sldMkLst>
          <pc:docMk/>
          <pc:sldMk cId="4111112523" sldId="322"/>
        </pc:sldMkLst>
        <pc:spChg chg="mod">
          <ac:chgData name="Hailey Banack" userId="df58c6bd-3e89-4835-b83d-a52c76bdafc9" providerId="ADAL" clId="{33906163-3371-CA4C-8415-1E6E850D42AC}" dt="2024-10-24T20:07:58.725" v="885" actId="20577"/>
          <ac:spMkLst>
            <pc:docMk/>
            <pc:sldMk cId="4111112523" sldId="322"/>
            <ac:spMk id="375" creationId="{00000000-0000-0000-0000-000000000000}"/>
          </ac:spMkLst>
        </pc:spChg>
      </pc:sldChg>
      <pc:sldChg chg="addSp delSp modSp add mod modAnim">
        <pc:chgData name="Hailey Banack" userId="df58c6bd-3e89-4835-b83d-a52c76bdafc9" providerId="ADAL" clId="{33906163-3371-CA4C-8415-1E6E850D42AC}" dt="2024-10-24T19:28:42.739" v="291"/>
        <pc:sldMkLst>
          <pc:docMk/>
          <pc:sldMk cId="1024386368" sldId="323"/>
        </pc:sldMkLst>
        <pc:spChg chg="del">
          <ac:chgData name="Hailey Banack" userId="df58c6bd-3e89-4835-b83d-a52c76bdafc9" providerId="ADAL" clId="{33906163-3371-CA4C-8415-1E6E850D42AC}" dt="2024-10-24T19:18:49.335" v="55" actId="478"/>
          <ac:spMkLst>
            <pc:docMk/>
            <pc:sldMk cId="1024386368" sldId="323"/>
            <ac:spMk id="3" creationId="{F2579C49-EDEF-52D1-B894-6764F27AA290}"/>
          </ac:spMkLst>
        </pc:spChg>
        <pc:spChg chg="del">
          <ac:chgData name="Hailey Banack" userId="df58c6bd-3e89-4835-b83d-a52c76bdafc9" providerId="ADAL" clId="{33906163-3371-CA4C-8415-1E6E850D42AC}" dt="2024-10-24T19:18:54.193" v="58" actId="478"/>
          <ac:spMkLst>
            <pc:docMk/>
            <pc:sldMk cId="1024386368" sldId="323"/>
            <ac:spMk id="7" creationId="{EF46A37D-FF46-91DB-78E3-2677716A8867}"/>
          </ac:spMkLst>
        </pc:spChg>
        <pc:spChg chg="add del mod">
          <ac:chgData name="Hailey Banack" userId="df58c6bd-3e89-4835-b83d-a52c76bdafc9" providerId="ADAL" clId="{33906163-3371-CA4C-8415-1E6E850D42AC}" dt="2024-10-24T19:18:51.706" v="57" actId="478"/>
          <ac:spMkLst>
            <pc:docMk/>
            <pc:sldMk cId="1024386368" sldId="323"/>
            <ac:spMk id="9" creationId="{A568D487-B732-EF0C-87A4-CC92E2753FEA}"/>
          </ac:spMkLst>
        </pc:spChg>
        <pc:spChg chg="add del mod">
          <ac:chgData name="Hailey Banack" userId="df58c6bd-3e89-4835-b83d-a52c76bdafc9" providerId="ADAL" clId="{33906163-3371-CA4C-8415-1E6E850D42AC}" dt="2024-10-24T19:19:12.135" v="62" actId="478"/>
          <ac:spMkLst>
            <pc:docMk/>
            <pc:sldMk cId="1024386368" sldId="323"/>
            <ac:spMk id="10" creationId="{4050337B-8F53-D56F-48BA-A0B5FC7C94B9}"/>
          </ac:spMkLst>
        </pc:spChg>
        <pc:spChg chg="add mod">
          <ac:chgData name="Hailey Banack" userId="df58c6bd-3e89-4835-b83d-a52c76bdafc9" providerId="ADAL" clId="{33906163-3371-CA4C-8415-1E6E850D42AC}" dt="2024-10-24T19:22:03.118" v="98" actId="20577"/>
          <ac:spMkLst>
            <pc:docMk/>
            <pc:sldMk cId="1024386368" sldId="323"/>
            <ac:spMk id="11" creationId="{33F1BDA6-ECCE-E820-EE86-981247800C8A}"/>
          </ac:spMkLst>
        </pc:spChg>
        <pc:spChg chg="add mod">
          <ac:chgData name="Hailey Banack" userId="df58c6bd-3e89-4835-b83d-a52c76bdafc9" providerId="ADAL" clId="{33906163-3371-CA4C-8415-1E6E850D42AC}" dt="2024-10-24T19:22:08.361" v="113" actId="20577"/>
          <ac:spMkLst>
            <pc:docMk/>
            <pc:sldMk cId="1024386368" sldId="323"/>
            <ac:spMk id="12" creationId="{3FF2FFBA-7EF0-EAFF-C432-EE436D105289}"/>
          </ac:spMkLst>
        </pc:spChg>
        <pc:spChg chg="add del mod">
          <ac:chgData name="Hailey Banack" userId="df58c6bd-3e89-4835-b83d-a52c76bdafc9" providerId="ADAL" clId="{33906163-3371-CA4C-8415-1E6E850D42AC}" dt="2024-10-24T19:28:42.739" v="291"/>
          <ac:spMkLst>
            <pc:docMk/>
            <pc:sldMk cId="1024386368" sldId="323"/>
            <ac:spMk id="15" creationId="{3DAB7B0C-5915-A5D1-2CEF-EF14612F7E07}"/>
          </ac:spMkLst>
        </pc:spChg>
        <pc:spChg chg="add mod">
          <ac:chgData name="Hailey Banack" userId="df58c6bd-3e89-4835-b83d-a52c76bdafc9" providerId="ADAL" clId="{33906163-3371-CA4C-8415-1E6E850D42AC}" dt="2024-10-24T19:28:41.899" v="289" actId="20577"/>
          <ac:spMkLst>
            <pc:docMk/>
            <pc:sldMk cId="1024386368" sldId="323"/>
            <ac:spMk id="16" creationId="{959BB1EF-12CC-231C-0F90-9307454C3120}"/>
          </ac:spMkLst>
        </pc:spChg>
        <pc:spChg chg="del">
          <ac:chgData name="Hailey Banack" userId="df58c6bd-3e89-4835-b83d-a52c76bdafc9" providerId="ADAL" clId="{33906163-3371-CA4C-8415-1E6E850D42AC}" dt="2024-10-24T19:18:48.740" v="54" actId="478"/>
          <ac:spMkLst>
            <pc:docMk/>
            <pc:sldMk cId="1024386368" sldId="323"/>
            <ac:spMk id="375" creationId="{00000000-0000-0000-0000-000000000000}"/>
          </ac:spMkLst>
        </pc:spChg>
        <pc:picChg chg="del">
          <ac:chgData name="Hailey Banack" userId="df58c6bd-3e89-4835-b83d-a52c76bdafc9" providerId="ADAL" clId="{33906163-3371-CA4C-8415-1E6E850D42AC}" dt="2024-10-24T19:18:46.908" v="52" actId="478"/>
          <ac:picMkLst>
            <pc:docMk/>
            <pc:sldMk cId="1024386368" sldId="323"/>
            <ac:picMk id="2" creationId="{98AC9C7C-BCFF-9586-FFA0-FE8483BE3DDE}"/>
          </ac:picMkLst>
        </pc:picChg>
        <pc:picChg chg="del">
          <ac:chgData name="Hailey Banack" userId="df58c6bd-3e89-4835-b83d-a52c76bdafc9" providerId="ADAL" clId="{33906163-3371-CA4C-8415-1E6E850D42AC}" dt="2024-10-24T19:18:47.593" v="53" actId="478"/>
          <ac:picMkLst>
            <pc:docMk/>
            <pc:sldMk cId="1024386368" sldId="323"/>
            <ac:picMk id="5" creationId="{BB1603F8-6032-5386-2ADB-F2BD3CB05FE5}"/>
          </ac:picMkLst>
        </pc:picChg>
        <pc:picChg chg="del">
          <ac:chgData name="Hailey Banack" userId="df58c6bd-3e89-4835-b83d-a52c76bdafc9" providerId="ADAL" clId="{33906163-3371-CA4C-8415-1E6E850D42AC}" dt="2024-10-24T19:18:49.966" v="56" actId="478"/>
          <ac:picMkLst>
            <pc:docMk/>
            <pc:sldMk cId="1024386368" sldId="323"/>
            <ac:picMk id="6" creationId="{FCD12275-5D5D-EA9C-BACE-309ABE4C0DF1}"/>
          </ac:picMkLst>
        </pc:picChg>
        <pc:picChg chg="add del">
          <ac:chgData name="Hailey Banack" userId="df58c6bd-3e89-4835-b83d-a52c76bdafc9" providerId="ADAL" clId="{33906163-3371-CA4C-8415-1E6E850D42AC}" dt="2024-10-24T19:19:39.798" v="64" actId="478"/>
          <ac:picMkLst>
            <pc:docMk/>
            <pc:sldMk cId="1024386368" sldId="323"/>
            <ac:picMk id="8" creationId="{75A4D810-91B6-66A2-124C-775200F2FEC5}"/>
          </ac:picMkLst>
        </pc:picChg>
        <pc:picChg chg="add mod">
          <ac:chgData name="Hailey Banack" userId="df58c6bd-3e89-4835-b83d-a52c76bdafc9" providerId="ADAL" clId="{33906163-3371-CA4C-8415-1E6E850D42AC}" dt="2024-10-24T19:22:56.954" v="124"/>
          <ac:picMkLst>
            <pc:docMk/>
            <pc:sldMk cId="1024386368" sldId="323"/>
            <ac:picMk id="13" creationId="{F8848742-F3C3-6517-3C45-C73C3D8CE806}"/>
          </ac:picMkLst>
        </pc:picChg>
      </pc:sldChg>
      <pc:sldChg chg="addSp modSp new mod">
        <pc:chgData name="Hailey Banack" userId="df58c6bd-3e89-4835-b83d-a52c76bdafc9" providerId="ADAL" clId="{33906163-3371-CA4C-8415-1E6E850D42AC}" dt="2024-10-24T19:59:15.418" v="787" actId="1076"/>
        <pc:sldMkLst>
          <pc:docMk/>
          <pc:sldMk cId="3709928973" sldId="324"/>
        </pc:sldMkLst>
        <pc:spChg chg="mod">
          <ac:chgData name="Hailey Banack" userId="df58c6bd-3e89-4835-b83d-a52c76bdafc9" providerId="ADAL" clId="{33906163-3371-CA4C-8415-1E6E850D42AC}" dt="2024-10-24T19:58:50.092" v="784" actId="12"/>
          <ac:spMkLst>
            <pc:docMk/>
            <pc:sldMk cId="3709928973" sldId="324"/>
            <ac:spMk id="2" creationId="{0442FAEC-CC5E-3D3B-C5D5-E7E3242B21EA}"/>
          </ac:spMkLst>
        </pc:spChg>
        <pc:spChg chg="mod">
          <ac:chgData name="Hailey Banack" userId="df58c6bd-3e89-4835-b83d-a52c76bdafc9" providerId="ADAL" clId="{33906163-3371-CA4C-8415-1E6E850D42AC}" dt="2024-10-24T19:59:10.185" v="785" actId="1076"/>
          <ac:spMkLst>
            <pc:docMk/>
            <pc:sldMk cId="3709928973" sldId="324"/>
            <ac:spMk id="3" creationId="{1EBBFB9D-2BC5-0DBC-8457-CA5F6F7CD4C1}"/>
          </ac:spMkLst>
        </pc:spChg>
        <pc:picChg chg="add mod">
          <ac:chgData name="Hailey Banack" userId="df58c6bd-3e89-4835-b83d-a52c76bdafc9" providerId="ADAL" clId="{33906163-3371-CA4C-8415-1E6E850D42AC}" dt="2024-10-24T19:59:15.418" v="787" actId="1076"/>
          <ac:picMkLst>
            <pc:docMk/>
            <pc:sldMk cId="3709928973" sldId="324"/>
            <ac:picMk id="4" creationId="{A310FE3E-E363-F1EF-A152-1496D591B1F7}"/>
          </ac:picMkLst>
        </pc:picChg>
      </pc:sldChg>
    </pc:docChg>
  </pc:docChgLst>
  <pc:docChgLst>
    <pc:chgData name="Hailey Banack" userId="df58c6bd-3e89-4835-b83d-a52c76bdafc9" providerId="ADAL" clId="{D977A145-9998-4443-9865-461E40453E1D}"/>
    <pc:docChg chg="undo custSel addSld delSld modSld sldOrd">
      <pc:chgData name="Hailey Banack" userId="df58c6bd-3e89-4835-b83d-a52c76bdafc9" providerId="ADAL" clId="{D977A145-9998-4443-9865-461E40453E1D}" dt="2024-10-24T19:10:23.149" v="1159" actId="20577"/>
      <pc:docMkLst>
        <pc:docMk/>
      </pc:docMkLst>
      <pc:sldChg chg="modSp mod">
        <pc:chgData name="Hailey Banack" userId="df58c6bd-3e89-4835-b83d-a52c76bdafc9" providerId="ADAL" clId="{D977A145-9998-4443-9865-461E40453E1D}" dt="2024-10-24T18:17:56.806" v="18" actId="20577"/>
        <pc:sldMkLst>
          <pc:docMk/>
          <pc:sldMk cId="0" sldId="256"/>
        </pc:sldMkLst>
        <pc:spChg chg="mod">
          <ac:chgData name="Hailey Banack" userId="df58c6bd-3e89-4835-b83d-a52c76bdafc9" providerId="ADAL" clId="{D977A145-9998-4443-9865-461E40453E1D}" dt="2024-10-24T18:17:51.646" v="1" actId="20577"/>
          <ac:spMkLst>
            <pc:docMk/>
            <pc:sldMk cId="0" sldId="256"/>
            <ac:spMk id="5" creationId="{6E551378-DE19-955F-700C-755DD5B1BBDC}"/>
          </ac:spMkLst>
        </pc:spChg>
        <pc:spChg chg="mod">
          <ac:chgData name="Hailey Banack" userId="df58c6bd-3e89-4835-b83d-a52c76bdafc9" providerId="ADAL" clId="{D977A145-9998-4443-9865-461E40453E1D}" dt="2024-10-24T18:17:56.806" v="18" actId="20577"/>
          <ac:spMkLst>
            <pc:docMk/>
            <pc:sldMk cId="0" sldId="256"/>
            <ac:spMk id="309" creationId="{00000000-0000-0000-0000-000000000000}"/>
          </ac:spMkLst>
        </pc:spChg>
      </pc:sldChg>
      <pc:sldChg chg="addSp delSp modSp mod ord modAnim">
        <pc:chgData name="Hailey Banack" userId="df58c6bd-3e89-4835-b83d-a52c76bdafc9" providerId="ADAL" clId="{D977A145-9998-4443-9865-461E40453E1D}" dt="2024-10-24T19:02:51.199" v="1057" actId="404"/>
        <pc:sldMkLst>
          <pc:docMk/>
          <pc:sldMk cId="0" sldId="258"/>
        </pc:sldMkLst>
        <pc:spChg chg="add del mod">
          <ac:chgData name="Hailey Banack" userId="df58c6bd-3e89-4835-b83d-a52c76bdafc9" providerId="ADAL" clId="{D977A145-9998-4443-9865-461E40453E1D}" dt="2024-10-24T18:54:12.878" v="796" actId="478"/>
          <ac:spMkLst>
            <pc:docMk/>
            <pc:sldMk cId="0" sldId="258"/>
            <ac:spMk id="3" creationId="{FA2C2906-050D-33F0-1D4F-F19240355365}"/>
          </ac:spMkLst>
        </pc:spChg>
        <pc:spChg chg="add mod">
          <ac:chgData name="Hailey Banack" userId="df58c6bd-3e89-4835-b83d-a52c76bdafc9" providerId="ADAL" clId="{D977A145-9998-4443-9865-461E40453E1D}" dt="2024-10-24T18:58:46.807" v="912" actId="20577"/>
          <ac:spMkLst>
            <pc:docMk/>
            <pc:sldMk cId="0" sldId="258"/>
            <ac:spMk id="5" creationId="{8F002980-B79B-39E1-D37B-F0C0DD60978C}"/>
          </ac:spMkLst>
        </pc:spChg>
        <pc:spChg chg="mod">
          <ac:chgData name="Hailey Banack" userId="df58c6bd-3e89-4835-b83d-a52c76bdafc9" providerId="ADAL" clId="{D977A145-9998-4443-9865-461E40453E1D}" dt="2024-10-24T18:54:02.629" v="791" actId="20577"/>
          <ac:spMkLst>
            <pc:docMk/>
            <pc:sldMk cId="0" sldId="258"/>
            <ac:spMk id="6" creationId="{C7678CFB-2F14-9D9C-A206-BDA248417BB0}"/>
          </ac:spMkLst>
        </pc:spChg>
        <pc:spChg chg="add mod">
          <ac:chgData name="Hailey Banack" userId="df58c6bd-3e89-4835-b83d-a52c76bdafc9" providerId="ADAL" clId="{D977A145-9998-4443-9865-461E40453E1D}" dt="2024-10-24T19:00:21.612" v="979" actId="404"/>
          <ac:spMkLst>
            <pc:docMk/>
            <pc:sldMk cId="0" sldId="258"/>
            <ac:spMk id="13" creationId="{C4768CEB-95AE-80A9-780E-C9537AB14985}"/>
          </ac:spMkLst>
        </pc:spChg>
        <pc:spChg chg="add mod">
          <ac:chgData name="Hailey Banack" userId="df58c6bd-3e89-4835-b83d-a52c76bdafc9" providerId="ADAL" clId="{D977A145-9998-4443-9865-461E40453E1D}" dt="2024-10-24T19:01:33.833" v="1014" actId="1076"/>
          <ac:spMkLst>
            <pc:docMk/>
            <pc:sldMk cId="0" sldId="258"/>
            <ac:spMk id="14" creationId="{51EC8D95-BEF8-C067-846D-4CE0308EE4E0}"/>
          </ac:spMkLst>
        </pc:spChg>
        <pc:spChg chg="add mod">
          <ac:chgData name="Hailey Banack" userId="df58c6bd-3e89-4835-b83d-a52c76bdafc9" providerId="ADAL" clId="{D977A145-9998-4443-9865-461E40453E1D}" dt="2024-10-24T19:01:45.027" v="1023" actId="1076"/>
          <ac:spMkLst>
            <pc:docMk/>
            <pc:sldMk cId="0" sldId="258"/>
            <ac:spMk id="15" creationId="{2DA4F2A1-F63E-F750-E8AB-66ADADB2CE3A}"/>
          </ac:spMkLst>
        </pc:spChg>
        <pc:spChg chg="del">
          <ac:chgData name="Hailey Banack" userId="df58c6bd-3e89-4835-b83d-a52c76bdafc9" providerId="ADAL" clId="{D977A145-9998-4443-9865-461E40453E1D}" dt="2024-10-24T18:54:10.778" v="794" actId="478"/>
          <ac:spMkLst>
            <pc:docMk/>
            <pc:sldMk cId="0" sldId="258"/>
            <ac:spMk id="16" creationId="{4B6529D3-27B3-C374-2E0A-0CF078CC7682}"/>
          </ac:spMkLst>
        </pc:spChg>
        <pc:spChg chg="add mod">
          <ac:chgData name="Hailey Banack" userId="df58c6bd-3e89-4835-b83d-a52c76bdafc9" providerId="ADAL" clId="{D977A145-9998-4443-9865-461E40453E1D}" dt="2024-10-24T19:02:51.199" v="1057" actId="404"/>
          <ac:spMkLst>
            <pc:docMk/>
            <pc:sldMk cId="0" sldId="258"/>
            <ac:spMk id="17" creationId="{6EFCFE39-F808-33F4-2027-AA76D7DE0F68}"/>
          </ac:spMkLst>
        </pc:spChg>
        <pc:spChg chg="mod">
          <ac:chgData name="Hailey Banack" userId="df58c6bd-3e89-4835-b83d-a52c76bdafc9" providerId="ADAL" clId="{D977A145-9998-4443-9865-461E40453E1D}" dt="2024-10-24T19:01:27.476" v="1013" actId="1076"/>
          <ac:spMkLst>
            <pc:docMk/>
            <pc:sldMk cId="0" sldId="258"/>
            <ac:spMk id="21" creationId="{4EFF545A-12E0-991D-DF01-1B2037A4AF9A}"/>
          </ac:spMkLst>
        </pc:spChg>
        <pc:spChg chg="mod">
          <ac:chgData name="Hailey Banack" userId="df58c6bd-3e89-4835-b83d-a52c76bdafc9" providerId="ADAL" clId="{D977A145-9998-4443-9865-461E40453E1D}" dt="2024-10-24T18:57:07.856" v="817" actId="1076"/>
          <ac:spMkLst>
            <pc:docMk/>
            <pc:sldMk cId="0" sldId="258"/>
            <ac:spMk id="332" creationId="{00000000-0000-0000-0000-000000000000}"/>
          </ac:spMkLst>
        </pc:spChg>
        <pc:picChg chg="add mod">
          <ac:chgData name="Hailey Banack" userId="df58c6bd-3e89-4835-b83d-a52c76bdafc9" providerId="ADAL" clId="{D977A145-9998-4443-9865-461E40453E1D}" dt="2024-10-24T18:57:09.790" v="818" actId="1076"/>
          <ac:picMkLst>
            <pc:docMk/>
            <pc:sldMk cId="0" sldId="258"/>
            <ac:picMk id="4" creationId="{74978426-1387-2019-83ED-6F4B69B00826}"/>
          </ac:picMkLst>
        </pc:picChg>
        <pc:picChg chg="add mod">
          <ac:chgData name="Hailey Banack" userId="df58c6bd-3e89-4835-b83d-a52c76bdafc9" providerId="ADAL" clId="{D977A145-9998-4443-9865-461E40453E1D}" dt="2024-10-24T18:59:12.664" v="923" actId="1076"/>
          <ac:picMkLst>
            <pc:docMk/>
            <pc:sldMk cId="0" sldId="258"/>
            <ac:picMk id="7" creationId="{16CF9824-28EA-8B60-769E-F47E841931E6}"/>
          </ac:picMkLst>
        </pc:picChg>
        <pc:picChg chg="del mod">
          <ac:chgData name="Hailey Banack" userId="df58c6bd-3e89-4835-b83d-a52c76bdafc9" providerId="ADAL" clId="{D977A145-9998-4443-9865-461E40453E1D}" dt="2024-10-24T18:54:09.429" v="793" actId="478"/>
          <ac:picMkLst>
            <pc:docMk/>
            <pc:sldMk cId="0" sldId="258"/>
            <ac:picMk id="8" creationId="{77EE5B01-3005-2B01-983A-6619A45BF28B}"/>
          </ac:picMkLst>
        </pc:picChg>
        <pc:picChg chg="del">
          <ac:chgData name="Hailey Banack" userId="df58c6bd-3e89-4835-b83d-a52c76bdafc9" providerId="ADAL" clId="{D977A145-9998-4443-9865-461E40453E1D}" dt="2024-10-24T18:54:11.947" v="795" actId="478"/>
          <ac:picMkLst>
            <pc:docMk/>
            <pc:sldMk cId="0" sldId="258"/>
            <ac:picMk id="9" creationId="{D178B94F-460F-3AD7-ED82-51CEAADCBB87}"/>
          </ac:picMkLst>
        </pc:picChg>
        <pc:picChg chg="add mod">
          <ac:chgData name="Hailey Banack" userId="df58c6bd-3e89-4835-b83d-a52c76bdafc9" providerId="ADAL" clId="{D977A145-9998-4443-9865-461E40453E1D}" dt="2024-10-24T18:59:33.203" v="930" actId="1076"/>
          <ac:picMkLst>
            <pc:docMk/>
            <pc:sldMk cId="0" sldId="258"/>
            <ac:picMk id="10" creationId="{EA8FA78D-A583-AFA1-6208-D1EFC618F431}"/>
          </ac:picMkLst>
        </pc:picChg>
        <pc:picChg chg="add mod">
          <ac:chgData name="Hailey Banack" userId="df58c6bd-3e89-4835-b83d-a52c76bdafc9" providerId="ADAL" clId="{D977A145-9998-4443-9865-461E40453E1D}" dt="2024-10-24T18:59:24.677" v="927"/>
          <ac:picMkLst>
            <pc:docMk/>
            <pc:sldMk cId="0" sldId="258"/>
            <ac:picMk id="11" creationId="{B1993E55-BC47-F945-21AC-B0E069927B30}"/>
          </ac:picMkLst>
        </pc:picChg>
        <pc:picChg chg="add mod">
          <ac:chgData name="Hailey Banack" userId="df58c6bd-3e89-4835-b83d-a52c76bdafc9" providerId="ADAL" clId="{D977A145-9998-4443-9865-461E40453E1D}" dt="2024-10-24T18:59:42.957" v="933" actId="1076"/>
          <ac:picMkLst>
            <pc:docMk/>
            <pc:sldMk cId="0" sldId="258"/>
            <ac:picMk id="12" creationId="{644FC397-D102-2D87-38BD-B49322D91273}"/>
          </ac:picMkLst>
        </pc:picChg>
        <pc:picChg chg="del">
          <ac:chgData name="Hailey Banack" userId="df58c6bd-3e89-4835-b83d-a52c76bdafc9" providerId="ADAL" clId="{D977A145-9998-4443-9865-461E40453E1D}" dt="2024-10-24T18:57:20.855" v="819" actId="478"/>
          <ac:picMkLst>
            <pc:docMk/>
            <pc:sldMk cId="0" sldId="258"/>
            <ac:picMk id="20" creationId="{5C2F918A-6325-6484-6CB2-47FDA624AA2E}"/>
          </ac:picMkLst>
        </pc:picChg>
      </pc:sldChg>
      <pc:sldChg chg="modSp">
        <pc:chgData name="Hailey Banack" userId="df58c6bd-3e89-4835-b83d-a52c76bdafc9" providerId="ADAL" clId="{D977A145-9998-4443-9865-461E40453E1D}" dt="2024-10-24T18:19:11.150" v="111" actId="20577"/>
        <pc:sldMkLst>
          <pc:docMk/>
          <pc:sldMk cId="0" sldId="259"/>
        </pc:sldMkLst>
        <pc:spChg chg="mod">
          <ac:chgData name="Hailey Banack" userId="df58c6bd-3e89-4835-b83d-a52c76bdafc9" providerId="ADAL" clId="{D977A145-9998-4443-9865-461E40453E1D}" dt="2024-10-24T18:19:11.150" v="111" actId="20577"/>
          <ac:spMkLst>
            <pc:docMk/>
            <pc:sldMk cId="0" sldId="259"/>
            <ac:spMk id="343" creationId="{00000000-0000-0000-0000-000000000000}"/>
          </ac:spMkLst>
        </pc:spChg>
      </pc:sldChg>
      <pc:sldChg chg="modSp mod">
        <pc:chgData name="Hailey Banack" userId="df58c6bd-3e89-4835-b83d-a52c76bdafc9" providerId="ADAL" clId="{D977A145-9998-4443-9865-461E40453E1D}" dt="2024-10-24T18:19:00.654" v="109" actId="14100"/>
        <pc:sldMkLst>
          <pc:docMk/>
          <pc:sldMk cId="0" sldId="261"/>
        </pc:sldMkLst>
        <pc:spChg chg="mod">
          <ac:chgData name="Hailey Banack" userId="df58c6bd-3e89-4835-b83d-a52c76bdafc9" providerId="ADAL" clId="{D977A145-9998-4443-9865-461E40453E1D}" dt="2024-10-24T18:19:00.654" v="109" actId="14100"/>
          <ac:spMkLst>
            <pc:docMk/>
            <pc:sldMk cId="0" sldId="261"/>
            <ac:spMk id="4" creationId="{0CAB4224-E412-0571-ABD5-A39634102E3D}"/>
          </ac:spMkLst>
        </pc:spChg>
        <pc:spChg chg="mod">
          <ac:chgData name="Hailey Banack" userId="df58c6bd-3e89-4835-b83d-a52c76bdafc9" providerId="ADAL" clId="{D977A145-9998-4443-9865-461E40453E1D}" dt="2024-10-24T18:18:34.071" v="103" actId="20577"/>
          <ac:spMkLst>
            <pc:docMk/>
            <pc:sldMk cId="0" sldId="261"/>
            <ac:spMk id="366" creationId="{00000000-0000-0000-0000-000000000000}"/>
          </ac:spMkLst>
        </pc:spChg>
      </pc:sldChg>
      <pc:sldChg chg="modSp">
        <pc:chgData name="Hailey Banack" userId="df58c6bd-3e89-4835-b83d-a52c76bdafc9" providerId="ADAL" clId="{D977A145-9998-4443-9865-461E40453E1D}" dt="2024-10-24T19:10:23.149" v="1159" actId="20577"/>
        <pc:sldMkLst>
          <pc:docMk/>
          <pc:sldMk cId="0" sldId="276"/>
        </pc:sldMkLst>
        <pc:spChg chg="mod">
          <ac:chgData name="Hailey Banack" userId="df58c6bd-3e89-4835-b83d-a52c76bdafc9" providerId="ADAL" clId="{D977A145-9998-4443-9865-461E40453E1D}" dt="2024-10-24T19:10:23.149" v="1159" actId="20577"/>
          <ac:spMkLst>
            <pc:docMk/>
            <pc:sldMk cId="0" sldId="276"/>
            <ac:spMk id="656" creationId="{00000000-0000-0000-0000-000000000000}"/>
          </ac:spMkLst>
        </pc:spChg>
      </pc:sldChg>
      <pc:sldChg chg="addSp delSp modSp mod ord addAnim delAnim modAnim">
        <pc:chgData name="Hailey Banack" userId="df58c6bd-3e89-4835-b83d-a52c76bdafc9" providerId="ADAL" clId="{D977A145-9998-4443-9865-461E40453E1D}" dt="2024-10-24T18:52:36.290" v="746" actId="1076"/>
        <pc:sldMkLst>
          <pc:docMk/>
          <pc:sldMk cId="4070054095" sldId="313"/>
        </pc:sldMkLst>
        <pc:spChg chg="del">
          <ac:chgData name="Hailey Banack" userId="df58c6bd-3e89-4835-b83d-a52c76bdafc9" providerId="ADAL" clId="{D977A145-9998-4443-9865-461E40453E1D}" dt="2024-10-24T18:47:14.800" v="698" actId="478"/>
          <ac:spMkLst>
            <pc:docMk/>
            <pc:sldMk cId="4070054095" sldId="313"/>
            <ac:spMk id="3" creationId="{4CB81581-4954-C0C1-E201-B4A150531D12}"/>
          </ac:spMkLst>
        </pc:spChg>
        <pc:spChg chg="add del mod">
          <ac:chgData name="Hailey Banack" userId="df58c6bd-3e89-4835-b83d-a52c76bdafc9" providerId="ADAL" clId="{D977A145-9998-4443-9865-461E40453E1D}" dt="2024-10-24T18:41:17.642" v="676" actId="478"/>
          <ac:spMkLst>
            <pc:docMk/>
            <pc:sldMk cId="4070054095" sldId="313"/>
            <ac:spMk id="4" creationId="{F76C58C1-E81A-1418-70B5-3DE6E6E0C227}"/>
          </ac:spMkLst>
        </pc:spChg>
        <pc:spChg chg="del">
          <ac:chgData name="Hailey Banack" userId="df58c6bd-3e89-4835-b83d-a52c76bdafc9" providerId="ADAL" clId="{D977A145-9998-4443-9865-461E40453E1D}" dt="2024-10-24T18:47:16.779" v="699" actId="478"/>
          <ac:spMkLst>
            <pc:docMk/>
            <pc:sldMk cId="4070054095" sldId="313"/>
            <ac:spMk id="6" creationId="{FFB48E84-E96A-E158-841F-E6141A450387}"/>
          </ac:spMkLst>
        </pc:spChg>
        <pc:spChg chg="add mod">
          <ac:chgData name="Hailey Banack" userId="df58c6bd-3e89-4835-b83d-a52c76bdafc9" providerId="ADAL" clId="{D977A145-9998-4443-9865-461E40453E1D}" dt="2024-10-24T18:51:12.488" v="732" actId="20577"/>
          <ac:spMkLst>
            <pc:docMk/>
            <pc:sldMk cId="4070054095" sldId="313"/>
            <ac:spMk id="9" creationId="{F92B4F58-25EB-C77F-7F34-7EFD3054C1C0}"/>
          </ac:spMkLst>
        </pc:spChg>
        <pc:spChg chg="add mod">
          <ac:chgData name="Hailey Banack" userId="df58c6bd-3e89-4835-b83d-a52c76bdafc9" providerId="ADAL" clId="{D977A145-9998-4443-9865-461E40453E1D}" dt="2024-10-24T18:51:45.007" v="735" actId="1076"/>
          <ac:spMkLst>
            <pc:docMk/>
            <pc:sldMk cId="4070054095" sldId="313"/>
            <ac:spMk id="11" creationId="{18C8599B-3E21-BD35-3B75-DB4F11196DD3}"/>
          </ac:spMkLst>
        </pc:spChg>
        <pc:spChg chg="add del mod">
          <ac:chgData name="Hailey Banack" userId="df58c6bd-3e89-4835-b83d-a52c76bdafc9" providerId="ADAL" clId="{D977A145-9998-4443-9865-461E40453E1D}" dt="2024-10-24T18:50:53.658" v="730" actId="1076"/>
          <ac:spMkLst>
            <pc:docMk/>
            <pc:sldMk cId="4070054095" sldId="313"/>
            <ac:spMk id="12" creationId="{72D5A5DB-13A9-7BCF-55A5-3374F0648431}"/>
          </ac:spMkLst>
        </pc:spChg>
        <pc:spChg chg="del">
          <ac:chgData name="Hailey Banack" userId="df58c6bd-3e89-4835-b83d-a52c76bdafc9" providerId="ADAL" clId="{D977A145-9998-4443-9865-461E40453E1D}" dt="2024-10-24T18:41:14.261" v="675" actId="478"/>
          <ac:spMkLst>
            <pc:docMk/>
            <pc:sldMk cId="4070054095" sldId="313"/>
            <ac:spMk id="346" creationId="{00000000-0000-0000-0000-000000000000}"/>
          </ac:spMkLst>
        </pc:spChg>
        <pc:picChg chg="add mod">
          <ac:chgData name="Hailey Banack" userId="df58c6bd-3e89-4835-b83d-a52c76bdafc9" providerId="ADAL" clId="{D977A145-9998-4443-9865-461E40453E1D}" dt="2024-10-24T18:48:30.496" v="714" actId="1076"/>
          <ac:picMkLst>
            <pc:docMk/>
            <pc:sldMk cId="4070054095" sldId="313"/>
            <ac:picMk id="5" creationId="{FA79DE84-A84F-E7E9-DE4E-D8853828688F}"/>
          </ac:picMkLst>
        </pc:picChg>
        <pc:picChg chg="add mod">
          <ac:chgData name="Hailey Banack" userId="df58c6bd-3e89-4835-b83d-a52c76bdafc9" providerId="ADAL" clId="{D977A145-9998-4443-9865-461E40453E1D}" dt="2024-10-24T18:47:56.844" v="705" actId="1076"/>
          <ac:picMkLst>
            <pc:docMk/>
            <pc:sldMk cId="4070054095" sldId="313"/>
            <ac:picMk id="7" creationId="{CD1888F3-8DEE-9B0F-67FE-2F559A07E0ED}"/>
          </ac:picMkLst>
        </pc:picChg>
        <pc:picChg chg="add mod">
          <ac:chgData name="Hailey Banack" userId="df58c6bd-3e89-4835-b83d-a52c76bdafc9" providerId="ADAL" clId="{D977A145-9998-4443-9865-461E40453E1D}" dt="2024-10-24T18:48:28.429" v="713" actId="1076"/>
          <ac:picMkLst>
            <pc:docMk/>
            <pc:sldMk cId="4070054095" sldId="313"/>
            <ac:picMk id="8" creationId="{C271F040-11EA-9B09-FE1C-29A230CA08FB}"/>
          </ac:picMkLst>
        </pc:picChg>
        <pc:picChg chg="add mod">
          <ac:chgData name="Hailey Banack" userId="df58c6bd-3e89-4835-b83d-a52c76bdafc9" providerId="ADAL" clId="{D977A145-9998-4443-9865-461E40453E1D}" dt="2024-10-24T18:52:23.445" v="742" actId="1076"/>
          <ac:picMkLst>
            <pc:docMk/>
            <pc:sldMk cId="4070054095" sldId="313"/>
            <ac:picMk id="13" creationId="{EA0794BB-E58D-53EF-9446-8A1D2A36DE72}"/>
          </ac:picMkLst>
        </pc:picChg>
        <pc:picChg chg="add mod">
          <ac:chgData name="Hailey Banack" userId="df58c6bd-3e89-4835-b83d-a52c76bdafc9" providerId="ADAL" clId="{D977A145-9998-4443-9865-461E40453E1D}" dt="2024-10-24T18:52:36.290" v="746" actId="1076"/>
          <ac:picMkLst>
            <pc:docMk/>
            <pc:sldMk cId="4070054095" sldId="313"/>
            <ac:picMk id="14" creationId="{26039AD2-D94C-9FB8-4D2B-C7020F5B6D33}"/>
          </ac:picMkLst>
        </pc:picChg>
        <pc:picChg chg="add mod">
          <ac:chgData name="Hailey Banack" userId="df58c6bd-3e89-4835-b83d-a52c76bdafc9" providerId="ADAL" clId="{D977A145-9998-4443-9865-461E40453E1D}" dt="2024-10-24T18:52:31.745" v="745" actId="1076"/>
          <ac:picMkLst>
            <pc:docMk/>
            <pc:sldMk cId="4070054095" sldId="313"/>
            <ac:picMk id="15" creationId="{B9688849-3035-0662-F561-F8414057928A}"/>
          </ac:picMkLst>
        </pc:picChg>
      </pc:sldChg>
      <pc:sldChg chg="del">
        <pc:chgData name="Hailey Banack" userId="df58c6bd-3e89-4835-b83d-a52c76bdafc9" providerId="ADAL" clId="{D977A145-9998-4443-9865-461E40453E1D}" dt="2024-10-24T19:03:08.971" v="1058" actId="2696"/>
        <pc:sldMkLst>
          <pc:docMk/>
          <pc:sldMk cId="4041389303" sldId="315"/>
        </pc:sldMkLst>
      </pc:sldChg>
      <pc:sldChg chg="modSp mod">
        <pc:chgData name="Hailey Banack" userId="df58c6bd-3e89-4835-b83d-a52c76bdafc9" providerId="ADAL" clId="{D977A145-9998-4443-9865-461E40453E1D}" dt="2024-10-24T19:10:15.282" v="1142" actId="20577"/>
        <pc:sldMkLst>
          <pc:docMk/>
          <pc:sldMk cId="896762470" sldId="318"/>
        </pc:sldMkLst>
        <pc:spChg chg="mod">
          <ac:chgData name="Hailey Banack" userId="df58c6bd-3e89-4835-b83d-a52c76bdafc9" providerId="ADAL" clId="{D977A145-9998-4443-9865-461E40453E1D}" dt="2024-10-24T19:10:15.282" v="1142" actId="20577"/>
          <ac:spMkLst>
            <pc:docMk/>
            <pc:sldMk cId="896762470" sldId="318"/>
            <ac:spMk id="375" creationId="{00000000-0000-0000-0000-000000000000}"/>
          </ac:spMkLst>
        </pc:spChg>
      </pc:sldChg>
      <pc:sldChg chg="addSp delSp modSp del mod ord">
        <pc:chgData name="Hailey Banack" userId="df58c6bd-3e89-4835-b83d-a52c76bdafc9" providerId="ADAL" clId="{D977A145-9998-4443-9865-461E40453E1D}" dt="2024-10-24T18:53:38.103" v="754" actId="2696"/>
        <pc:sldMkLst>
          <pc:docMk/>
          <pc:sldMk cId="1718204518" sldId="319"/>
        </pc:sldMkLst>
        <pc:spChg chg="add del mod">
          <ac:chgData name="Hailey Banack" userId="df58c6bd-3e89-4835-b83d-a52c76bdafc9" providerId="ADAL" clId="{D977A145-9998-4443-9865-461E40453E1D}" dt="2024-10-24T18:53:09.717" v="750"/>
          <ac:spMkLst>
            <pc:docMk/>
            <pc:sldMk cId="1718204518" sldId="319"/>
            <ac:spMk id="2" creationId="{4B828710-6BFF-DE09-B1A7-114E18085CA6}"/>
          </ac:spMkLst>
        </pc:spChg>
        <pc:spChg chg="add del mod">
          <ac:chgData name="Hailey Banack" userId="df58c6bd-3e89-4835-b83d-a52c76bdafc9" providerId="ADAL" clId="{D977A145-9998-4443-9865-461E40453E1D}" dt="2024-10-24T18:53:24.440" v="752"/>
          <ac:spMkLst>
            <pc:docMk/>
            <pc:sldMk cId="1718204518" sldId="319"/>
            <ac:spMk id="3" creationId="{8D434E9D-83A9-15F5-F6CB-2EB749119972}"/>
          </ac:spMkLst>
        </pc:spChg>
        <pc:grpChg chg="mod">
          <ac:chgData name="Hailey Banack" userId="df58c6bd-3e89-4835-b83d-a52c76bdafc9" providerId="ADAL" clId="{D977A145-9998-4443-9865-461E40453E1D}" dt="2024-10-24T18:53:07.434" v="748" actId="1076"/>
          <ac:grpSpMkLst>
            <pc:docMk/>
            <pc:sldMk cId="1718204518" sldId="319"/>
            <ac:grpSpMk id="7" creationId="{761F9A15-1390-DCE8-84D9-71EFEF801C82}"/>
          </ac:grpSpMkLst>
        </pc:grpChg>
      </pc:sldChg>
      <pc:sldChg chg="addSp delSp modSp add mod addAnim delAnim modAnim">
        <pc:chgData name="Hailey Banack" userId="df58c6bd-3e89-4835-b83d-a52c76bdafc9" providerId="ADAL" clId="{D977A145-9998-4443-9865-461E40453E1D}" dt="2024-10-24T18:40:33.658" v="673" actId="1076"/>
        <pc:sldMkLst>
          <pc:docMk/>
          <pc:sldMk cId="238759412" sldId="320"/>
        </pc:sldMkLst>
        <pc:spChg chg="add del mod">
          <ac:chgData name="Hailey Banack" userId="df58c6bd-3e89-4835-b83d-a52c76bdafc9" providerId="ADAL" clId="{D977A145-9998-4443-9865-461E40453E1D}" dt="2024-10-24T18:24:15.494" v="138" actId="478"/>
          <ac:spMkLst>
            <pc:docMk/>
            <pc:sldMk cId="238759412" sldId="320"/>
            <ac:spMk id="3" creationId="{E193FB7E-7965-66B4-C342-1F97A170BF02}"/>
          </ac:spMkLst>
        </pc:spChg>
        <pc:spChg chg="add del">
          <ac:chgData name="Hailey Banack" userId="df58c6bd-3e89-4835-b83d-a52c76bdafc9" providerId="ADAL" clId="{D977A145-9998-4443-9865-461E40453E1D}" dt="2024-10-24T18:31:09.671" v="301" actId="22"/>
          <ac:spMkLst>
            <pc:docMk/>
            <pc:sldMk cId="238759412" sldId="320"/>
            <ac:spMk id="5" creationId="{7363619C-FF1A-B8B0-5CCE-22525A9619E5}"/>
          </ac:spMkLst>
        </pc:spChg>
        <pc:spChg chg="mod">
          <ac:chgData name="Hailey Banack" userId="df58c6bd-3e89-4835-b83d-a52c76bdafc9" providerId="ADAL" clId="{D977A145-9998-4443-9865-461E40453E1D}" dt="2024-10-24T18:24:10.635" v="135" actId="20577"/>
          <ac:spMkLst>
            <pc:docMk/>
            <pc:sldMk cId="238759412" sldId="320"/>
            <ac:spMk id="6" creationId="{C7678CFB-2F14-9D9C-A206-BDA248417BB0}"/>
          </ac:spMkLst>
        </pc:spChg>
        <pc:spChg chg="add mod">
          <ac:chgData name="Hailey Banack" userId="df58c6bd-3e89-4835-b83d-a52c76bdafc9" providerId="ADAL" clId="{D977A145-9998-4443-9865-461E40453E1D}" dt="2024-10-24T18:35:59.848" v="494" actId="1076"/>
          <ac:spMkLst>
            <pc:docMk/>
            <pc:sldMk cId="238759412" sldId="320"/>
            <ac:spMk id="7" creationId="{B96DD7FB-2A0A-6744-185E-504ACA12F28F}"/>
          </ac:spMkLst>
        </pc:spChg>
        <pc:spChg chg="add mod">
          <ac:chgData name="Hailey Banack" userId="df58c6bd-3e89-4835-b83d-a52c76bdafc9" providerId="ADAL" clId="{D977A145-9998-4443-9865-461E40453E1D}" dt="2024-10-24T18:38:33.830" v="549" actId="20577"/>
          <ac:spMkLst>
            <pc:docMk/>
            <pc:sldMk cId="238759412" sldId="320"/>
            <ac:spMk id="11" creationId="{60A236B9-F5FA-263A-8DC9-8956A6568EA3}"/>
          </ac:spMkLst>
        </pc:spChg>
        <pc:spChg chg="add mod">
          <ac:chgData name="Hailey Banack" userId="df58c6bd-3e89-4835-b83d-a52c76bdafc9" providerId="ADAL" clId="{D977A145-9998-4443-9865-461E40453E1D}" dt="2024-10-24T18:40:33.658" v="673" actId="1076"/>
          <ac:spMkLst>
            <pc:docMk/>
            <pc:sldMk cId="238759412" sldId="320"/>
            <ac:spMk id="12" creationId="{E9CA67F8-2405-6D33-6DED-98AEFCD5409E}"/>
          </ac:spMkLst>
        </pc:spChg>
        <pc:spChg chg="del">
          <ac:chgData name="Hailey Banack" userId="df58c6bd-3e89-4835-b83d-a52c76bdafc9" providerId="ADAL" clId="{D977A145-9998-4443-9865-461E40453E1D}" dt="2024-10-24T18:24:14.448" v="137" actId="478"/>
          <ac:spMkLst>
            <pc:docMk/>
            <pc:sldMk cId="238759412" sldId="320"/>
            <ac:spMk id="16" creationId="{4B6529D3-27B3-C374-2E0A-0CF078CC7682}"/>
          </ac:spMkLst>
        </pc:spChg>
        <pc:spChg chg="del">
          <ac:chgData name="Hailey Banack" userId="df58c6bd-3e89-4835-b83d-a52c76bdafc9" providerId="ADAL" clId="{D977A145-9998-4443-9865-461E40453E1D}" dt="2024-10-24T18:31:01.895" v="298" actId="478"/>
          <ac:spMkLst>
            <pc:docMk/>
            <pc:sldMk cId="238759412" sldId="320"/>
            <ac:spMk id="21" creationId="{4EFF545A-12E0-991D-DF01-1B2037A4AF9A}"/>
          </ac:spMkLst>
        </pc:spChg>
        <pc:spChg chg="mod">
          <ac:chgData name="Hailey Banack" userId="df58c6bd-3e89-4835-b83d-a52c76bdafc9" providerId="ADAL" clId="{D977A145-9998-4443-9865-461E40453E1D}" dt="2024-10-24T18:37:21.726" v="540" actId="20577"/>
          <ac:spMkLst>
            <pc:docMk/>
            <pc:sldMk cId="238759412" sldId="320"/>
            <ac:spMk id="332" creationId="{00000000-0000-0000-0000-000000000000}"/>
          </ac:spMkLst>
        </pc:spChg>
        <pc:picChg chg="del">
          <ac:chgData name="Hailey Banack" userId="df58c6bd-3e89-4835-b83d-a52c76bdafc9" providerId="ADAL" clId="{D977A145-9998-4443-9865-461E40453E1D}" dt="2024-10-24T18:24:13.545" v="136" actId="478"/>
          <ac:picMkLst>
            <pc:docMk/>
            <pc:sldMk cId="238759412" sldId="320"/>
            <ac:picMk id="8" creationId="{77EE5B01-3005-2B01-983A-6619A45BF28B}"/>
          </ac:picMkLst>
        </pc:picChg>
        <pc:picChg chg="del">
          <ac:chgData name="Hailey Banack" userId="df58c6bd-3e89-4835-b83d-a52c76bdafc9" providerId="ADAL" clId="{D977A145-9998-4443-9865-461E40453E1D}" dt="2024-10-24T18:24:19.271" v="140" actId="478"/>
          <ac:picMkLst>
            <pc:docMk/>
            <pc:sldMk cId="238759412" sldId="320"/>
            <ac:picMk id="9" creationId="{D178B94F-460F-3AD7-ED82-51CEAADCBB87}"/>
          </ac:picMkLst>
        </pc:picChg>
        <pc:picChg chg="add mod">
          <ac:chgData name="Hailey Banack" userId="df58c6bd-3e89-4835-b83d-a52c76bdafc9" providerId="ADAL" clId="{D977A145-9998-4443-9865-461E40453E1D}" dt="2024-10-24T18:37:40.316" v="542" actId="14100"/>
          <ac:picMkLst>
            <pc:docMk/>
            <pc:sldMk cId="238759412" sldId="320"/>
            <ac:picMk id="10" creationId="{ACFB50CD-DCE3-9B2A-49ED-BB13314E913E}"/>
          </ac:picMkLst>
        </pc:picChg>
        <pc:picChg chg="add mod">
          <ac:chgData name="Hailey Banack" userId="df58c6bd-3e89-4835-b83d-a52c76bdafc9" providerId="ADAL" clId="{D977A145-9998-4443-9865-461E40453E1D}" dt="2024-10-24T18:40:24.847" v="671" actId="1076"/>
          <ac:picMkLst>
            <pc:docMk/>
            <pc:sldMk cId="238759412" sldId="320"/>
            <ac:picMk id="13" creationId="{53CA1591-CDA2-8B60-F86A-B6EDFF5C2527}"/>
          </ac:picMkLst>
        </pc:picChg>
        <pc:picChg chg="del">
          <ac:chgData name="Hailey Banack" userId="df58c6bd-3e89-4835-b83d-a52c76bdafc9" providerId="ADAL" clId="{D977A145-9998-4443-9865-461E40453E1D}" dt="2024-10-24T18:31:00.109" v="297" actId="478"/>
          <ac:picMkLst>
            <pc:docMk/>
            <pc:sldMk cId="238759412" sldId="320"/>
            <ac:picMk id="20" creationId="{5C2F918A-6325-6484-6CB2-47FDA624AA2E}"/>
          </ac:picMkLst>
        </pc:picChg>
      </pc:sldChg>
      <pc:sldChg chg="addSp delSp modSp add mod delAnim">
        <pc:chgData name="Hailey Banack" userId="df58c6bd-3e89-4835-b83d-a52c76bdafc9" providerId="ADAL" clId="{D977A145-9998-4443-9865-461E40453E1D}" dt="2024-10-24T19:08:33.575" v="1113"/>
        <pc:sldMkLst>
          <pc:docMk/>
          <pc:sldMk cId="3943646181" sldId="321"/>
        </pc:sldMkLst>
        <pc:spChg chg="add mod">
          <ac:chgData name="Hailey Banack" userId="df58c6bd-3e89-4835-b83d-a52c76bdafc9" providerId="ADAL" clId="{D977A145-9998-4443-9865-461E40453E1D}" dt="2024-10-24T19:04:24.485" v="1075" actId="14100"/>
          <ac:spMkLst>
            <pc:docMk/>
            <pc:sldMk cId="3943646181" sldId="321"/>
            <ac:spMk id="3" creationId="{F2579C49-EDEF-52D1-B894-6764F27AA290}"/>
          </ac:spMkLst>
        </pc:spChg>
        <pc:spChg chg="add mod">
          <ac:chgData name="Hailey Banack" userId="df58c6bd-3e89-4835-b83d-a52c76bdafc9" providerId="ADAL" clId="{D977A145-9998-4443-9865-461E40453E1D}" dt="2024-10-24T19:07:07.596" v="1109" actId="1076"/>
          <ac:spMkLst>
            <pc:docMk/>
            <pc:sldMk cId="3943646181" sldId="321"/>
            <ac:spMk id="7" creationId="{EF46A37D-FF46-91DB-78E3-2677716A8867}"/>
          </ac:spMkLst>
        </pc:spChg>
        <pc:spChg chg="mod">
          <ac:chgData name="Hailey Banack" userId="df58c6bd-3e89-4835-b83d-a52c76bdafc9" providerId="ADAL" clId="{D977A145-9998-4443-9865-461E40453E1D}" dt="2024-10-24T19:05:53.461" v="1095" actId="1076"/>
          <ac:spMkLst>
            <pc:docMk/>
            <pc:sldMk cId="3943646181" sldId="321"/>
            <ac:spMk id="375" creationId="{00000000-0000-0000-0000-000000000000}"/>
          </ac:spMkLst>
        </pc:spChg>
        <pc:spChg chg="del mod">
          <ac:chgData name="Hailey Banack" userId="df58c6bd-3e89-4835-b83d-a52c76bdafc9" providerId="ADAL" clId="{D977A145-9998-4443-9865-461E40453E1D}" dt="2024-10-24T19:03:30.613" v="1067" actId="478"/>
          <ac:spMkLst>
            <pc:docMk/>
            <pc:sldMk cId="3943646181" sldId="321"/>
            <ac:spMk id="376" creationId="{00000000-0000-0000-0000-000000000000}"/>
          </ac:spMkLst>
        </pc:spChg>
        <pc:picChg chg="add mod">
          <ac:chgData name="Hailey Banack" userId="df58c6bd-3e89-4835-b83d-a52c76bdafc9" providerId="ADAL" clId="{D977A145-9998-4443-9865-461E40453E1D}" dt="2024-10-24T19:08:33.575" v="1113"/>
          <ac:picMkLst>
            <pc:docMk/>
            <pc:sldMk cId="3943646181" sldId="321"/>
            <ac:picMk id="2" creationId="{98AC9C7C-BCFF-9586-FFA0-FE8483BE3DDE}"/>
          </ac:picMkLst>
        </pc:picChg>
        <pc:picChg chg="add del mod">
          <ac:chgData name="Hailey Banack" userId="df58c6bd-3e89-4835-b83d-a52c76bdafc9" providerId="ADAL" clId="{D977A145-9998-4443-9865-461E40453E1D}" dt="2024-10-24T19:06:21.857" v="1103" actId="478"/>
          <ac:picMkLst>
            <pc:docMk/>
            <pc:sldMk cId="3943646181" sldId="321"/>
            <ac:picMk id="4" creationId="{B15B6A22-565E-9030-9ED1-3D6427FCAB2A}"/>
          </ac:picMkLst>
        </pc:picChg>
        <pc:picChg chg="add mod">
          <ac:chgData name="Hailey Banack" userId="df58c6bd-3e89-4835-b83d-a52c76bdafc9" providerId="ADAL" clId="{D977A145-9998-4443-9865-461E40453E1D}" dt="2024-10-24T19:06:13.711" v="1100" actId="1076"/>
          <ac:picMkLst>
            <pc:docMk/>
            <pc:sldMk cId="3943646181" sldId="321"/>
            <ac:picMk id="5" creationId="{BB1603F8-6032-5386-2ADB-F2BD3CB05FE5}"/>
          </ac:picMkLst>
        </pc:picChg>
        <pc:picChg chg="add mod">
          <ac:chgData name="Hailey Banack" userId="df58c6bd-3e89-4835-b83d-a52c76bdafc9" providerId="ADAL" clId="{D977A145-9998-4443-9865-461E40453E1D}" dt="2024-10-24T19:08:10.367" v="1112" actId="1076"/>
          <ac:picMkLst>
            <pc:docMk/>
            <pc:sldMk cId="3943646181" sldId="321"/>
            <ac:picMk id="6" creationId="{FCD12275-5D5D-EA9C-BACE-309ABE4C0DF1}"/>
          </ac:picMkLst>
        </pc:picChg>
        <pc:picChg chg="add mod">
          <ac:chgData name="Hailey Banack" userId="df58c6bd-3e89-4835-b83d-a52c76bdafc9" providerId="ADAL" clId="{D977A145-9998-4443-9865-461E40453E1D}" dt="2024-10-24T19:08:04.021" v="1111" actId="1076"/>
          <ac:picMkLst>
            <pc:docMk/>
            <pc:sldMk cId="3943646181" sldId="321"/>
            <ac:picMk id="8" creationId="{75A4D810-91B6-66A2-124C-775200F2FEC5}"/>
          </ac:picMkLst>
        </pc:picChg>
      </pc:sldChg>
      <pc:sldChg chg="modSp add mod">
        <pc:chgData name="Hailey Banack" userId="df58c6bd-3e89-4835-b83d-a52c76bdafc9" providerId="ADAL" clId="{D977A145-9998-4443-9865-461E40453E1D}" dt="2024-10-24T19:10:01.805" v="1141" actId="113"/>
        <pc:sldMkLst>
          <pc:docMk/>
          <pc:sldMk cId="4111112523" sldId="322"/>
        </pc:sldMkLst>
        <pc:spChg chg="mod">
          <ac:chgData name="Hailey Banack" userId="df58c6bd-3e89-4835-b83d-a52c76bdafc9" providerId="ADAL" clId="{D977A145-9998-4443-9865-461E40453E1D}" dt="2024-10-24T19:10:01.805" v="1141" actId="113"/>
          <ac:spMkLst>
            <pc:docMk/>
            <pc:sldMk cId="4111112523" sldId="322"/>
            <ac:spMk id="375" creationId="{00000000-0000-0000-0000-000000000000}"/>
          </ac:spMkLst>
        </pc:spChg>
      </pc:sldChg>
    </pc:docChg>
  </pc:docChgLst>
  <pc:docChgLst>
    <pc:chgData name="Hailey Banack" userId="df58c6bd-3e89-4835-b83d-a52c76bdafc9" providerId="ADAL" clId="{1075028F-0173-2942-89B1-20B1F5C60C55}"/>
    <pc:docChg chg="modSld">
      <pc:chgData name="Hailey Banack" userId="df58c6bd-3e89-4835-b83d-a52c76bdafc9" providerId="ADAL" clId="{1075028F-0173-2942-89B1-20B1F5C60C55}" dt="2024-12-12T20:59:24.384" v="0"/>
      <pc:docMkLst>
        <pc:docMk/>
      </pc:docMkLst>
      <pc:sldChg chg="addSp modSp">
        <pc:chgData name="Hailey Banack" userId="df58c6bd-3e89-4835-b83d-a52c76bdafc9" providerId="ADAL" clId="{1075028F-0173-2942-89B1-20B1F5C60C55}" dt="2024-12-12T20:59:24.384" v="0"/>
        <pc:sldMkLst>
          <pc:docMk/>
          <pc:sldMk cId="0" sldId="256"/>
        </pc:sldMkLst>
        <pc:spChg chg="add mod">
          <ac:chgData name="Hailey Banack" userId="df58c6bd-3e89-4835-b83d-a52c76bdafc9" providerId="ADAL" clId="{1075028F-0173-2942-89B1-20B1F5C60C55}" dt="2024-12-12T20:59:24.384" v="0"/>
          <ac:spMkLst>
            <pc:docMk/>
            <pc:sldMk cId="0" sldId="256"/>
            <ac:spMk id="6" creationId="{4F5D97C6-BFDF-E0EC-BEBE-5E2C3EDA7B68}"/>
          </ac:spMkLst>
        </pc:spChg>
      </pc:sldChg>
    </pc:docChg>
  </pc:docChgLst>
  <pc:docChgLst>
    <pc:chgData name="Hailey Banack" userId="df58c6bd-3e89-4835-b83d-a52c76bdafc9" providerId="ADAL" clId="{2CEFE058-9E57-D94B-B57B-6A2A9602BB66}"/>
    <pc:docChg chg="undo custSel addSld delSld modSld">
      <pc:chgData name="Hailey Banack" userId="df58c6bd-3e89-4835-b83d-a52c76bdafc9" providerId="ADAL" clId="{2CEFE058-9E57-D94B-B57B-6A2A9602BB66}" dt="2024-10-25T13:57:59.533" v="1862" actId="20577"/>
      <pc:docMkLst>
        <pc:docMk/>
      </pc:docMkLst>
      <pc:sldChg chg="modSp mod">
        <pc:chgData name="Hailey Banack" userId="df58c6bd-3e89-4835-b83d-a52c76bdafc9" providerId="ADAL" clId="{2CEFE058-9E57-D94B-B57B-6A2A9602BB66}" dt="2024-10-24T20:47:56.109" v="42" actId="20577"/>
        <pc:sldMkLst>
          <pc:docMk/>
          <pc:sldMk cId="0" sldId="256"/>
        </pc:sldMkLst>
        <pc:spChg chg="mod">
          <ac:chgData name="Hailey Banack" userId="df58c6bd-3e89-4835-b83d-a52c76bdafc9" providerId="ADAL" clId="{2CEFE058-9E57-D94B-B57B-6A2A9602BB66}" dt="2024-10-24T20:47:33.504" v="2" actId="20577"/>
          <ac:spMkLst>
            <pc:docMk/>
            <pc:sldMk cId="0" sldId="256"/>
            <ac:spMk id="5" creationId="{6E551378-DE19-955F-700C-755DD5B1BBDC}"/>
          </ac:spMkLst>
        </pc:spChg>
        <pc:spChg chg="mod">
          <ac:chgData name="Hailey Banack" userId="df58c6bd-3e89-4835-b83d-a52c76bdafc9" providerId="ADAL" clId="{2CEFE058-9E57-D94B-B57B-6A2A9602BB66}" dt="2024-10-24T20:47:56.109" v="42" actId="20577"/>
          <ac:spMkLst>
            <pc:docMk/>
            <pc:sldMk cId="0" sldId="256"/>
            <ac:spMk id="309" creationId="{00000000-0000-0000-0000-000000000000}"/>
          </ac:spMkLst>
        </pc:spChg>
      </pc:sldChg>
      <pc:sldChg chg="modSp">
        <pc:chgData name="Hailey Banack" userId="df58c6bd-3e89-4835-b83d-a52c76bdafc9" providerId="ADAL" clId="{2CEFE058-9E57-D94B-B57B-6A2A9602BB66}" dt="2024-10-25T13:07:04.667" v="54" actId="20577"/>
        <pc:sldMkLst>
          <pc:docMk/>
          <pc:sldMk cId="0" sldId="259"/>
        </pc:sldMkLst>
        <pc:spChg chg="mod">
          <ac:chgData name="Hailey Banack" userId="df58c6bd-3e89-4835-b83d-a52c76bdafc9" providerId="ADAL" clId="{2CEFE058-9E57-D94B-B57B-6A2A9602BB66}" dt="2024-10-25T13:07:04.667" v="54" actId="20577"/>
          <ac:spMkLst>
            <pc:docMk/>
            <pc:sldMk cId="0" sldId="259"/>
            <ac:spMk id="343" creationId="{00000000-0000-0000-0000-000000000000}"/>
          </ac:spMkLst>
        </pc:spChg>
      </pc:sldChg>
      <pc:sldChg chg="modSp mod">
        <pc:chgData name="Hailey Banack" userId="df58c6bd-3e89-4835-b83d-a52c76bdafc9" providerId="ADAL" clId="{2CEFE058-9E57-D94B-B57B-6A2A9602BB66}" dt="2024-10-24T20:48:31.910" v="51"/>
        <pc:sldMkLst>
          <pc:docMk/>
          <pc:sldMk cId="0" sldId="261"/>
        </pc:sldMkLst>
        <pc:spChg chg="mod">
          <ac:chgData name="Hailey Banack" userId="df58c6bd-3e89-4835-b83d-a52c76bdafc9" providerId="ADAL" clId="{2CEFE058-9E57-D94B-B57B-6A2A9602BB66}" dt="2024-10-24T20:48:31.910" v="51"/>
          <ac:spMkLst>
            <pc:docMk/>
            <pc:sldMk cId="0" sldId="261"/>
            <ac:spMk id="4" creationId="{0CAB4224-E412-0571-ABD5-A39634102E3D}"/>
          </ac:spMkLst>
        </pc:spChg>
        <pc:spChg chg="mod">
          <ac:chgData name="Hailey Banack" userId="df58c6bd-3e89-4835-b83d-a52c76bdafc9" providerId="ADAL" clId="{2CEFE058-9E57-D94B-B57B-6A2A9602BB66}" dt="2024-10-24T20:48:16.032" v="49" actId="20577"/>
          <ac:spMkLst>
            <pc:docMk/>
            <pc:sldMk cId="0" sldId="261"/>
            <ac:spMk id="366" creationId="{00000000-0000-0000-0000-000000000000}"/>
          </ac:spMkLst>
        </pc:spChg>
      </pc:sldChg>
      <pc:sldChg chg="modSp">
        <pc:chgData name="Hailey Banack" userId="df58c6bd-3e89-4835-b83d-a52c76bdafc9" providerId="ADAL" clId="{2CEFE058-9E57-D94B-B57B-6A2A9602BB66}" dt="2024-10-25T13:57:59.533" v="1862" actId="20577"/>
        <pc:sldMkLst>
          <pc:docMk/>
          <pc:sldMk cId="0" sldId="276"/>
        </pc:sldMkLst>
        <pc:spChg chg="mod">
          <ac:chgData name="Hailey Banack" userId="df58c6bd-3e89-4835-b83d-a52c76bdafc9" providerId="ADAL" clId="{2CEFE058-9E57-D94B-B57B-6A2A9602BB66}" dt="2024-10-25T13:57:59.533" v="1862" actId="20577"/>
          <ac:spMkLst>
            <pc:docMk/>
            <pc:sldMk cId="0" sldId="276"/>
            <ac:spMk id="656" creationId="{00000000-0000-0000-0000-000000000000}"/>
          </ac:spMkLst>
        </pc:spChg>
      </pc:sldChg>
      <pc:sldChg chg="addSp delSp modSp mod addAnim delAnim">
        <pc:chgData name="Hailey Banack" userId="df58c6bd-3e89-4835-b83d-a52c76bdafc9" providerId="ADAL" clId="{2CEFE058-9E57-D94B-B57B-6A2A9602BB66}" dt="2024-10-25T13:29:55.412" v="861" actId="1076"/>
        <pc:sldMkLst>
          <pc:docMk/>
          <pc:sldMk cId="238759412" sldId="320"/>
        </pc:sldMkLst>
        <pc:spChg chg="add mod">
          <ac:chgData name="Hailey Banack" userId="df58c6bd-3e89-4835-b83d-a52c76bdafc9" providerId="ADAL" clId="{2CEFE058-9E57-D94B-B57B-6A2A9602BB66}" dt="2024-10-25T13:29:55.412" v="861" actId="1076"/>
          <ac:spMkLst>
            <pc:docMk/>
            <pc:sldMk cId="238759412" sldId="320"/>
            <ac:spMk id="4" creationId="{20833D9C-BD73-6CDD-29CC-C4AA2D145A26}"/>
          </ac:spMkLst>
        </pc:spChg>
        <pc:spChg chg="del">
          <ac:chgData name="Hailey Banack" userId="df58c6bd-3e89-4835-b83d-a52c76bdafc9" providerId="ADAL" clId="{2CEFE058-9E57-D94B-B57B-6A2A9602BB66}" dt="2024-10-25T13:08:55.902" v="104" actId="478"/>
          <ac:spMkLst>
            <pc:docMk/>
            <pc:sldMk cId="238759412" sldId="320"/>
            <ac:spMk id="5" creationId="{DAFBA4EB-BAE2-C24A-3ADE-BD8AA25862F0}"/>
          </ac:spMkLst>
        </pc:spChg>
        <pc:spChg chg="mod">
          <ac:chgData name="Hailey Banack" userId="df58c6bd-3e89-4835-b83d-a52c76bdafc9" providerId="ADAL" clId="{2CEFE058-9E57-D94B-B57B-6A2A9602BB66}" dt="2024-10-25T13:08:49.549" v="101" actId="20577"/>
          <ac:spMkLst>
            <pc:docMk/>
            <pc:sldMk cId="238759412" sldId="320"/>
            <ac:spMk id="6" creationId="{C7678CFB-2F14-9D9C-A206-BDA248417BB0}"/>
          </ac:spMkLst>
        </pc:spChg>
        <pc:spChg chg="mod">
          <ac:chgData name="Hailey Banack" userId="df58c6bd-3e89-4835-b83d-a52c76bdafc9" providerId="ADAL" clId="{2CEFE058-9E57-D94B-B57B-6A2A9602BB66}" dt="2024-10-25T13:23:49.826" v="473" actId="1076"/>
          <ac:spMkLst>
            <pc:docMk/>
            <pc:sldMk cId="238759412" sldId="320"/>
            <ac:spMk id="8" creationId="{072DE1C7-32A0-3A3A-EB9B-3867276C091C}"/>
          </ac:spMkLst>
        </pc:spChg>
        <pc:spChg chg="add mod">
          <ac:chgData name="Hailey Banack" userId="df58c6bd-3e89-4835-b83d-a52c76bdafc9" providerId="ADAL" clId="{2CEFE058-9E57-D94B-B57B-6A2A9602BB66}" dt="2024-10-25T13:29:52.218" v="860" actId="122"/>
          <ac:spMkLst>
            <pc:docMk/>
            <pc:sldMk cId="238759412" sldId="320"/>
            <ac:spMk id="11" creationId="{3C978515-96AB-E7D2-CE5D-52A0C5B774DB}"/>
          </ac:spMkLst>
        </pc:spChg>
        <pc:spChg chg="del">
          <ac:chgData name="Hailey Banack" userId="df58c6bd-3e89-4835-b83d-a52c76bdafc9" providerId="ADAL" clId="{2CEFE058-9E57-D94B-B57B-6A2A9602BB66}" dt="2024-10-25T13:08:53.744" v="102" actId="478"/>
          <ac:spMkLst>
            <pc:docMk/>
            <pc:sldMk cId="238759412" sldId="320"/>
            <ac:spMk id="15" creationId="{316DD5D9-3807-17AC-B07D-E530F2CC1488}"/>
          </ac:spMkLst>
        </pc:spChg>
        <pc:spChg chg="add del mod">
          <ac:chgData name="Hailey Banack" userId="df58c6bd-3e89-4835-b83d-a52c76bdafc9" providerId="ADAL" clId="{2CEFE058-9E57-D94B-B57B-6A2A9602BB66}" dt="2024-10-25T13:24:12.812" v="477" actId="20577"/>
          <ac:spMkLst>
            <pc:docMk/>
            <pc:sldMk cId="238759412" sldId="320"/>
            <ac:spMk id="17" creationId="{C807A5C1-B396-FAF5-7815-73B4CBB24F63}"/>
          </ac:spMkLst>
        </pc:spChg>
        <pc:grpChg chg="del">
          <ac:chgData name="Hailey Banack" userId="df58c6bd-3e89-4835-b83d-a52c76bdafc9" providerId="ADAL" clId="{2CEFE058-9E57-D94B-B57B-6A2A9602BB66}" dt="2024-10-25T13:08:54.477" v="103" actId="478"/>
          <ac:grpSpMkLst>
            <pc:docMk/>
            <pc:sldMk cId="238759412" sldId="320"/>
            <ac:grpSpMk id="2" creationId="{E07E7D44-8B03-F2F8-A93D-62A5A942630E}"/>
          </ac:grpSpMkLst>
        </pc:grpChg>
        <pc:picChg chg="add mod">
          <ac:chgData name="Hailey Banack" userId="df58c6bd-3e89-4835-b83d-a52c76bdafc9" providerId="ADAL" clId="{2CEFE058-9E57-D94B-B57B-6A2A9602BB66}" dt="2024-10-25T13:29:40.246" v="856" actId="1076"/>
          <ac:picMkLst>
            <pc:docMk/>
            <pc:sldMk cId="238759412" sldId="320"/>
            <ac:picMk id="10" creationId="{E4B42E19-9F8D-4783-22C8-2744283055AC}"/>
          </ac:picMkLst>
        </pc:picChg>
        <pc:picChg chg="add del mod">
          <ac:chgData name="Hailey Banack" userId="df58c6bd-3e89-4835-b83d-a52c76bdafc9" providerId="ADAL" clId="{2CEFE058-9E57-D94B-B57B-6A2A9602BB66}" dt="2024-10-25T13:23:54.470" v="475" actId="14100"/>
          <ac:picMkLst>
            <pc:docMk/>
            <pc:sldMk cId="238759412" sldId="320"/>
            <ac:picMk id="18" creationId="{F3DAE69A-2B2F-A7C3-62AC-C6DF25B54548}"/>
          </ac:picMkLst>
        </pc:picChg>
      </pc:sldChg>
      <pc:sldChg chg="modSp mod">
        <pc:chgData name="Hailey Banack" userId="df58c6bd-3e89-4835-b83d-a52c76bdafc9" providerId="ADAL" clId="{2CEFE058-9E57-D94B-B57B-6A2A9602BB66}" dt="2024-10-25T13:57:29.892" v="1836" actId="20577"/>
        <pc:sldMkLst>
          <pc:docMk/>
          <pc:sldMk cId="4111112523" sldId="322"/>
        </pc:sldMkLst>
        <pc:spChg chg="mod">
          <ac:chgData name="Hailey Banack" userId="df58c6bd-3e89-4835-b83d-a52c76bdafc9" providerId="ADAL" clId="{2CEFE058-9E57-D94B-B57B-6A2A9602BB66}" dt="2024-10-25T13:57:29.892" v="1836" actId="20577"/>
          <ac:spMkLst>
            <pc:docMk/>
            <pc:sldMk cId="4111112523" sldId="322"/>
            <ac:spMk id="375" creationId="{00000000-0000-0000-0000-000000000000}"/>
          </ac:spMkLst>
        </pc:spChg>
      </pc:sldChg>
      <pc:sldChg chg="delSp modSp mod">
        <pc:chgData name="Hailey Banack" userId="df58c6bd-3e89-4835-b83d-a52c76bdafc9" providerId="ADAL" clId="{2CEFE058-9E57-D94B-B57B-6A2A9602BB66}" dt="2024-10-25T13:53:24.173" v="1628" actId="20577"/>
        <pc:sldMkLst>
          <pc:docMk/>
          <pc:sldMk cId="1024386368" sldId="323"/>
        </pc:sldMkLst>
        <pc:spChg chg="del">
          <ac:chgData name="Hailey Banack" userId="df58c6bd-3e89-4835-b83d-a52c76bdafc9" providerId="ADAL" clId="{2CEFE058-9E57-D94B-B57B-6A2A9602BB66}" dt="2024-10-25T13:46:13.826" v="1373" actId="478"/>
          <ac:spMkLst>
            <pc:docMk/>
            <pc:sldMk cId="1024386368" sldId="323"/>
            <ac:spMk id="12" creationId="{3FF2FFBA-7EF0-EAFF-C432-EE436D105289}"/>
          </ac:spMkLst>
        </pc:spChg>
        <pc:spChg chg="mod">
          <ac:chgData name="Hailey Banack" userId="df58c6bd-3e89-4835-b83d-a52c76bdafc9" providerId="ADAL" clId="{2CEFE058-9E57-D94B-B57B-6A2A9602BB66}" dt="2024-10-25T13:53:24.173" v="1628" actId="20577"/>
          <ac:spMkLst>
            <pc:docMk/>
            <pc:sldMk cId="1024386368" sldId="323"/>
            <ac:spMk id="16" creationId="{959BB1EF-12CC-231C-0F90-9307454C3120}"/>
          </ac:spMkLst>
        </pc:spChg>
        <pc:picChg chg="del">
          <ac:chgData name="Hailey Banack" userId="df58c6bd-3e89-4835-b83d-a52c76bdafc9" providerId="ADAL" clId="{2CEFE058-9E57-D94B-B57B-6A2A9602BB66}" dt="2024-10-25T13:46:12.385" v="1372" actId="478"/>
          <ac:picMkLst>
            <pc:docMk/>
            <pc:sldMk cId="1024386368" sldId="323"/>
            <ac:picMk id="2" creationId="{B18DF866-9307-13DD-6EB3-B8A159175D31}"/>
          </ac:picMkLst>
        </pc:picChg>
      </pc:sldChg>
      <pc:sldChg chg="addSp delSp modSp mod addAnim delAnim modAnim">
        <pc:chgData name="Hailey Banack" userId="df58c6bd-3e89-4835-b83d-a52c76bdafc9" providerId="ADAL" clId="{2CEFE058-9E57-D94B-B57B-6A2A9602BB66}" dt="2024-10-25T13:52:33.311" v="1612" actId="1076"/>
        <pc:sldMkLst>
          <pc:docMk/>
          <pc:sldMk cId="2186848261" sldId="325"/>
        </pc:sldMkLst>
        <pc:spChg chg="add mod">
          <ac:chgData name="Hailey Banack" userId="df58c6bd-3e89-4835-b83d-a52c76bdafc9" providerId="ADAL" clId="{2CEFE058-9E57-D94B-B57B-6A2A9602BB66}" dt="2024-10-25T13:52:33.311" v="1612" actId="1076"/>
          <ac:spMkLst>
            <pc:docMk/>
            <pc:sldMk cId="2186848261" sldId="325"/>
            <ac:spMk id="2" creationId="{4001ED6F-8C3B-B946-B317-A78D3AF81A3D}"/>
          </ac:spMkLst>
        </pc:spChg>
        <pc:spChg chg="mod">
          <ac:chgData name="Hailey Banack" userId="df58c6bd-3e89-4835-b83d-a52c76bdafc9" providerId="ADAL" clId="{2CEFE058-9E57-D94B-B57B-6A2A9602BB66}" dt="2024-10-25T13:51:43.625" v="1600" actId="1076"/>
          <ac:spMkLst>
            <pc:docMk/>
            <pc:sldMk cId="2186848261" sldId="325"/>
            <ac:spMk id="6" creationId="{C7678CFB-2F14-9D9C-A206-BDA248417BB0}"/>
          </ac:spMkLst>
        </pc:spChg>
        <pc:spChg chg="mod">
          <ac:chgData name="Hailey Banack" userId="df58c6bd-3e89-4835-b83d-a52c76bdafc9" providerId="ADAL" clId="{2CEFE058-9E57-D94B-B57B-6A2A9602BB66}" dt="2024-10-25T13:52:30.642" v="1611" actId="1076"/>
          <ac:spMkLst>
            <pc:docMk/>
            <pc:sldMk cId="2186848261" sldId="325"/>
            <ac:spMk id="8" creationId="{072DE1C7-32A0-3A3A-EB9B-3867276C091C}"/>
          </ac:spMkLst>
        </pc:spChg>
        <pc:spChg chg="del">
          <ac:chgData name="Hailey Banack" userId="df58c6bd-3e89-4835-b83d-a52c76bdafc9" providerId="ADAL" clId="{2CEFE058-9E57-D94B-B57B-6A2A9602BB66}" dt="2024-10-25T13:34:52.947" v="1035" actId="478"/>
          <ac:spMkLst>
            <pc:docMk/>
            <pc:sldMk cId="2186848261" sldId="325"/>
            <ac:spMk id="10" creationId="{F821C72A-88B4-0023-0969-A0874C683E68}"/>
          </ac:spMkLst>
        </pc:spChg>
        <pc:spChg chg="del">
          <ac:chgData name="Hailey Banack" userId="df58c6bd-3e89-4835-b83d-a52c76bdafc9" providerId="ADAL" clId="{2CEFE058-9E57-D94B-B57B-6A2A9602BB66}" dt="2024-10-25T13:36:02.908" v="1111" actId="478"/>
          <ac:spMkLst>
            <pc:docMk/>
            <pc:sldMk cId="2186848261" sldId="325"/>
            <ac:spMk id="16" creationId="{333A6D7C-C73D-1C3E-8D94-6BC128E12D78}"/>
          </ac:spMkLst>
        </pc:spChg>
        <pc:spChg chg="del">
          <ac:chgData name="Hailey Banack" userId="df58c6bd-3e89-4835-b83d-a52c76bdafc9" providerId="ADAL" clId="{2CEFE058-9E57-D94B-B57B-6A2A9602BB66}" dt="2024-10-25T13:34:51.656" v="1034" actId="478"/>
          <ac:spMkLst>
            <pc:docMk/>
            <pc:sldMk cId="2186848261" sldId="325"/>
            <ac:spMk id="17" creationId="{C807A5C1-B396-FAF5-7815-73B4CBB24F63}"/>
          </ac:spMkLst>
        </pc:spChg>
        <pc:spChg chg="del">
          <ac:chgData name="Hailey Banack" userId="df58c6bd-3e89-4835-b83d-a52c76bdafc9" providerId="ADAL" clId="{2CEFE058-9E57-D94B-B57B-6A2A9602BB66}" dt="2024-10-25T13:36:07.061" v="1113" actId="478"/>
          <ac:spMkLst>
            <pc:docMk/>
            <pc:sldMk cId="2186848261" sldId="325"/>
            <ac:spMk id="19" creationId="{AF8028CC-2138-E7A0-B80C-0197C9A97919}"/>
          </ac:spMkLst>
        </pc:spChg>
        <pc:spChg chg="del">
          <ac:chgData name="Hailey Banack" userId="df58c6bd-3e89-4835-b83d-a52c76bdafc9" providerId="ADAL" clId="{2CEFE058-9E57-D94B-B57B-6A2A9602BB66}" dt="2024-10-25T13:36:05.221" v="1112" actId="478"/>
          <ac:spMkLst>
            <pc:docMk/>
            <pc:sldMk cId="2186848261" sldId="325"/>
            <ac:spMk id="20" creationId="{3845CE0A-92A3-60CB-6E1A-D82B89DE67EA}"/>
          </ac:spMkLst>
        </pc:spChg>
        <pc:picChg chg="del">
          <ac:chgData name="Hailey Banack" userId="df58c6bd-3e89-4835-b83d-a52c76bdafc9" providerId="ADAL" clId="{2CEFE058-9E57-D94B-B57B-6A2A9602BB66}" dt="2024-10-25T13:34:50.367" v="1033" actId="478"/>
          <ac:picMkLst>
            <pc:docMk/>
            <pc:sldMk cId="2186848261" sldId="325"/>
            <ac:picMk id="4" creationId="{7FA2F998-B2AD-8A81-AB6B-62B49C2BD14D}"/>
          </ac:picMkLst>
        </pc:picChg>
      </pc:sldChg>
      <pc:sldChg chg="addSp delSp modSp mod delAnim modAnim">
        <pc:chgData name="Hailey Banack" userId="df58c6bd-3e89-4835-b83d-a52c76bdafc9" providerId="ADAL" clId="{2CEFE058-9E57-D94B-B57B-6A2A9602BB66}" dt="2024-10-25T13:56:25.862" v="1823" actId="1076"/>
        <pc:sldMkLst>
          <pc:docMk/>
          <pc:sldMk cId="1057129299" sldId="326"/>
        </pc:sldMkLst>
        <pc:spChg chg="add del mod">
          <ac:chgData name="Hailey Banack" userId="df58c6bd-3e89-4835-b83d-a52c76bdafc9" providerId="ADAL" clId="{2CEFE058-9E57-D94B-B57B-6A2A9602BB66}" dt="2024-10-25T13:53:41.008" v="1630" actId="478"/>
          <ac:spMkLst>
            <pc:docMk/>
            <pc:sldMk cId="1057129299" sldId="326"/>
            <ac:spMk id="3" creationId="{DB29B3EE-064D-0D93-5B84-0579E2296DEC}"/>
          </ac:spMkLst>
        </pc:spChg>
        <pc:spChg chg="mod">
          <ac:chgData name="Hailey Banack" userId="df58c6bd-3e89-4835-b83d-a52c76bdafc9" providerId="ADAL" clId="{2CEFE058-9E57-D94B-B57B-6A2A9602BB66}" dt="2024-10-25T13:54:03" v="1635" actId="207"/>
          <ac:spMkLst>
            <pc:docMk/>
            <pc:sldMk cId="1057129299" sldId="326"/>
            <ac:spMk id="5" creationId="{01176134-8C5A-2D28-067D-BAD5F4AB0C4D}"/>
          </ac:spMkLst>
        </pc:spChg>
        <pc:spChg chg="mod">
          <ac:chgData name="Hailey Banack" userId="df58c6bd-3e89-4835-b83d-a52c76bdafc9" providerId="ADAL" clId="{2CEFE058-9E57-D94B-B57B-6A2A9602BB66}" dt="2024-10-25T13:55:35.100" v="1726" actId="14100"/>
          <ac:spMkLst>
            <pc:docMk/>
            <pc:sldMk cId="1057129299" sldId="326"/>
            <ac:spMk id="6" creationId="{4F56B67B-264D-923A-C7A9-52AD77454891}"/>
          </ac:spMkLst>
        </pc:spChg>
        <pc:spChg chg="mod">
          <ac:chgData name="Hailey Banack" userId="df58c6bd-3e89-4835-b83d-a52c76bdafc9" providerId="ADAL" clId="{2CEFE058-9E57-D94B-B57B-6A2A9602BB66}" dt="2024-10-25T13:54:03" v="1635" actId="207"/>
          <ac:spMkLst>
            <pc:docMk/>
            <pc:sldMk cId="1057129299" sldId="326"/>
            <ac:spMk id="7" creationId="{80FD2FA3-EC41-6213-5591-A1DE08A674CD}"/>
          </ac:spMkLst>
        </pc:spChg>
        <pc:spChg chg="mod">
          <ac:chgData name="Hailey Banack" userId="df58c6bd-3e89-4835-b83d-a52c76bdafc9" providerId="ADAL" clId="{2CEFE058-9E57-D94B-B57B-6A2A9602BB66}" dt="2024-10-25T13:55:49.242" v="1733"/>
          <ac:spMkLst>
            <pc:docMk/>
            <pc:sldMk cId="1057129299" sldId="326"/>
            <ac:spMk id="9" creationId="{58D66392-ED27-14E7-1AF3-A4692215EA54}"/>
          </ac:spMkLst>
        </pc:spChg>
        <pc:spChg chg="mod">
          <ac:chgData name="Hailey Banack" userId="df58c6bd-3e89-4835-b83d-a52c76bdafc9" providerId="ADAL" clId="{2CEFE058-9E57-D94B-B57B-6A2A9602BB66}" dt="2024-10-25T13:55:49.242" v="1733"/>
          <ac:spMkLst>
            <pc:docMk/>
            <pc:sldMk cId="1057129299" sldId="326"/>
            <ac:spMk id="10" creationId="{C662942C-9546-3AD0-D1F8-82DC7C42D1B2}"/>
          </ac:spMkLst>
        </pc:spChg>
        <pc:spChg chg="mod">
          <ac:chgData name="Hailey Banack" userId="df58c6bd-3e89-4835-b83d-a52c76bdafc9" providerId="ADAL" clId="{2CEFE058-9E57-D94B-B57B-6A2A9602BB66}" dt="2024-10-25T13:55:49.242" v="1733"/>
          <ac:spMkLst>
            <pc:docMk/>
            <pc:sldMk cId="1057129299" sldId="326"/>
            <ac:spMk id="11" creationId="{83A31C71-AB0C-1C5C-4D4F-1248E88EB660}"/>
          </ac:spMkLst>
        </pc:spChg>
        <pc:spChg chg="add mod">
          <ac:chgData name="Hailey Banack" userId="df58c6bd-3e89-4835-b83d-a52c76bdafc9" providerId="ADAL" clId="{2CEFE058-9E57-D94B-B57B-6A2A9602BB66}" dt="2024-10-25T13:56:25.862" v="1823" actId="1076"/>
          <ac:spMkLst>
            <pc:docMk/>
            <pc:sldMk cId="1057129299" sldId="326"/>
            <ac:spMk id="12" creationId="{E72251A6-630E-47C0-354A-E929CAFCBE7F}"/>
          </ac:spMkLst>
        </pc:spChg>
        <pc:spChg chg="mod">
          <ac:chgData name="Hailey Banack" userId="df58c6bd-3e89-4835-b83d-a52c76bdafc9" providerId="ADAL" clId="{2CEFE058-9E57-D94B-B57B-6A2A9602BB66}" dt="2024-10-25T13:55:46.687" v="1732" actId="1076"/>
          <ac:spMkLst>
            <pc:docMk/>
            <pc:sldMk cId="1057129299" sldId="326"/>
            <ac:spMk id="655" creationId="{00000000-0000-0000-0000-000000000000}"/>
          </ac:spMkLst>
        </pc:spChg>
        <pc:spChg chg="del">
          <ac:chgData name="Hailey Banack" userId="df58c6bd-3e89-4835-b83d-a52c76bdafc9" providerId="ADAL" clId="{2CEFE058-9E57-D94B-B57B-6A2A9602BB66}" dt="2024-10-25T13:53:40.046" v="1629" actId="478"/>
          <ac:spMkLst>
            <pc:docMk/>
            <pc:sldMk cId="1057129299" sldId="326"/>
            <ac:spMk id="656" creationId="{00000000-0000-0000-0000-000000000000}"/>
          </ac:spMkLst>
        </pc:spChg>
        <pc:grpChg chg="add mod">
          <ac:chgData name="Hailey Banack" userId="df58c6bd-3e89-4835-b83d-a52c76bdafc9" providerId="ADAL" clId="{2CEFE058-9E57-D94B-B57B-6A2A9602BB66}" dt="2024-10-25T13:55:37.712" v="1727" actId="14100"/>
          <ac:grpSpMkLst>
            <pc:docMk/>
            <pc:sldMk cId="1057129299" sldId="326"/>
            <ac:grpSpMk id="4" creationId="{54A8CF4F-42C8-8069-1EF0-461DE832531F}"/>
          </ac:grpSpMkLst>
        </pc:grpChg>
        <pc:grpChg chg="add mod">
          <ac:chgData name="Hailey Banack" userId="df58c6bd-3e89-4835-b83d-a52c76bdafc9" providerId="ADAL" clId="{2CEFE058-9E57-D94B-B57B-6A2A9602BB66}" dt="2024-10-25T13:55:55.236" v="1734" actId="1076"/>
          <ac:grpSpMkLst>
            <pc:docMk/>
            <pc:sldMk cId="1057129299" sldId="326"/>
            <ac:grpSpMk id="8" creationId="{3588274A-37DF-0518-F589-8F96CE4C3815}"/>
          </ac:grpSpMkLst>
        </pc:grpChg>
      </pc:sldChg>
      <pc:sldChg chg="del">
        <pc:chgData name="Hailey Banack" userId="df58c6bd-3e89-4835-b83d-a52c76bdafc9" providerId="ADAL" clId="{2CEFE058-9E57-D94B-B57B-6A2A9602BB66}" dt="2024-10-25T13:56:55.967" v="1824" actId="2696"/>
        <pc:sldMkLst>
          <pc:docMk/>
          <pc:sldMk cId="2697973815" sldId="327"/>
        </pc:sldMkLst>
      </pc:sldChg>
      <pc:sldChg chg="modSp add mod">
        <pc:chgData name="Hailey Banack" userId="df58c6bd-3e89-4835-b83d-a52c76bdafc9" providerId="ADAL" clId="{2CEFE058-9E57-D94B-B57B-6A2A9602BB66}" dt="2024-10-25T13:57:51.010" v="1846" actId="1076"/>
        <pc:sldMkLst>
          <pc:docMk/>
          <pc:sldMk cId="3287837277" sldId="327"/>
        </pc:sldMkLst>
        <pc:spChg chg="mod">
          <ac:chgData name="Hailey Banack" userId="df58c6bd-3e89-4835-b83d-a52c76bdafc9" providerId="ADAL" clId="{2CEFE058-9E57-D94B-B57B-6A2A9602BB66}" dt="2024-10-25T13:57:51.010" v="1846" actId="1076"/>
          <ac:spMkLst>
            <pc:docMk/>
            <pc:sldMk cId="3287837277" sldId="327"/>
            <ac:spMk id="375" creationId="{00000000-0000-0000-0000-000000000000}"/>
          </ac:spMkLst>
        </pc:spChg>
      </pc:sldChg>
    </pc:docChg>
  </pc:docChgLst>
  <pc:docChgLst>
    <pc:chgData name="Hailey Banack" userId="df58c6bd-3e89-4835-b83d-a52c76bdafc9" providerId="ADAL" clId="{DDD976F4-8EA6-574E-93E5-6E95078A241C}"/>
    <pc:docChg chg="undo custSel addSld delSld modSld sldOrd">
      <pc:chgData name="Hailey Banack" userId="df58c6bd-3e89-4835-b83d-a52c76bdafc9" providerId="ADAL" clId="{DDD976F4-8EA6-574E-93E5-6E95078A241C}" dt="2024-10-28T20:22:18.720" v="840" actId="1076"/>
      <pc:docMkLst>
        <pc:docMk/>
      </pc:docMkLst>
      <pc:sldChg chg="modSp mod">
        <pc:chgData name="Hailey Banack" userId="df58c6bd-3e89-4835-b83d-a52c76bdafc9" providerId="ADAL" clId="{DDD976F4-8EA6-574E-93E5-6E95078A241C}" dt="2024-10-28T18:49:48.476" v="19" actId="20577"/>
        <pc:sldMkLst>
          <pc:docMk/>
          <pc:sldMk cId="0" sldId="256"/>
        </pc:sldMkLst>
        <pc:spChg chg="mod">
          <ac:chgData name="Hailey Banack" userId="df58c6bd-3e89-4835-b83d-a52c76bdafc9" providerId="ADAL" clId="{DDD976F4-8EA6-574E-93E5-6E95078A241C}" dt="2024-10-28T18:48:25.677" v="1" actId="20577"/>
          <ac:spMkLst>
            <pc:docMk/>
            <pc:sldMk cId="0" sldId="256"/>
            <ac:spMk id="5" creationId="{6E551378-DE19-955F-700C-755DD5B1BBDC}"/>
          </ac:spMkLst>
        </pc:spChg>
        <pc:spChg chg="mod">
          <ac:chgData name="Hailey Banack" userId="df58c6bd-3e89-4835-b83d-a52c76bdafc9" providerId="ADAL" clId="{DDD976F4-8EA6-574E-93E5-6E95078A241C}" dt="2024-10-28T18:49:48.476" v="19" actId="20577"/>
          <ac:spMkLst>
            <pc:docMk/>
            <pc:sldMk cId="0" sldId="256"/>
            <ac:spMk id="309" creationId="{00000000-0000-0000-0000-000000000000}"/>
          </ac:spMkLst>
        </pc:spChg>
      </pc:sldChg>
      <pc:sldChg chg="modSp">
        <pc:chgData name="Hailey Banack" userId="df58c6bd-3e89-4835-b83d-a52c76bdafc9" providerId="ADAL" clId="{DDD976F4-8EA6-574E-93E5-6E95078A241C}" dt="2024-10-28T18:50:28.523" v="24" actId="20577"/>
        <pc:sldMkLst>
          <pc:docMk/>
          <pc:sldMk cId="0" sldId="259"/>
        </pc:sldMkLst>
        <pc:spChg chg="mod">
          <ac:chgData name="Hailey Banack" userId="df58c6bd-3e89-4835-b83d-a52c76bdafc9" providerId="ADAL" clId="{DDD976F4-8EA6-574E-93E5-6E95078A241C}" dt="2024-10-28T18:50:28.523" v="24" actId="20577"/>
          <ac:spMkLst>
            <pc:docMk/>
            <pc:sldMk cId="0" sldId="259"/>
            <ac:spMk id="343" creationId="{00000000-0000-0000-0000-000000000000}"/>
          </ac:spMkLst>
        </pc:spChg>
      </pc:sldChg>
      <pc:sldChg chg="modSp mod">
        <pc:chgData name="Hailey Banack" userId="df58c6bd-3e89-4835-b83d-a52c76bdafc9" providerId="ADAL" clId="{DDD976F4-8EA6-574E-93E5-6E95078A241C}" dt="2024-10-28T18:50:22.574" v="22"/>
        <pc:sldMkLst>
          <pc:docMk/>
          <pc:sldMk cId="0" sldId="261"/>
        </pc:sldMkLst>
        <pc:spChg chg="mod">
          <ac:chgData name="Hailey Banack" userId="df58c6bd-3e89-4835-b83d-a52c76bdafc9" providerId="ADAL" clId="{DDD976F4-8EA6-574E-93E5-6E95078A241C}" dt="2024-10-28T18:50:22.574" v="22"/>
          <ac:spMkLst>
            <pc:docMk/>
            <pc:sldMk cId="0" sldId="261"/>
            <ac:spMk id="4" creationId="{0CAB4224-E412-0571-ABD5-A39634102E3D}"/>
          </ac:spMkLst>
        </pc:spChg>
        <pc:spChg chg="mod">
          <ac:chgData name="Hailey Banack" userId="df58c6bd-3e89-4835-b83d-a52c76bdafc9" providerId="ADAL" clId="{DDD976F4-8EA6-574E-93E5-6E95078A241C}" dt="2024-10-28T18:50:04.049" v="21" actId="20577"/>
          <ac:spMkLst>
            <pc:docMk/>
            <pc:sldMk cId="0" sldId="261"/>
            <ac:spMk id="366" creationId="{00000000-0000-0000-0000-000000000000}"/>
          </ac:spMkLst>
        </pc:spChg>
      </pc:sldChg>
      <pc:sldChg chg="modSp">
        <pc:chgData name="Hailey Banack" userId="df58c6bd-3e89-4835-b83d-a52c76bdafc9" providerId="ADAL" clId="{DDD976F4-8EA6-574E-93E5-6E95078A241C}" dt="2024-10-28T18:51:52.240" v="62" actId="20577"/>
        <pc:sldMkLst>
          <pc:docMk/>
          <pc:sldMk cId="0" sldId="276"/>
        </pc:sldMkLst>
        <pc:spChg chg="mod">
          <ac:chgData name="Hailey Banack" userId="df58c6bd-3e89-4835-b83d-a52c76bdafc9" providerId="ADAL" clId="{DDD976F4-8EA6-574E-93E5-6E95078A241C}" dt="2024-10-28T18:51:52.240" v="62" actId="20577"/>
          <ac:spMkLst>
            <pc:docMk/>
            <pc:sldMk cId="0" sldId="276"/>
            <ac:spMk id="656" creationId="{00000000-0000-0000-0000-000000000000}"/>
          </ac:spMkLst>
        </pc:spChg>
      </pc:sldChg>
      <pc:sldChg chg="addSp delSp modSp mod ord">
        <pc:chgData name="Hailey Banack" userId="df58c6bd-3e89-4835-b83d-a52c76bdafc9" providerId="ADAL" clId="{DDD976F4-8EA6-574E-93E5-6E95078A241C}" dt="2024-10-28T19:31:41.919" v="397" actId="1076"/>
        <pc:sldMkLst>
          <pc:docMk/>
          <pc:sldMk cId="238759412" sldId="320"/>
        </pc:sldMkLst>
        <pc:spChg chg="mod">
          <ac:chgData name="Hailey Banack" userId="df58c6bd-3e89-4835-b83d-a52c76bdafc9" providerId="ADAL" clId="{DDD976F4-8EA6-574E-93E5-6E95078A241C}" dt="2024-10-28T19:28:40.148" v="368" actId="207"/>
          <ac:spMkLst>
            <pc:docMk/>
            <pc:sldMk cId="238759412" sldId="320"/>
            <ac:spMk id="3" creationId="{21AF1172-E35A-E341-7D53-506FAD261FB2}"/>
          </ac:spMkLst>
        </pc:spChg>
        <pc:spChg chg="mod">
          <ac:chgData name="Hailey Banack" userId="df58c6bd-3e89-4835-b83d-a52c76bdafc9" providerId="ADAL" clId="{DDD976F4-8EA6-574E-93E5-6E95078A241C}" dt="2024-10-28T19:31:37.744" v="396" actId="14100"/>
          <ac:spMkLst>
            <pc:docMk/>
            <pc:sldMk cId="238759412" sldId="320"/>
            <ac:spMk id="4" creationId="{20833D9C-BD73-6CDD-29CC-C4AA2D145A26}"/>
          </ac:spMkLst>
        </pc:spChg>
        <pc:spChg chg="del mod">
          <ac:chgData name="Hailey Banack" userId="df58c6bd-3e89-4835-b83d-a52c76bdafc9" providerId="ADAL" clId="{DDD976F4-8EA6-574E-93E5-6E95078A241C}" dt="2024-10-28T19:21:23.791" v="221" actId="478"/>
          <ac:spMkLst>
            <pc:docMk/>
            <pc:sldMk cId="238759412" sldId="320"/>
            <ac:spMk id="5" creationId="{8A7094F9-FFE5-4DBA-A7DD-7A005A3976C7}"/>
          </ac:spMkLst>
        </pc:spChg>
        <pc:spChg chg="mod">
          <ac:chgData name="Hailey Banack" userId="df58c6bd-3e89-4835-b83d-a52c76bdafc9" providerId="ADAL" clId="{DDD976F4-8EA6-574E-93E5-6E95078A241C}" dt="2024-10-28T19:14:30.439" v="154" actId="20577"/>
          <ac:spMkLst>
            <pc:docMk/>
            <pc:sldMk cId="238759412" sldId="320"/>
            <ac:spMk id="6" creationId="{C7678CFB-2F14-9D9C-A206-BDA248417BB0}"/>
          </ac:spMkLst>
        </pc:spChg>
        <pc:spChg chg="mod">
          <ac:chgData name="Hailey Banack" userId="df58c6bd-3e89-4835-b83d-a52c76bdafc9" providerId="ADAL" clId="{DDD976F4-8EA6-574E-93E5-6E95078A241C}" dt="2024-10-28T19:29:00.390" v="369" actId="207"/>
          <ac:spMkLst>
            <pc:docMk/>
            <pc:sldMk cId="238759412" sldId="320"/>
            <ac:spMk id="7" creationId="{D3E5732F-DBFB-69C6-B934-249F25340919}"/>
          </ac:spMkLst>
        </pc:spChg>
        <pc:spChg chg="mod">
          <ac:chgData name="Hailey Banack" userId="df58c6bd-3e89-4835-b83d-a52c76bdafc9" providerId="ADAL" clId="{DDD976F4-8EA6-574E-93E5-6E95078A241C}" dt="2024-10-28T19:21:06.067" v="217" actId="20577"/>
          <ac:spMkLst>
            <pc:docMk/>
            <pc:sldMk cId="238759412" sldId="320"/>
            <ac:spMk id="8" creationId="{072DE1C7-32A0-3A3A-EB9B-3867276C091C}"/>
          </ac:spMkLst>
        </pc:spChg>
        <pc:spChg chg="mod">
          <ac:chgData name="Hailey Banack" userId="df58c6bd-3e89-4835-b83d-a52c76bdafc9" providerId="ADAL" clId="{DDD976F4-8EA6-574E-93E5-6E95078A241C}" dt="2024-10-28T19:28:40.148" v="368" actId="207"/>
          <ac:spMkLst>
            <pc:docMk/>
            <pc:sldMk cId="238759412" sldId="320"/>
            <ac:spMk id="9" creationId="{0756BFAC-7910-B9E7-EB1B-898B9AB7FB47}"/>
          </ac:spMkLst>
        </pc:spChg>
        <pc:spChg chg="del">
          <ac:chgData name="Hailey Banack" userId="df58c6bd-3e89-4835-b83d-a52c76bdafc9" providerId="ADAL" clId="{DDD976F4-8EA6-574E-93E5-6E95078A241C}" dt="2024-10-28T19:25:31.743" v="282" actId="478"/>
          <ac:spMkLst>
            <pc:docMk/>
            <pc:sldMk cId="238759412" sldId="320"/>
            <ac:spMk id="11" creationId="{F3D1BE2F-8D71-F557-A5D1-830E8ED0C310}"/>
          </ac:spMkLst>
        </pc:spChg>
        <pc:spChg chg="add del">
          <ac:chgData name="Hailey Banack" userId="df58c6bd-3e89-4835-b83d-a52c76bdafc9" providerId="ADAL" clId="{DDD976F4-8EA6-574E-93E5-6E95078A241C}" dt="2024-10-28T19:24:10.333" v="232" actId="478"/>
          <ac:spMkLst>
            <pc:docMk/>
            <pc:sldMk cId="238759412" sldId="320"/>
            <ac:spMk id="12" creationId="{70CD4C04-37B3-C3EB-B37E-71C7DAFCF8AC}"/>
          </ac:spMkLst>
        </pc:spChg>
        <pc:spChg chg="add mod">
          <ac:chgData name="Hailey Banack" userId="df58c6bd-3e89-4835-b83d-a52c76bdafc9" providerId="ADAL" clId="{DDD976F4-8EA6-574E-93E5-6E95078A241C}" dt="2024-10-28T19:30:57.875" v="387" actId="1076"/>
          <ac:spMkLst>
            <pc:docMk/>
            <pc:sldMk cId="238759412" sldId="320"/>
            <ac:spMk id="13" creationId="{154307CB-6887-7861-A6D0-197D1E4DF61A}"/>
          </ac:spMkLst>
        </pc:spChg>
        <pc:spChg chg="mod">
          <ac:chgData name="Hailey Banack" userId="df58c6bd-3e89-4835-b83d-a52c76bdafc9" providerId="ADAL" clId="{DDD976F4-8EA6-574E-93E5-6E95078A241C}" dt="2024-10-28T19:26:20.294" v="355" actId="14100"/>
          <ac:spMkLst>
            <pc:docMk/>
            <pc:sldMk cId="238759412" sldId="320"/>
            <ac:spMk id="17" creationId="{C807A5C1-B396-FAF5-7815-73B4CBB24F63}"/>
          </ac:spMkLst>
        </pc:spChg>
        <pc:spChg chg="mod">
          <ac:chgData name="Hailey Banack" userId="df58c6bd-3e89-4835-b83d-a52c76bdafc9" providerId="ADAL" clId="{DDD976F4-8EA6-574E-93E5-6E95078A241C}" dt="2024-10-28T19:25:12.934" v="279"/>
          <ac:spMkLst>
            <pc:docMk/>
            <pc:sldMk cId="238759412" sldId="320"/>
            <ac:spMk id="18" creationId="{6C5DDCC8-A055-AB2E-9C01-8D7E237A9D68}"/>
          </ac:spMkLst>
        </pc:spChg>
        <pc:spChg chg="mod">
          <ac:chgData name="Hailey Banack" userId="df58c6bd-3e89-4835-b83d-a52c76bdafc9" providerId="ADAL" clId="{DDD976F4-8EA6-574E-93E5-6E95078A241C}" dt="2024-10-28T19:26:48.760" v="362" actId="688"/>
          <ac:spMkLst>
            <pc:docMk/>
            <pc:sldMk cId="238759412" sldId="320"/>
            <ac:spMk id="19" creationId="{4613824F-7FFF-F777-03BA-895898638B66}"/>
          </ac:spMkLst>
        </pc:spChg>
        <pc:spChg chg="del mod">
          <ac:chgData name="Hailey Banack" userId="df58c6bd-3e89-4835-b83d-a52c76bdafc9" providerId="ADAL" clId="{DDD976F4-8EA6-574E-93E5-6E95078A241C}" dt="2024-10-28T19:26:06.619" v="353" actId="478"/>
          <ac:spMkLst>
            <pc:docMk/>
            <pc:sldMk cId="238759412" sldId="320"/>
            <ac:spMk id="20" creationId="{A0F898BD-842B-3A8B-0F74-D8033E903C3B}"/>
          </ac:spMkLst>
        </pc:spChg>
        <pc:spChg chg="add mod">
          <ac:chgData name="Hailey Banack" userId="df58c6bd-3e89-4835-b83d-a52c76bdafc9" providerId="ADAL" clId="{DDD976F4-8EA6-574E-93E5-6E95078A241C}" dt="2024-10-28T19:31:41.919" v="397" actId="1076"/>
          <ac:spMkLst>
            <pc:docMk/>
            <pc:sldMk cId="238759412" sldId="320"/>
            <ac:spMk id="21" creationId="{6A5F345B-0D0B-19BF-A5DF-985CCAD890AA}"/>
          </ac:spMkLst>
        </pc:spChg>
        <pc:spChg chg="mod">
          <ac:chgData name="Hailey Banack" userId="df58c6bd-3e89-4835-b83d-a52c76bdafc9" providerId="ADAL" clId="{DDD976F4-8EA6-574E-93E5-6E95078A241C}" dt="2024-10-28T19:30:13.365" v="377"/>
          <ac:spMkLst>
            <pc:docMk/>
            <pc:sldMk cId="238759412" sldId="320"/>
            <ac:spMk id="23" creationId="{0418BFEF-DFCE-75B3-A6AC-21BDEDD3B3C3}"/>
          </ac:spMkLst>
        </pc:spChg>
        <pc:spChg chg="mod">
          <ac:chgData name="Hailey Banack" userId="df58c6bd-3e89-4835-b83d-a52c76bdafc9" providerId="ADAL" clId="{DDD976F4-8EA6-574E-93E5-6E95078A241C}" dt="2024-10-28T19:30:29.238" v="382" actId="1076"/>
          <ac:spMkLst>
            <pc:docMk/>
            <pc:sldMk cId="238759412" sldId="320"/>
            <ac:spMk id="24" creationId="{7ABD2C1A-0DF5-68FD-01FA-903DB9F5A39C}"/>
          </ac:spMkLst>
        </pc:spChg>
        <pc:grpChg chg="add mod">
          <ac:chgData name="Hailey Banack" userId="df58c6bd-3e89-4835-b83d-a52c76bdafc9" providerId="ADAL" clId="{DDD976F4-8EA6-574E-93E5-6E95078A241C}" dt="2024-10-28T19:30:54.303" v="386" actId="1076"/>
          <ac:grpSpMkLst>
            <pc:docMk/>
            <pc:sldMk cId="238759412" sldId="320"/>
            <ac:grpSpMk id="2" creationId="{CB879A0C-C3F9-447F-CD92-4CA184F077FB}"/>
          </ac:grpSpMkLst>
        </pc:grpChg>
        <pc:grpChg chg="add mod">
          <ac:chgData name="Hailey Banack" userId="df58c6bd-3e89-4835-b83d-a52c76bdafc9" providerId="ADAL" clId="{DDD976F4-8EA6-574E-93E5-6E95078A241C}" dt="2024-10-28T19:31:31.129" v="394" actId="14100"/>
          <ac:grpSpMkLst>
            <pc:docMk/>
            <pc:sldMk cId="238759412" sldId="320"/>
            <ac:grpSpMk id="16" creationId="{71F6DBA2-25AA-5999-5771-05209779300A}"/>
          </ac:grpSpMkLst>
        </pc:grpChg>
        <pc:grpChg chg="add mod">
          <ac:chgData name="Hailey Banack" userId="df58c6bd-3e89-4835-b83d-a52c76bdafc9" providerId="ADAL" clId="{DDD976F4-8EA6-574E-93E5-6E95078A241C}" dt="2024-10-28T19:31:23.164" v="393" actId="1076"/>
          <ac:grpSpMkLst>
            <pc:docMk/>
            <pc:sldMk cId="238759412" sldId="320"/>
            <ac:grpSpMk id="22" creationId="{B8B276BF-8DB2-709B-B221-81A360012346}"/>
          </ac:grpSpMkLst>
        </pc:grpChg>
        <pc:picChg chg="del">
          <ac:chgData name="Hailey Banack" userId="df58c6bd-3e89-4835-b83d-a52c76bdafc9" providerId="ADAL" clId="{DDD976F4-8EA6-574E-93E5-6E95078A241C}" dt="2024-10-28T19:21:20.821" v="218" actId="478"/>
          <ac:picMkLst>
            <pc:docMk/>
            <pc:sldMk cId="238759412" sldId="320"/>
            <ac:picMk id="14" creationId="{72B00557-C941-EB99-A791-731B863BCCA3}"/>
          </ac:picMkLst>
        </pc:picChg>
        <pc:picChg chg="del">
          <ac:chgData name="Hailey Banack" userId="df58c6bd-3e89-4835-b83d-a52c76bdafc9" providerId="ADAL" clId="{DDD976F4-8EA6-574E-93E5-6E95078A241C}" dt="2024-10-28T19:21:26.468" v="222" actId="478"/>
          <ac:picMkLst>
            <pc:docMk/>
            <pc:sldMk cId="238759412" sldId="320"/>
            <ac:picMk id="15" creationId="{FBA3FD3E-BDB7-C67C-FA9F-81F781DA4512}"/>
          </ac:picMkLst>
        </pc:picChg>
      </pc:sldChg>
      <pc:sldChg chg="addSp delSp modSp mod">
        <pc:chgData name="Hailey Banack" userId="df58c6bd-3e89-4835-b83d-a52c76bdafc9" providerId="ADAL" clId="{DDD976F4-8EA6-574E-93E5-6E95078A241C}" dt="2024-10-28T20:22:18.720" v="840" actId="1076"/>
        <pc:sldMkLst>
          <pc:docMk/>
          <pc:sldMk cId="1024386368" sldId="323"/>
        </pc:sldMkLst>
        <pc:spChg chg="mod">
          <ac:chgData name="Hailey Banack" userId="df58c6bd-3e89-4835-b83d-a52c76bdafc9" providerId="ADAL" clId="{DDD976F4-8EA6-574E-93E5-6E95078A241C}" dt="2024-10-28T20:15:51.136" v="738" actId="1076"/>
          <ac:spMkLst>
            <pc:docMk/>
            <pc:sldMk cId="1024386368" sldId="323"/>
            <ac:spMk id="4" creationId="{AE0D3E41-0E47-CF3D-357F-21465C544672}"/>
          </ac:spMkLst>
        </pc:spChg>
        <pc:spChg chg="add del">
          <ac:chgData name="Hailey Banack" userId="df58c6bd-3e89-4835-b83d-a52c76bdafc9" providerId="ADAL" clId="{DDD976F4-8EA6-574E-93E5-6E95078A241C}" dt="2024-10-28T19:57:06.067" v="685" actId="22"/>
          <ac:spMkLst>
            <pc:docMk/>
            <pc:sldMk cId="1024386368" sldId="323"/>
            <ac:spMk id="5" creationId="{39A00437-2950-5486-1531-392ECE2393B2}"/>
          </ac:spMkLst>
        </pc:spChg>
        <pc:spChg chg="add del mod">
          <ac:chgData name="Hailey Banack" userId="df58c6bd-3e89-4835-b83d-a52c76bdafc9" providerId="ADAL" clId="{DDD976F4-8EA6-574E-93E5-6E95078A241C}" dt="2024-10-28T20:01:55.335" v="704"/>
          <ac:spMkLst>
            <pc:docMk/>
            <pc:sldMk cId="1024386368" sldId="323"/>
            <ac:spMk id="7" creationId="{7D180C6D-D819-0603-FA6D-9D3FF9A707AC}"/>
          </ac:spMkLst>
        </pc:spChg>
        <pc:spChg chg="add mod">
          <ac:chgData name="Hailey Banack" userId="df58c6bd-3e89-4835-b83d-a52c76bdafc9" providerId="ADAL" clId="{DDD976F4-8EA6-574E-93E5-6E95078A241C}" dt="2024-10-28T20:22:11.062" v="839" actId="1076"/>
          <ac:spMkLst>
            <pc:docMk/>
            <pc:sldMk cId="1024386368" sldId="323"/>
            <ac:spMk id="8" creationId="{AAAE3992-3DA8-7EAB-7133-C77D27B66CC0}"/>
          </ac:spMkLst>
        </pc:spChg>
        <pc:spChg chg="del">
          <ac:chgData name="Hailey Banack" userId="df58c6bd-3e89-4835-b83d-a52c76bdafc9" providerId="ADAL" clId="{DDD976F4-8EA6-574E-93E5-6E95078A241C}" dt="2024-10-28T19:56:28.087" v="678" actId="478"/>
          <ac:spMkLst>
            <pc:docMk/>
            <pc:sldMk cId="1024386368" sldId="323"/>
            <ac:spMk id="9" creationId="{B5299825-92FB-292D-1350-36686524C9B2}"/>
          </ac:spMkLst>
        </pc:spChg>
        <pc:spChg chg="mod">
          <ac:chgData name="Hailey Banack" userId="df58c6bd-3e89-4835-b83d-a52c76bdafc9" providerId="ADAL" clId="{DDD976F4-8EA6-574E-93E5-6E95078A241C}" dt="2024-10-28T20:03:51.641" v="731" actId="207"/>
          <ac:spMkLst>
            <pc:docMk/>
            <pc:sldMk cId="1024386368" sldId="323"/>
            <ac:spMk id="11" creationId="{A95D54D0-9918-3B0D-BFD8-BA21CE611E6F}"/>
          </ac:spMkLst>
        </pc:spChg>
        <pc:spChg chg="mod">
          <ac:chgData name="Hailey Banack" userId="df58c6bd-3e89-4835-b83d-a52c76bdafc9" providerId="ADAL" clId="{DDD976F4-8EA6-574E-93E5-6E95078A241C}" dt="2024-10-28T20:03:51.641" v="731" actId="207"/>
          <ac:spMkLst>
            <pc:docMk/>
            <pc:sldMk cId="1024386368" sldId="323"/>
            <ac:spMk id="12" creationId="{29629F22-B9C8-76BB-B0A3-013EC502C7B1}"/>
          </ac:spMkLst>
        </pc:spChg>
        <pc:spChg chg="del">
          <ac:chgData name="Hailey Banack" userId="df58c6bd-3e89-4835-b83d-a52c76bdafc9" providerId="ADAL" clId="{DDD976F4-8EA6-574E-93E5-6E95078A241C}" dt="2024-10-28T19:56:26.855" v="677" actId="478"/>
          <ac:spMkLst>
            <pc:docMk/>
            <pc:sldMk cId="1024386368" sldId="323"/>
            <ac:spMk id="13" creationId="{0066BE94-E2F0-67ED-1310-00A51224D789}"/>
          </ac:spMkLst>
        </pc:spChg>
        <pc:spChg chg="del">
          <ac:chgData name="Hailey Banack" userId="df58c6bd-3e89-4835-b83d-a52c76bdafc9" providerId="ADAL" clId="{DDD976F4-8EA6-574E-93E5-6E95078A241C}" dt="2024-10-28T19:56:29.465" v="679" actId="478"/>
          <ac:spMkLst>
            <pc:docMk/>
            <pc:sldMk cId="1024386368" sldId="323"/>
            <ac:spMk id="14" creationId="{74918C7C-5636-4346-D744-65F4A916E24D}"/>
          </ac:spMkLst>
        </pc:spChg>
        <pc:spChg chg="del mod">
          <ac:chgData name="Hailey Banack" userId="df58c6bd-3e89-4835-b83d-a52c76bdafc9" providerId="ADAL" clId="{DDD976F4-8EA6-574E-93E5-6E95078A241C}" dt="2024-10-28T20:03:26.068" v="726" actId="478"/>
          <ac:spMkLst>
            <pc:docMk/>
            <pc:sldMk cId="1024386368" sldId="323"/>
            <ac:spMk id="15" creationId="{020ECB88-F1D5-A4A2-8988-F7592B134729}"/>
          </ac:spMkLst>
        </pc:spChg>
        <pc:spChg chg="mod">
          <ac:chgData name="Hailey Banack" userId="df58c6bd-3e89-4835-b83d-a52c76bdafc9" providerId="ADAL" clId="{DDD976F4-8EA6-574E-93E5-6E95078A241C}" dt="2024-10-28T20:15:46.309" v="737" actId="1076"/>
          <ac:spMkLst>
            <pc:docMk/>
            <pc:sldMk cId="1024386368" sldId="323"/>
            <ac:spMk id="16" creationId="{959BB1EF-12CC-231C-0F90-9307454C3120}"/>
          </ac:spMkLst>
        </pc:spChg>
        <pc:spChg chg="del mod">
          <ac:chgData name="Hailey Banack" userId="df58c6bd-3e89-4835-b83d-a52c76bdafc9" providerId="ADAL" clId="{DDD976F4-8EA6-574E-93E5-6E95078A241C}" dt="2024-10-28T20:03:29.424" v="727" actId="478"/>
          <ac:spMkLst>
            <pc:docMk/>
            <pc:sldMk cId="1024386368" sldId="323"/>
            <ac:spMk id="17" creationId="{AA3BC157-0673-20B4-F7B6-BA5EC2D5DF47}"/>
          </ac:spMkLst>
        </pc:spChg>
        <pc:grpChg chg="add mod">
          <ac:chgData name="Hailey Banack" userId="df58c6bd-3e89-4835-b83d-a52c76bdafc9" providerId="ADAL" clId="{DDD976F4-8EA6-574E-93E5-6E95078A241C}" dt="2024-10-28T20:22:18.720" v="840" actId="1076"/>
          <ac:grpSpMkLst>
            <pc:docMk/>
            <pc:sldMk cId="1024386368" sldId="323"/>
            <ac:grpSpMk id="10" creationId="{BEB31A1B-6843-BFE1-710C-F687522C8EF5}"/>
          </ac:grpSpMkLst>
        </pc:grpChg>
        <pc:picChg chg="del">
          <ac:chgData name="Hailey Banack" userId="df58c6bd-3e89-4835-b83d-a52c76bdafc9" providerId="ADAL" clId="{DDD976F4-8EA6-574E-93E5-6E95078A241C}" dt="2024-10-28T19:53:28.493" v="623" actId="21"/>
          <ac:picMkLst>
            <pc:docMk/>
            <pc:sldMk cId="1024386368" sldId="323"/>
            <ac:picMk id="3" creationId="{5FBDF9C0-1EB7-2257-482A-D4D016889508}"/>
          </ac:picMkLst>
        </pc:picChg>
      </pc:sldChg>
      <pc:sldChg chg="del">
        <pc:chgData name="Hailey Banack" userId="df58c6bd-3e89-4835-b83d-a52c76bdafc9" providerId="ADAL" clId="{DDD976F4-8EA6-574E-93E5-6E95078A241C}" dt="2024-10-28T20:16:36.415" v="739" actId="2696"/>
        <pc:sldMkLst>
          <pc:docMk/>
          <pc:sldMk cId="2186848261" sldId="325"/>
        </pc:sldMkLst>
      </pc:sldChg>
      <pc:sldChg chg="modSp mod">
        <pc:chgData name="Hailey Banack" userId="df58c6bd-3e89-4835-b83d-a52c76bdafc9" providerId="ADAL" clId="{DDD976F4-8EA6-574E-93E5-6E95078A241C}" dt="2024-10-28T18:51:43.200" v="53" actId="14100"/>
        <pc:sldMkLst>
          <pc:docMk/>
          <pc:sldMk cId="3287837277" sldId="327"/>
        </pc:sldMkLst>
        <pc:spChg chg="mod">
          <ac:chgData name="Hailey Banack" userId="df58c6bd-3e89-4835-b83d-a52c76bdafc9" providerId="ADAL" clId="{DDD976F4-8EA6-574E-93E5-6E95078A241C}" dt="2024-10-28T18:51:43.200" v="53" actId="14100"/>
          <ac:spMkLst>
            <pc:docMk/>
            <pc:sldMk cId="3287837277" sldId="327"/>
            <ac:spMk id="375" creationId="{00000000-0000-0000-0000-000000000000}"/>
          </ac:spMkLst>
        </pc:spChg>
      </pc:sldChg>
      <pc:sldChg chg="addSp delSp modSp mod delAnim modAnim">
        <pc:chgData name="Hailey Banack" userId="df58c6bd-3e89-4835-b83d-a52c76bdafc9" providerId="ADAL" clId="{DDD976F4-8EA6-574E-93E5-6E95078A241C}" dt="2024-10-28T19:54:08.696" v="629"/>
        <pc:sldMkLst>
          <pc:docMk/>
          <pc:sldMk cId="916367827" sldId="328"/>
        </pc:sldMkLst>
        <pc:spChg chg="add mod">
          <ac:chgData name="Hailey Banack" userId="df58c6bd-3e89-4835-b83d-a52c76bdafc9" providerId="ADAL" clId="{DDD976F4-8EA6-574E-93E5-6E95078A241C}" dt="2024-10-28T19:50:23.406" v="596" actId="1076"/>
          <ac:spMkLst>
            <pc:docMk/>
            <pc:sldMk cId="916367827" sldId="328"/>
            <ac:spMk id="2" creationId="{1BB4437B-6254-BE9C-1B21-255C7DB2E9DB}"/>
          </ac:spMkLst>
        </pc:spChg>
        <pc:spChg chg="add del mod">
          <ac:chgData name="Hailey Banack" userId="df58c6bd-3e89-4835-b83d-a52c76bdafc9" providerId="ADAL" clId="{DDD976F4-8EA6-574E-93E5-6E95078A241C}" dt="2024-10-28T19:52:09.142" v="622"/>
          <ac:spMkLst>
            <pc:docMk/>
            <pc:sldMk cId="916367827" sldId="328"/>
            <ac:spMk id="4" creationId="{3BE51B2D-EDEB-1675-4E38-F92E52B82197}"/>
          </ac:spMkLst>
        </pc:spChg>
        <pc:spChg chg="add mod">
          <ac:chgData name="Hailey Banack" userId="df58c6bd-3e89-4835-b83d-a52c76bdafc9" providerId="ADAL" clId="{DDD976F4-8EA6-574E-93E5-6E95078A241C}" dt="2024-10-28T19:52:00.277" v="620" actId="1076"/>
          <ac:spMkLst>
            <pc:docMk/>
            <pc:sldMk cId="916367827" sldId="328"/>
            <ac:spMk id="5" creationId="{285173EC-A4D6-DACC-AD98-CEF18D49D8BF}"/>
          </ac:spMkLst>
        </pc:spChg>
        <pc:spChg chg="del">
          <ac:chgData name="Hailey Banack" userId="df58c6bd-3e89-4835-b83d-a52c76bdafc9" providerId="ADAL" clId="{DDD976F4-8EA6-574E-93E5-6E95078A241C}" dt="2024-10-28T19:48:50.892" v="581" actId="478"/>
          <ac:spMkLst>
            <pc:docMk/>
            <pc:sldMk cId="916367827" sldId="328"/>
            <ac:spMk id="11" creationId="{6492CFBE-4422-1E97-2BAE-8139D36A5D4D}"/>
          </ac:spMkLst>
        </pc:spChg>
        <pc:spChg chg="mod">
          <ac:chgData name="Hailey Banack" userId="df58c6bd-3e89-4835-b83d-a52c76bdafc9" providerId="ADAL" clId="{DDD976F4-8EA6-574E-93E5-6E95078A241C}" dt="2024-10-28T19:49:08.661" v="587" actId="1076"/>
          <ac:spMkLst>
            <pc:docMk/>
            <pc:sldMk cId="916367827" sldId="328"/>
            <ac:spMk id="23" creationId="{F5C599B9-A31D-20CE-8C53-ED3F2F92B627}"/>
          </ac:spMkLst>
        </pc:spChg>
        <pc:spChg chg="mod">
          <ac:chgData name="Hailey Banack" userId="df58c6bd-3e89-4835-b83d-a52c76bdafc9" providerId="ADAL" clId="{DDD976F4-8EA6-574E-93E5-6E95078A241C}" dt="2024-10-28T19:49:50.391" v="594" actId="1076"/>
          <ac:spMkLst>
            <pc:docMk/>
            <pc:sldMk cId="916367827" sldId="328"/>
            <ac:spMk id="24" creationId="{FBC7BE8E-D4CD-DE56-EF0F-1A7F9324D691}"/>
          </ac:spMkLst>
        </pc:spChg>
        <pc:grpChg chg="del">
          <ac:chgData name="Hailey Banack" userId="df58c6bd-3e89-4835-b83d-a52c76bdafc9" providerId="ADAL" clId="{DDD976F4-8EA6-574E-93E5-6E95078A241C}" dt="2024-10-28T19:48:48.797" v="580" actId="478"/>
          <ac:grpSpMkLst>
            <pc:docMk/>
            <pc:sldMk cId="916367827" sldId="328"/>
            <ac:grpSpMk id="18" creationId="{E1F78042-3645-FCAE-9B88-C1ABE2F7DB21}"/>
          </ac:grpSpMkLst>
        </pc:grpChg>
        <pc:picChg chg="add mod">
          <ac:chgData name="Hailey Banack" userId="df58c6bd-3e89-4835-b83d-a52c76bdafc9" providerId="ADAL" clId="{DDD976F4-8EA6-574E-93E5-6E95078A241C}" dt="2024-10-28T19:54:08.696" v="629"/>
          <ac:picMkLst>
            <pc:docMk/>
            <pc:sldMk cId="916367827" sldId="328"/>
            <ac:picMk id="6" creationId="{F1F4FFF0-E4B4-0ABC-2B4D-5BD7363C95A1}"/>
          </ac:picMkLst>
        </pc:picChg>
        <pc:picChg chg="mod">
          <ac:chgData name="Hailey Banack" userId="df58c6bd-3e89-4835-b83d-a52c76bdafc9" providerId="ADAL" clId="{DDD976F4-8EA6-574E-93E5-6E95078A241C}" dt="2024-10-28T19:49:04.430" v="586" actId="14100"/>
          <ac:picMkLst>
            <pc:docMk/>
            <pc:sldMk cId="916367827" sldId="328"/>
            <ac:picMk id="22" creationId="{F151B876-D0A7-919F-4D6A-6B787910CB95}"/>
          </ac:picMkLst>
        </pc:picChg>
        <pc:picChg chg="del">
          <ac:chgData name="Hailey Banack" userId="df58c6bd-3e89-4835-b83d-a52c76bdafc9" providerId="ADAL" clId="{DDD976F4-8EA6-574E-93E5-6E95078A241C}" dt="2024-10-28T19:48:52.667" v="582" actId="478"/>
          <ac:picMkLst>
            <pc:docMk/>
            <pc:sldMk cId="916367827" sldId="328"/>
            <ac:picMk id="25" creationId="{5AF63D1D-FF27-3F5E-D5D2-90A5C96F4078}"/>
          </ac:picMkLst>
        </pc:picChg>
      </pc:sldChg>
      <pc:sldChg chg="addSp delSp modSp mod delAnim">
        <pc:chgData name="Hailey Banack" userId="df58c6bd-3e89-4835-b83d-a52c76bdafc9" providerId="ADAL" clId="{DDD976F4-8EA6-574E-93E5-6E95078A241C}" dt="2024-10-28T20:21:13.724" v="834" actId="1076"/>
        <pc:sldMkLst>
          <pc:docMk/>
          <pc:sldMk cId="639622357" sldId="329"/>
        </pc:sldMkLst>
        <pc:spChg chg="del">
          <ac:chgData name="Hailey Banack" userId="df58c6bd-3e89-4835-b83d-a52c76bdafc9" providerId="ADAL" clId="{DDD976F4-8EA6-574E-93E5-6E95078A241C}" dt="2024-10-28T20:19:22.389" v="798" actId="478"/>
          <ac:spMkLst>
            <pc:docMk/>
            <pc:sldMk cId="639622357" sldId="329"/>
            <ac:spMk id="3" creationId="{B2EC7E35-B5E5-FB94-A6C7-CF8DDEE86126}"/>
          </ac:spMkLst>
        </pc:spChg>
        <pc:spChg chg="mod">
          <ac:chgData name="Hailey Banack" userId="df58c6bd-3e89-4835-b83d-a52c76bdafc9" providerId="ADAL" clId="{DDD976F4-8EA6-574E-93E5-6E95078A241C}" dt="2024-10-28T20:20:55.659" v="826" actId="14100"/>
          <ac:spMkLst>
            <pc:docMk/>
            <pc:sldMk cId="639622357" sldId="329"/>
            <ac:spMk id="5" creationId="{8A7094F9-FFE5-4DBA-A7DD-7A005A3976C7}"/>
          </ac:spMkLst>
        </pc:spChg>
        <pc:spChg chg="mod">
          <ac:chgData name="Hailey Banack" userId="df58c6bd-3e89-4835-b83d-a52c76bdafc9" providerId="ADAL" clId="{DDD976F4-8EA6-574E-93E5-6E95078A241C}" dt="2024-10-28T20:17:04.010" v="743" actId="207"/>
          <ac:spMkLst>
            <pc:docMk/>
            <pc:sldMk cId="639622357" sldId="329"/>
            <ac:spMk id="6" creationId="{C7678CFB-2F14-9D9C-A206-BDA248417BB0}"/>
          </ac:spMkLst>
        </pc:spChg>
        <pc:spChg chg="mod">
          <ac:chgData name="Hailey Banack" userId="df58c6bd-3e89-4835-b83d-a52c76bdafc9" providerId="ADAL" clId="{DDD976F4-8EA6-574E-93E5-6E95078A241C}" dt="2024-10-28T20:19:17.345" v="796"/>
          <ac:spMkLst>
            <pc:docMk/>
            <pc:sldMk cId="639622357" sldId="329"/>
            <ac:spMk id="8" creationId="{072DE1C7-32A0-3A3A-EB9B-3867276C091C}"/>
          </ac:spMkLst>
        </pc:spChg>
        <pc:spChg chg="add mod">
          <ac:chgData name="Hailey Banack" userId="df58c6bd-3e89-4835-b83d-a52c76bdafc9" providerId="ADAL" clId="{DDD976F4-8EA6-574E-93E5-6E95078A241C}" dt="2024-10-28T20:21:07.850" v="832" actId="21"/>
          <ac:spMkLst>
            <pc:docMk/>
            <pc:sldMk cId="639622357" sldId="329"/>
            <ac:spMk id="11" creationId="{772E9880-F373-9D49-FB70-C7FD376551AD}"/>
          </ac:spMkLst>
        </pc:spChg>
        <pc:spChg chg="add mod">
          <ac:chgData name="Hailey Banack" userId="df58c6bd-3e89-4835-b83d-a52c76bdafc9" providerId="ADAL" clId="{DDD976F4-8EA6-574E-93E5-6E95078A241C}" dt="2024-10-28T20:21:13.724" v="834" actId="1076"/>
          <ac:spMkLst>
            <pc:docMk/>
            <pc:sldMk cId="639622357" sldId="329"/>
            <ac:spMk id="12" creationId="{829F0902-EEAB-2D80-A5F7-50B683E87A2A}"/>
          </ac:spMkLst>
        </pc:spChg>
        <pc:spChg chg="del mod">
          <ac:chgData name="Hailey Banack" userId="df58c6bd-3e89-4835-b83d-a52c76bdafc9" providerId="ADAL" clId="{DDD976F4-8EA6-574E-93E5-6E95078A241C}" dt="2024-10-28T20:21:03.010" v="830" actId="478"/>
          <ac:spMkLst>
            <pc:docMk/>
            <pc:sldMk cId="639622357" sldId="329"/>
            <ac:spMk id="17" creationId="{C807A5C1-B396-FAF5-7815-73B4CBB24F63}"/>
          </ac:spMkLst>
        </pc:spChg>
        <pc:picChg chg="del">
          <ac:chgData name="Hailey Banack" userId="df58c6bd-3e89-4835-b83d-a52c76bdafc9" providerId="ADAL" clId="{DDD976F4-8EA6-574E-93E5-6E95078A241C}" dt="2024-10-28T20:19:20.248" v="797" actId="478"/>
          <ac:picMkLst>
            <pc:docMk/>
            <pc:sldMk cId="639622357" sldId="329"/>
            <ac:picMk id="2" creationId="{E05F0B67-48AD-9DE1-6BA2-D3C16C5109D9}"/>
          </ac:picMkLst>
        </pc:picChg>
        <pc:picChg chg="add mod">
          <ac:chgData name="Hailey Banack" userId="df58c6bd-3e89-4835-b83d-a52c76bdafc9" providerId="ADAL" clId="{DDD976F4-8EA6-574E-93E5-6E95078A241C}" dt="2024-10-28T20:20:34.036" v="819" actId="167"/>
          <ac:picMkLst>
            <pc:docMk/>
            <pc:sldMk cId="639622357" sldId="329"/>
            <ac:picMk id="4" creationId="{0AB13D34-4280-A0A0-46B8-91C7FE0343B9}"/>
          </ac:picMkLst>
        </pc:picChg>
        <pc:picChg chg="del">
          <ac:chgData name="Hailey Banack" userId="df58c6bd-3e89-4835-b83d-a52c76bdafc9" providerId="ADAL" clId="{DDD976F4-8EA6-574E-93E5-6E95078A241C}" dt="2024-10-28T20:19:23.305" v="799" actId="478"/>
          <ac:picMkLst>
            <pc:docMk/>
            <pc:sldMk cId="639622357" sldId="329"/>
            <ac:picMk id="7" creationId="{C6B15EC2-FC29-53E2-DD54-2F6F0AD8F492}"/>
          </ac:picMkLst>
        </pc:picChg>
        <pc:picChg chg="add mod">
          <ac:chgData name="Hailey Banack" userId="df58c6bd-3e89-4835-b83d-a52c76bdafc9" providerId="ADAL" clId="{DDD976F4-8EA6-574E-93E5-6E95078A241C}" dt="2024-10-28T20:20:29.577" v="818" actId="167"/>
          <ac:picMkLst>
            <pc:docMk/>
            <pc:sldMk cId="639622357" sldId="329"/>
            <ac:picMk id="9" creationId="{99A25181-3FD4-8C14-1C17-5640B4E61FC1}"/>
          </ac:picMkLst>
        </pc:picChg>
      </pc:sldChg>
      <pc:sldChg chg="modSp add mod modNotes">
        <pc:chgData name="Hailey Banack" userId="df58c6bd-3e89-4835-b83d-a52c76bdafc9" providerId="ADAL" clId="{DDD976F4-8EA6-574E-93E5-6E95078A241C}" dt="2024-10-28T19:13:41.401" v="128" actId="14100"/>
        <pc:sldMkLst>
          <pc:docMk/>
          <pc:sldMk cId="0" sldId="330"/>
        </pc:sldMkLst>
        <pc:spChg chg="mod">
          <ac:chgData name="Hailey Banack" userId="df58c6bd-3e89-4835-b83d-a52c76bdafc9" providerId="ADAL" clId="{DDD976F4-8EA6-574E-93E5-6E95078A241C}" dt="2024-10-28T18:57:00.315" v="122" actId="14100"/>
          <ac:spMkLst>
            <pc:docMk/>
            <pc:sldMk cId="0" sldId="330"/>
            <ac:spMk id="655" creationId="{00000000-0000-0000-0000-000000000000}"/>
          </ac:spMkLst>
        </pc:spChg>
        <pc:spChg chg="mod">
          <ac:chgData name="Hailey Banack" userId="df58c6bd-3e89-4835-b83d-a52c76bdafc9" providerId="ADAL" clId="{DDD976F4-8EA6-574E-93E5-6E95078A241C}" dt="2024-10-28T19:13:41.401" v="128" actId="14100"/>
          <ac:spMkLst>
            <pc:docMk/>
            <pc:sldMk cId="0" sldId="330"/>
            <ac:spMk id="656" creationId="{00000000-0000-0000-0000-000000000000}"/>
          </ac:spMkLst>
        </pc:spChg>
        <pc:picChg chg="mod">
          <ac:chgData name="Hailey Banack" userId="df58c6bd-3e89-4835-b83d-a52c76bdafc9" providerId="ADAL" clId="{DDD976F4-8EA6-574E-93E5-6E95078A241C}" dt="2024-10-28T18:57:04.592" v="123" actId="1076"/>
          <ac:picMkLst>
            <pc:docMk/>
            <pc:sldMk cId="0" sldId="330"/>
            <ac:picMk id="658" creationId="{00000000-0000-0000-0000-000000000000}"/>
          </ac:picMkLst>
        </pc:picChg>
      </pc:sldChg>
      <pc:sldChg chg="addSp delSp modSp add mod">
        <pc:chgData name="Hailey Banack" userId="df58c6bd-3e89-4835-b83d-a52c76bdafc9" providerId="ADAL" clId="{DDD976F4-8EA6-574E-93E5-6E95078A241C}" dt="2024-10-28T19:48:28.787" v="579" actId="20577"/>
        <pc:sldMkLst>
          <pc:docMk/>
          <pc:sldMk cId="2956218236" sldId="331"/>
        </pc:sldMkLst>
        <pc:spChg chg="del">
          <ac:chgData name="Hailey Banack" userId="df58c6bd-3e89-4835-b83d-a52c76bdafc9" providerId="ADAL" clId="{DDD976F4-8EA6-574E-93E5-6E95078A241C}" dt="2024-10-28T19:38:02.553" v="471" actId="478"/>
          <ac:spMkLst>
            <pc:docMk/>
            <pc:sldMk cId="2956218236" sldId="331"/>
            <ac:spMk id="4" creationId="{20833D9C-BD73-6CDD-29CC-C4AA2D145A26}"/>
          </ac:spMkLst>
        </pc:spChg>
        <pc:spChg chg="del">
          <ac:chgData name="Hailey Banack" userId="df58c6bd-3e89-4835-b83d-a52c76bdafc9" providerId="ADAL" clId="{DDD976F4-8EA6-574E-93E5-6E95078A241C}" dt="2024-10-28T19:35:31.986" v="400" actId="478"/>
          <ac:spMkLst>
            <pc:docMk/>
            <pc:sldMk cId="2956218236" sldId="331"/>
            <ac:spMk id="6" creationId="{C7678CFB-2F14-9D9C-A206-BDA248417BB0}"/>
          </ac:spMkLst>
        </pc:spChg>
        <pc:spChg chg="mod">
          <ac:chgData name="Hailey Banack" userId="df58c6bd-3e89-4835-b83d-a52c76bdafc9" providerId="ADAL" clId="{DDD976F4-8EA6-574E-93E5-6E95078A241C}" dt="2024-10-28T19:48:28.787" v="579" actId="20577"/>
          <ac:spMkLst>
            <pc:docMk/>
            <pc:sldMk cId="2956218236" sldId="331"/>
            <ac:spMk id="8" creationId="{072DE1C7-32A0-3A3A-EB9B-3867276C091C}"/>
          </ac:spMkLst>
        </pc:spChg>
        <pc:spChg chg="add del mod">
          <ac:chgData name="Hailey Banack" userId="df58c6bd-3e89-4835-b83d-a52c76bdafc9" providerId="ADAL" clId="{DDD976F4-8EA6-574E-93E5-6E95078A241C}" dt="2024-10-28T19:35:35.108" v="401" actId="478"/>
          <ac:spMkLst>
            <pc:docMk/>
            <pc:sldMk cId="2956218236" sldId="331"/>
            <ac:spMk id="10" creationId="{943E0AF6-9EC1-57E3-66A7-2E14401B2D8A}"/>
          </ac:spMkLst>
        </pc:spChg>
        <pc:spChg chg="add mod">
          <ac:chgData name="Hailey Banack" userId="df58c6bd-3e89-4835-b83d-a52c76bdafc9" providerId="ADAL" clId="{DDD976F4-8EA6-574E-93E5-6E95078A241C}" dt="2024-10-28T19:46:10.322" v="536"/>
          <ac:spMkLst>
            <pc:docMk/>
            <pc:sldMk cId="2956218236" sldId="331"/>
            <ac:spMk id="12" creationId="{622FE73C-D79D-6516-2E0F-D55BCDEA33C9}"/>
          </ac:spMkLst>
        </pc:spChg>
        <pc:spChg chg="mod">
          <ac:chgData name="Hailey Banack" userId="df58c6bd-3e89-4835-b83d-a52c76bdafc9" providerId="ADAL" clId="{DDD976F4-8EA6-574E-93E5-6E95078A241C}" dt="2024-10-28T19:42:31.703" v="520" actId="1076"/>
          <ac:spMkLst>
            <pc:docMk/>
            <pc:sldMk cId="2956218236" sldId="331"/>
            <ac:spMk id="13" creationId="{154307CB-6887-7861-A6D0-197D1E4DF61A}"/>
          </ac:spMkLst>
        </pc:spChg>
        <pc:spChg chg="mod">
          <ac:chgData name="Hailey Banack" userId="df58c6bd-3e89-4835-b83d-a52c76bdafc9" providerId="ADAL" clId="{DDD976F4-8EA6-574E-93E5-6E95078A241C}" dt="2024-10-28T19:44:58.206" v="531" actId="1076"/>
          <ac:spMkLst>
            <pc:docMk/>
            <pc:sldMk cId="2956218236" sldId="331"/>
            <ac:spMk id="21" creationId="{6A5F345B-0D0B-19BF-A5DF-985CCAD890AA}"/>
          </ac:spMkLst>
        </pc:spChg>
        <pc:spChg chg="add del mod">
          <ac:chgData name="Hailey Banack" userId="df58c6bd-3e89-4835-b83d-a52c76bdafc9" providerId="ADAL" clId="{DDD976F4-8EA6-574E-93E5-6E95078A241C}" dt="2024-10-28T19:47:47.407" v="559"/>
          <ac:spMkLst>
            <pc:docMk/>
            <pc:sldMk cId="2956218236" sldId="331"/>
            <ac:spMk id="27" creationId="{A8DF489C-9B56-540C-2172-50567B0FE3C7}"/>
          </ac:spMkLst>
        </pc:spChg>
        <pc:spChg chg="add mod">
          <ac:chgData name="Hailey Banack" userId="df58c6bd-3e89-4835-b83d-a52c76bdafc9" providerId="ADAL" clId="{DDD976F4-8EA6-574E-93E5-6E95078A241C}" dt="2024-10-28T19:47:38.291" v="555" actId="1076"/>
          <ac:spMkLst>
            <pc:docMk/>
            <pc:sldMk cId="2956218236" sldId="331"/>
            <ac:spMk id="28" creationId="{DE2F96F8-1F93-15D7-9914-5F6224A067AB}"/>
          </ac:spMkLst>
        </pc:spChg>
        <pc:grpChg chg="del">
          <ac:chgData name="Hailey Banack" userId="df58c6bd-3e89-4835-b83d-a52c76bdafc9" providerId="ADAL" clId="{DDD976F4-8EA6-574E-93E5-6E95078A241C}" dt="2024-10-28T19:38:05.450" v="473" actId="478"/>
          <ac:grpSpMkLst>
            <pc:docMk/>
            <pc:sldMk cId="2956218236" sldId="331"/>
            <ac:grpSpMk id="2" creationId="{CB879A0C-C3F9-447F-CD92-4CA184F077FB}"/>
          </ac:grpSpMkLst>
        </pc:grpChg>
        <pc:grpChg chg="del">
          <ac:chgData name="Hailey Banack" userId="df58c6bd-3e89-4835-b83d-a52c76bdafc9" providerId="ADAL" clId="{DDD976F4-8EA6-574E-93E5-6E95078A241C}" dt="2024-10-28T19:38:03.971" v="472" actId="478"/>
          <ac:grpSpMkLst>
            <pc:docMk/>
            <pc:sldMk cId="2956218236" sldId="331"/>
            <ac:grpSpMk id="16" creationId="{71F6DBA2-25AA-5999-5771-05209779300A}"/>
          </ac:grpSpMkLst>
        </pc:grpChg>
        <pc:grpChg chg="del">
          <ac:chgData name="Hailey Banack" userId="df58c6bd-3e89-4835-b83d-a52c76bdafc9" providerId="ADAL" clId="{DDD976F4-8EA6-574E-93E5-6E95078A241C}" dt="2024-10-28T19:38:06.874" v="474" actId="478"/>
          <ac:grpSpMkLst>
            <pc:docMk/>
            <pc:sldMk cId="2956218236" sldId="331"/>
            <ac:grpSpMk id="22" creationId="{B8B276BF-8DB2-709B-B221-81A360012346}"/>
          </ac:grpSpMkLst>
        </pc:grpChg>
        <pc:picChg chg="add mod">
          <ac:chgData name="Hailey Banack" userId="df58c6bd-3e89-4835-b83d-a52c76bdafc9" providerId="ADAL" clId="{DDD976F4-8EA6-574E-93E5-6E95078A241C}" dt="2024-10-28T19:48:10.837" v="562" actId="1367"/>
          <ac:picMkLst>
            <pc:docMk/>
            <pc:sldMk cId="2956218236" sldId="331"/>
            <ac:picMk id="11" creationId="{AA3A9036-BF39-81D4-DD4B-207974A19D66}"/>
          </ac:picMkLst>
        </pc:picChg>
        <pc:picChg chg="add del mod">
          <ac:chgData name="Hailey Banack" userId="df58c6bd-3e89-4835-b83d-a52c76bdafc9" providerId="ADAL" clId="{DDD976F4-8EA6-574E-93E5-6E95078A241C}" dt="2024-10-28T19:44:33.644" v="522" actId="478"/>
          <ac:picMkLst>
            <pc:docMk/>
            <pc:sldMk cId="2956218236" sldId="331"/>
            <ac:picMk id="14" creationId="{3923A5AE-85CA-5A63-49AC-87796896680F}"/>
          </ac:picMkLst>
        </pc:picChg>
        <pc:picChg chg="add del mod">
          <ac:chgData name="Hailey Banack" userId="df58c6bd-3e89-4835-b83d-a52c76bdafc9" providerId="ADAL" clId="{DDD976F4-8EA6-574E-93E5-6E95078A241C}" dt="2024-10-28T19:44:34.656" v="523" actId="478"/>
          <ac:picMkLst>
            <pc:docMk/>
            <pc:sldMk cId="2956218236" sldId="331"/>
            <ac:picMk id="15" creationId="{55940A88-89F1-7DE7-7608-4DAEF272B66E}"/>
          </ac:picMkLst>
        </pc:picChg>
        <pc:picChg chg="add mod">
          <ac:chgData name="Hailey Banack" userId="df58c6bd-3e89-4835-b83d-a52c76bdafc9" providerId="ADAL" clId="{DDD976F4-8EA6-574E-93E5-6E95078A241C}" dt="2024-10-28T19:47:47.133" v="557"/>
          <ac:picMkLst>
            <pc:docMk/>
            <pc:sldMk cId="2956218236" sldId="331"/>
            <ac:picMk id="20" creationId="{6E842EC6-4E2A-50D0-B20E-CAEF5D3FE273}"/>
          </ac:picMkLst>
        </pc:picChg>
        <pc:picChg chg="add mod">
          <ac:chgData name="Hailey Banack" userId="df58c6bd-3e89-4835-b83d-a52c76bdafc9" providerId="ADAL" clId="{DDD976F4-8EA6-574E-93E5-6E95078A241C}" dt="2024-10-28T19:47:55.644" v="560"/>
          <ac:picMkLst>
            <pc:docMk/>
            <pc:sldMk cId="2956218236" sldId="331"/>
            <ac:picMk id="25" creationId="{41D8A4D7-3EC2-BEB8-0CD1-7B3ABDA6FAA7}"/>
          </ac:picMkLst>
        </pc:picChg>
        <pc:picChg chg="add mod">
          <ac:chgData name="Hailey Banack" userId="df58c6bd-3e89-4835-b83d-a52c76bdafc9" providerId="ADAL" clId="{DDD976F4-8EA6-574E-93E5-6E95078A241C}" dt="2024-10-28T19:48:02.020" v="561"/>
          <ac:picMkLst>
            <pc:docMk/>
            <pc:sldMk cId="2956218236" sldId="331"/>
            <ac:picMk id="29" creationId="{F6AA5F4C-DF01-3FC8-5A94-5D5FAE8580C0}"/>
          </ac:picMkLst>
        </pc:picChg>
      </pc:sldChg>
    </pc:docChg>
  </pc:docChgLst>
  <pc:docChgLst>
    <pc:chgData name="Hailey Banack" userId="df58c6bd-3e89-4835-b83d-a52c76bdafc9" providerId="ADAL" clId="{540747CF-EB31-BE4F-A57A-6836ACFB081D}"/>
    <pc:docChg chg="undo custSel addSld delSld modSld sldOrd">
      <pc:chgData name="Hailey Banack" userId="df58c6bd-3e89-4835-b83d-a52c76bdafc9" providerId="ADAL" clId="{540747CF-EB31-BE4F-A57A-6836ACFB081D}" dt="2024-10-24T20:47:03.578" v="1405" actId="1076"/>
      <pc:docMkLst>
        <pc:docMk/>
      </pc:docMkLst>
      <pc:sldChg chg="modSp mod">
        <pc:chgData name="Hailey Banack" userId="df58c6bd-3e89-4835-b83d-a52c76bdafc9" providerId="ADAL" clId="{540747CF-EB31-BE4F-A57A-6836ACFB081D}" dt="2024-10-24T20:10:17.215" v="29" actId="20577"/>
        <pc:sldMkLst>
          <pc:docMk/>
          <pc:sldMk cId="0" sldId="256"/>
        </pc:sldMkLst>
        <pc:spChg chg="mod">
          <ac:chgData name="Hailey Banack" userId="df58c6bd-3e89-4835-b83d-a52c76bdafc9" providerId="ADAL" clId="{540747CF-EB31-BE4F-A57A-6836ACFB081D}" dt="2024-10-24T20:10:11.165" v="1" actId="20577"/>
          <ac:spMkLst>
            <pc:docMk/>
            <pc:sldMk cId="0" sldId="256"/>
            <ac:spMk id="5" creationId="{6E551378-DE19-955F-700C-755DD5B1BBDC}"/>
          </ac:spMkLst>
        </pc:spChg>
        <pc:spChg chg="mod">
          <ac:chgData name="Hailey Banack" userId="df58c6bd-3e89-4835-b83d-a52c76bdafc9" providerId="ADAL" clId="{540747CF-EB31-BE4F-A57A-6836ACFB081D}" dt="2024-10-24T20:10:17.215" v="29" actId="20577"/>
          <ac:spMkLst>
            <pc:docMk/>
            <pc:sldMk cId="0" sldId="256"/>
            <ac:spMk id="309" creationId="{00000000-0000-0000-0000-000000000000}"/>
          </ac:spMkLst>
        </pc:spChg>
      </pc:sldChg>
      <pc:sldChg chg="modSp">
        <pc:chgData name="Hailey Banack" userId="df58c6bd-3e89-4835-b83d-a52c76bdafc9" providerId="ADAL" clId="{540747CF-EB31-BE4F-A57A-6836ACFB081D}" dt="2024-10-24T20:11:29.648" v="40" actId="20577"/>
        <pc:sldMkLst>
          <pc:docMk/>
          <pc:sldMk cId="0" sldId="259"/>
        </pc:sldMkLst>
        <pc:spChg chg="mod">
          <ac:chgData name="Hailey Banack" userId="df58c6bd-3e89-4835-b83d-a52c76bdafc9" providerId="ADAL" clId="{540747CF-EB31-BE4F-A57A-6836ACFB081D}" dt="2024-10-24T20:11:29.648" v="40" actId="20577"/>
          <ac:spMkLst>
            <pc:docMk/>
            <pc:sldMk cId="0" sldId="259"/>
            <ac:spMk id="343" creationId="{00000000-0000-0000-0000-000000000000}"/>
          </ac:spMkLst>
        </pc:spChg>
      </pc:sldChg>
      <pc:sldChg chg="modSp mod">
        <pc:chgData name="Hailey Banack" userId="df58c6bd-3e89-4835-b83d-a52c76bdafc9" providerId="ADAL" clId="{540747CF-EB31-BE4F-A57A-6836ACFB081D}" dt="2024-10-24T20:10:51.424" v="38" actId="20577"/>
        <pc:sldMkLst>
          <pc:docMk/>
          <pc:sldMk cId="0" sldId="261"/>
        </pc:sldMkLst>
        <pc:spChg chg="mod">
          <ac:chgData name="Hailey Banack" userId="df58c6bd-3e89-4835-b83d-a52c76bdafc9" providerId="ADAL" clId="{540747CF-EB31-BE4F-A57A-6836ACFB081D}" dt="2024-10-24T20:10:34.131" v="31" actId="1076"/>
          <ac:spMkLst>
            <pc:docMk/>
            <pc:sldMk cId="0" sldId="261"/>
            <ac:spMk id="4" creationId="{0CAB4224-E412-0571-ABD5-A39634102E3D}"/>
          </ac:spMkLst>
        </pc:spChg>
        <pc:spChg chg="mod">
          <ac:chgData name="Hailey Banack" userId="df58c6bd-3e89-4835-b83d-a52c76bdafc9" providerId="ADAL" clId="{540747CF-EB31-BE4F-A57A-6836ACFB081D}" dt="2024-10-24T20:10:51.424" v="38" actId="20577"/>
          <ac:spMkLst>
            <pc:docMk/>
            <pc:sldMk cId="0" sldId="261"/>
            <ac:spMk id="366" creationId="{00000000-0000-0000-0000-000000000000}"/>
          </ac:spMkLst>
        </pc:spChg>
      </pc:sldChg>
      <pc:sldChg chg="addSp delSp modSp mod ord addAnim delAnim modAnim">
        <pc:chgData name="Hailey Banack" userId="df58c6bd-3e89-4835-b83d-a52c76bdafc9" providerId="ADAL" clId="{540747CF-EB31-BE4F-A57A-6836ACFB081D}" dt="2024-10-24T20:19:13.201" v="178" actId="1367"/>
        <pc:sldMkLst>
          <pc:docMk/>
          <pc:sldMk cId="238759412" sldId="320"/>
        </pc:sldMkLst>
        <pc:spChg chg="mod">
          <ac:chgData name="Hailey Banack" userId="df58c6bd-3e89-4835-b83d-a52c76bdafc9" providerId="ADAL" clId="{540747CF-EB31-BE4F-A57A-6836ACFB081D}" dt="2024-10-24T20:12:26.437" v="95"/>
          <ac:spMkLst>
            <pc:docMk/>
            <pc:sldMk cId="238759412" sldId="320"/>
            <ac:spMk id="3" creationId="{8A0E50A9-3CA7-040B-FFBE-8E15D5C81680}"/>
          </ac:spMkLst>
        </pc:spChg>
        <pc:spChg chg="mod">
          <ac:chgData name="Hailey Banack" userId="df58c6bd-3e89-4835-b83d-a52c76bdafc9" providerId="ADAL" clId="{540747CF-EB31-BE4F-A57A-6836ACFB081D}" dt="2024-10-24T20:16:37.211" v="152" actId="1076"/>
          <ac:spMkLst>
            <pc:docMk/>
            <pc:sldMk cId="238759412" sldId="320"/>
            <ac:spMk id="5" creationId="{DAFBA4EB-BAE2-C24A-3ADE-BD8AA25862F0}"/>
          </ac:spMkLst>
        </pc:spChg>
        <pc:spChg chg="mod">
          <ac:chgData name="Hailey Banack" userId="df58c6bd-3e89-4835-b83d-a52c76bdafc9" providerId="ADAL" clId="{540747CF-EB31-BE4F-A57A-6836ACFB081D}" dt="2024-10-24T20:11:43.204" v="87" actId="20577"/>
          <ac:spMkLst>
            <pc:docMk/>
            <pc:sldMk cId="238759412" sldId="320"/>
            <ac:spMk id="6" creationId="{C7678CFB-2F14-9D9C-A206-BDA248417BB0}"/>
          </ac:spMkLst>
        </pc:spChg>
        <pc:spChg chg="mod">
          <ac:chgData name="Hailey Banack" userId="df58c6bd-3e89-4835-b83d-a52c76bdafc9" providerId="ADAL" clId="{540747CF-EB31-BE4F-A57A-6836ACFB081D}" dt="2024-10-24T20:12:26.437" v="95"/>
          <ac:spMkLst>
            <pc:docMk/>
            <pc:sldMk cId="238759412" sldId="320"/>
            <ac:spMk id="7" creationId="{15762904-E14F-7F58-815D-38D864C410D6}"/>
          </ac:spMkLst>
        </pc:spChg>
        <pc:spChg chg="mod">
          <ac:chgData name="Hailey Banack" userId="df58c6bd-3e89-4835-b83d-a52c76bdafc9" providerId="ADAL" clId="{540747CF-EB31-BE4F-A57A-6836ACFB081D}" dt="2024-10-24T20:12:07.731" v="90" actId="21"/>
          <ac:spMkLst>
            <pc:docMk/>
            <pc:sldMk cId="238759412" sldId="320"/>
            <ac:spMk id="8" creationId="{072DE1C7-32A0-3A3A-EB9B-3867276C091C}"/>
          </ac:spMkLst>
        </pc:spChg>
        <pc:spChg chg="mod">
          <ac:chgData name="Hailey Banack" userId="df58c6bd-3e89-4835-b83d-a52c76bdafc9" providerId="ADAL" clId="{540747CF-EB31-BE4F-A57A-6836ACFB081D}" dt="2024-10-24T20:12:26.437" v="95"/>
          <ac:spMkLst>
            <pc:docMk/>
            <pc:sldMk cId="238759412" sldId="320"/>
            <ac:spMk id="9" creationId="{22FA40ED-7E51-6FCE-9A2B-EA2B5757B3BB}"/>
          </ac:spMkLst>
        </pc:spChg>
        <pc:spChg chg="add del mod">
          <ac:chgData name="Hailey Banack" userId="df58c6bd-3e89-4835-b83d-a52c76bdafc9" providerId="ADAL" clId="{540747CF-EB31-BE4F-A57A-6836ACFB081D}" dt="2024-10-24T20:15:45.552" v="127" actId="478"/>
          <ac:spMkLst>
            <pc:docMk/>
            <pc:sldMk cId="238759412" sldId="320"/>
            <ac:spMk id="10" creationId="{68FD693C-9CD1-F19C-32AF-C699FA76FD16}"/>
          </ac:spMkLst>
        </pc:spChg>
        <pc:spChg chg="add del mod">
          <ac:chgData name="Hailey Banack" userId="df58c6bd-3e89-4835-b83d-a52c76bdafc9" providerId="ADAL" clId="{540747CF-EB31-BE4F-A57A-6836ACFB081D}" dt="2024-10-24T20:12:28.215" v="96" actId="1076"/>
          <ac:spMkLst>
            <pc:docMk/>
            <pc:sldMk cId="238759412" sldId="320"/>
            <ac:spMk id="12" creationId="{E9CA67F8-2405-6D33-6DED-98AEFCD5409E}"/>
          </ac:spMkLst>
        </pc:spChg>
        <pc:spChg chg="add mod">
          <ac:chgData name="Hailey Banack" userId="df58c6bd-3e89-4835-b83d-a52c76bdafc9" providerId="ADAL" clId="{540747CF-EB31-BE4F-A57A-6836ACFB081D}" dt="2024-10-24T20:16:33.075" v="151" actId="1076"/>
          <ac:spMkLst>
            <pc:docMk/>
            <pc:sldMk cId="238759412" sldId="320"/>
            <ac:spMk id="15" creationId="{316DD5D9-3807-17AC-B07D-E530F2CC1488}"/>
          </ac:spMkLst>
        </pc:spChg>
        <pc:spChg chg="add mod">
          <ac:chgData name="Hailey Banack" userId="df58c6bd-3e89-4835-b83d-a52c76bdafc9" providerId="ADAL" clId="{540747CF-EB31-BE4F-A57A-6836ACFB081D}" dt="2024-10-24T20:18:58.249" v="177" actId="1076"/>
          <ac:spMkLst>
            <pc:docMk/>
            <pc:sldMk cId="238759412" sldId="320"/>
            <ac:spMk id="17" creationId="{C807A5C1-B396-FAF5-7815-73B4CBB24F63}"/>
          </ac:spMkLst>
        </pc:spChg>
        <pc:grpChg chg="add mod">
          <ac:chgData name="Hailey Banack" userId="df58c6bd-3e89-4835-b83d-a52c76bdafc9" providerId="ADAL" clId="{540747CF-EB31-BE4F-A57A-6836ACFB081D}" dt="2024-10-24T20:15:39.777" v="124" actId="1076"/>
          <ac:grpSpMkLst>
            <pc:docMk/>
            <pc:sldMk cId="238759412" sldId="320"/>
            <ac:grpSpMk id="2" creationId="{E07E7D44-8B03-F2F8-A93D-62A5A942630E}"/>
          </ac:grpSpMkLst>
        </pc:grpChg>
        <pc:picChg chg="del">
          <ac:chgData name="Hailey Banack" userId="df58c6bd-3e89-4835-b83d-a52c76bdafc9" providerId="ADAL" clId="{540747CF-EB31-BE4F-A57A-6836ACFB081D}" dt="2024-10-24T20:12:11.798" v="91" actId="478"/>
          <ac:picMkLst>
            <pc:docMk/>
            <pc:sldMk cId="238759412" sldId="320"/>
            <ac:picMk id="4" creationId="{730BD52F-E5F0-7906-AA53-0C93572B9A10}"/>
          </ac:picMkLst>
        </pc:picChg>
        <pc:picChg chg="add del mod">
          <ac:chgData name="Hailey Banack" userId="df58c6bd-3e89-4835-b83d-a52c76bdafc9" providerId="ADAL" clId="{540747CF-EB31-BE4F-A57A-6836ACFB081D}" dt="2024-10-24T20:14:57.004" v="122" actId="478"/>
          <ac:picMkLst>
            <pc:docMk/>
            <pc:sldMk cId="238759412" sldId="320"/>
            <ac:picMk id="11" creationId="{AE578DDC-977B-3A7F-732A-FFFE64422A2F}"/>
          </ac:picMkLst>
        </pc:picChg>
        <pc:picChg chg="add del mod">
          <ac:chgData name="Hailey Banack" userId="df58c6bd-3e89-4835-b83d-a52c76bdafc9" providerId="ADAL" clId="{540747CF-EB31-BE4F-A57A-6836ACFB081D}" dt="2024-10-24T20:14:55.927" v="120" actId="478"/>
          <ac:picMkLst>
            <pc:docMk/>
            <pc:sldMk cId="238759412" sldId="320"/>
            <ac:picMk id="13" creationId="{D5C22710-0804-32CA-DB5E-04EB913664B7}"/>
          </ac:picMkLst>
        </pc:picChg>
        <pc:picChg chg="add del mod">
          <ac:chgData name="Hailey Banack" userId="df58c6bd-3e89-4835-b83d-a52c76bdafc9" providerId="ADAL" clId="{540747CF-EB31-BE4F-A57A-6836ACFB081D}" dt="2024-10-24T20:14:56.468" v="121" actId="478"/>
          <ac:picMkLst>
            <pc:docMk/>
            <pc:sldMk cId="238759412" sldId="320"/>
            <ac:picMk id="14" creationId="{78613865-F45B-7B78-3D87-85588AB43705}"/>
          </ac:picMkLst>
        </pc:picChg>
        <pc:picChg chg="add del mod">
          <ac:chgData name="Hailey Banack" userId="df58c6bd-3e89-4835-b83d-a52c76bdafc9" providerId="ADAL" clId="{540747CF-EB31-BE4F-A57A-6836ACFB081D}" dt="2024-10-24T20:18:27.040" v="172" actId="478"/>
          <ac:picMkLst>
            <pc:docMk/>
            <pc:sldMk cId="238759412" sldId="320"/>
            <ac:picMk id="16" creationId="{87B47C18-92E5-FC9F-36ED-7D77434065E2}"/>
          </ac:picMkLst>
        </pc:picChg>
        <pc:picChg chg="add mod">
          <ac:chgData name="Hailey Banack" userId="df58c6bd-3e89-4835-b83d-a52c76bdafc9" providerId="ADAL" clId="{540747CF-EB31-BE4F-A57A-6836ACFB081D}" dt="2024-10-24T20:19:13.201" v="178" actId="1367"/>
          <ac:picMkLst>
            <pc:docMk/>
            <pc:sldMk cId="238759412" sldId="320"/>
            <ac:picMk id="18" creationId="{F3DAE69A-2B2F-A7C3-62AC-C6DF25B54548}"/>
          </ac:picMkLst>
        </pc:picChg>
      </pc:sldChg>
      <pc:sldChg chg="del">
        <pc:chgData name="Hailey Banack" userId="df58c6bd-3e89-4835-b83d-a52c76bdafc9" providerId="ADAL" clId="{540747CF-EB31-BE4F-A57A-6836ACFB081D}" dt="2024-10-24T20:35:59.476" v="781" actId="2696"/>
        <pc:sldMkLst>
          <pc:docMk/>
          <pc:sldMk cId="3943646181" sldId="321"/>
        </pc:sldMkLst>
      </pc:sldChg>
      <pc:sldChg chg="modSp mod">
        <pc:chgData name="Hailey Banack" userId="df58c6bd-3e89-4835-b83d-a52c76bdafc9" providerId="ADAL" clId="{540747CF-EB31-BE4F-A57A-6836ACFB081D}" dt="2024-10-24T20:45:13.191" v="1233" actId="1076"/>
        <pc:sldMkLst>
          <pc:docMk/>
          <pc:sldMk cId="4111112523" sldId="322"/>
        </pc:sldMkLst>
        <pc:spChg chg="mod">
          <ac:chgData name="Hailey Banack" userId="df58c6bd-3e89-4835-b83d-a52c76bdafc9" providerId="ADAL" clId="{540747CF-EB31-BE4F-A57A-6836ACFB081D}" dt="2024-10-24T20:45:13.191" v="1233" actId="1076"/>
          <ac:spMkLst>
            <pc:docMk/>
            <pc:sldMk cId="4111112523" sldId="322"/>
            <ac:spMk id="375" creationId="{00000000-0000-0000-0000-000000000000}"/>
          </ac:spMkLst>
        </pc:spChg>
      </pc:sldChg>
      <pc:sldChg chg="addSp delSp modSp mod delAnim">
        <pc:chgData name="Hailey Banack" userId="df58c6bd-3e89-4835-b83d-a52c76bdafc9" providerId="ADAL" clId="{540747CF-EB31-BE4F-A57A-6836ACFB081D}" dt="2024-10-24T20:35:55.131" v="779" actId="1076"/>
        <pc:sldMkLst>
          <pc:docMk/>
          <pc:sldMk cId="1024386368" sldId="323"/>
        </pc:sldMkLst>
        <pc:spChg chg="del mod">
          <ac:chgData name="Hailey Banack" userId="df58c6bd-3e89-4835-b83d-a52c76bdafc9" providerId="ADAL" clId="{540747CF-EB31-BE4F-A57A-6836ACFB081D}" dt="2024-10-24T20:29:42.029" v="636" actId="478"/>
          <ac:spMkLst>
            <pc:docMk/>
            <pc:sldMk cId="1024386368" sldId="323"/>
            <ac:spMk id="11" creationId="{33F1BDA6-ECCE-E820-EE86-981247800C8A}"/>
          </ac:spMkLst>
        </pc:spChg>
        <pc:spChg chg="mod">
          <ac:chgData name="Hailey Banack" userId="df58c6bd-3e89-4835-b83d-a52c76bdafc9" providerId="ADAL" clId="{540747CF-EB31-BE4F-A57A-6836ACFB081D}" dt="2024-10-24T20:34:35.421" v="731" actId="1076"/>
          <ac:spMkLst>
            <pc:docMk/>
            <pc:sldMk cId="1024386368" sldId="323"/>
            <ac:spMk id="12" creationId="{3FF2FFBA-7EF0-EAFF-C432-EE436D105289}"/>
          </ac:spMkLst>
        </pc:spChg>
        <pc:spChg chg="mod">
          <ac:chgData name="Hailey Banack" userId="df58c6bd-3e89-4835-b83d-a52c76bdafc9" providerId="ADAL" clId="{540747CF-EB31-BE4F-A57A-6836ACFB081D}" dt="2024-10-24T20:35:55.131" v="779" actId="1076"/>
          <ac:spMkLst>
            <pc:docMk/>
            <pc:sldMk cId="1024386368" sldId="323"/>
            <ac:spMk id="16" creationId="{959BB1EF-12CC-231C-0F90-9307454C3120}"/>
          </ac:spMkLst>
        </pc:spChg>
        <pc:picChg chg="add mod">
          <ac:chgData name="Hailey Banack" userId="df58c6bd-3e89-4835-b83d-a52c76bdafc9" providerId="ADAL" clId="{540747CF-EB31-BE4F-A57A-6836ACFB081D}" dt="2024-10-24T20:34:43.477" v="732" actId="14100"/>
          <ac:picMkLst>
            <pc:docMk/>
            <pc:sldMk cId="1024386368" sldId="323"/>
            <ac:picMk id="2" creationId="{B18DF866-9307-13DD-6EB3-B8A159175D31}"/>
          </ac:picMkLst>
        </pc:picChg>
        <pc:picChg chg="del">
          <ac:chgData name="Hailey Banack" userId="df58c6bd-3e89-4835-b83d-a52c76bdafc9" providerId="ADAL" clId="{540747CF-EB31-BE4F-A57A-6836ACFB081D}" dt="2024-10-24T20:28:53.128" v="600" actId="478"/>
          <ac:picMkLst>
            <pc:docMk/>
            <pc:sldMk cId="1024386368" sldId="323"/>
            <ac:picMk id="13" creationId="{F8848742-F3C3-6517-3C45-C73C3D8CE806}"/>
          </ac:picMkLst>
        </pc:picChg>
      </pc:sldChg>
      <pc:sldChg chg="del">
        <pc:chgData name="Hailey Banack" userId="df58c6bd-3e89-4835-b83d-a52c76bdafc9" providerId="ADAL" clId="{540747CF-EB31-BE4F-A57A-6836ACFB081D}" dt="2024-10-24T20:35:57.203" v="780" actId="2696"/>
        <pc:sldMkLst>
          <pc:docMk/>
          <pc:sldMk cId="3709928973" sldId="324"/>
        </pc:sldMkLst>
      </pc:sldChg>
      <pc:sldChg chg="addSp delSp modSp add mod delAnim modAnim">
        <pc:chgData name="Hailey Banack" userId="df58c6bd-3e89-4835-b83d-a52c76bdafc9" providerId="ADAL" clId="{540747CF-EB31-BE4F-A57A-6836ACFB081D}" dt="2024-10-24T20:47:03.578" v="1405" actId="1076"/>
        <pc:sldMkLst>
          <pc:docMk/>
          <pc:sldMk cId="2186848261" sldId="325"/>
        </pc:sldMkLst>
        <pc:spChg chg="del">
          <ac:chgData name="Hailey Banack" userId="df58c6bd-3e89-4835-b83d-a52c76bdafc9" providerId="ADAL" clId="{540747CF-EB31-BE4F-A57A-6836ACFB081D}" dt="2024-10-24T20:22:29.570" v="305" actId="478"/>
          <ac:spMkLst>
            <pc:docMk/>
            <pc:sldMk cId="2186848261" sldId="325"/>
            <ac:spMk id="5" creationId="{DAFBA4EB-BAE2-C24A-3ADE-BD8AA25862F0}"/>
          </ac:spMkLst>
        </pc:spChg>
        <pc:spChg chg="mod">
          <ac:chgData name="Hailey Banack" userId="df58c6bd-3e89-4835-b83d-a52c76bdafc9" providerId="ADAL" clId="{540747CF-EB31-BE4F-A57A-6836ACFB081D}" dt="2024-10-24T20:21:24.143" v="189" actId="20577"/>
          <ac:spMkLst>
            <pc:docMk/>
            <pc:sldMk cId="2186848261" sldId="325"/>
            <ac:spMk id="6" creationId="{C7678CFB-2F14-9D9C-A206-BDA248417BB0}"/>
          </ac:spMkLst>
        </pc:spChg>
        <pc:spChg chg="mod">
          <ac:chgData name="Hailey Banack" userId="df58c6bd-3e89-4835-b83d-a52c76bdafc9" providerId="ADAL" clId="{540747CF-EB31-BE4F-A57A-6836ACFB081D}" dt="2024-10-24T20:22:12.165" v="301"/>
          <ac:spMkLst>
            <pc:docMk/>
            <pc:sldMk cId="2186848261" sldId="325"/>
            <ac:spMk id="8" creationId="{072DE1C7-32A0-3A3A-EB9B-3867276C091C}"/>
          </ac:spMkLst>
        </pc:spChg>
        <pc:spChg chg="add mod">
          <ac:chgData name="Hailey Banack" userId="df58c6bd-3e89-4835-b83d-a52c76bdafc9" providerId="ADAL" clId="{540747CF-EB31-BE4F-A57A-6836ACFB081D}" dt="2024-10-24T20:47:03.578" v="1405" actId="1076"/>
          <ac:spMkLst>
            <pc:docMk/>
            <pc:sldMk cId="2186848261" sldId="325"/>
            <ac:spMk id="10" creationId="{F821C72A-88B4-0023-0969-A0874C683E68}"/>
          </ac:spMkLst>
        </pc:spChg>
        <pc:spChg chg="del">
          <ac:chgData name="Hailey Banack" userId="df58c6bd-3e89-4835-b83d-a52c76bdafc9" providerId="ADAL" clId="{540747CF-EB31-BE4F-A57A-6836ACFB081D}" dt="2024-10-24T20:22:27.197" v="304" actId="478"/>
          <ac:spMkLst>
            <pc:docMk/>
            <pc:sldMk cId="2186848261" sldId="325"/>
            <ac:spMk id="12" creationId="{E9CA67F8-2405-6D33-6DED-98AEFCD5409E}"/>
          </ac:spMkLst>
        </pc:spChg>
        <pc:spChg chg="add del">
          <ac:chgData name="Hailey Banack" userId="df58c6bd-3e89-4835-b83d-a52c76bdafc9" providerId="ADAL" clId="{540747CF-EB31-BE4F-A57A-6836ACFB081D}" dt="2024-10-24T20:25:42.963" v="506" actId="22"/>
          <ac:spMkLst>
            <pc:docMk/>
            <pc:sldMk cId="2186848261" sldId="325"/>
            <ac:spMk id="13" creationId="{65C133F1-75EB-771A-5D04-9CF165211B8E}"/>
          </ac:spMkLst>
        </pc:spChg>
        <pc:spChg chg="del">
          <ac:chgData name="Hailey Banack" userId="df58c6bd-3e89-4835-b83d-a52c76bdafc9" providerId="ADAL" clId="{540747CF-EB31-BE4F-A57A-6836ACFB081D}" dt="2024-10-24T20:22:24.977" v="302" actId="478"/>
          <ac:spMkLst>
            <pc:docMk/>
            <pc:sldMk cId="2186848261" sldId="325"/>
            <ac:spMk id="15" creationId="{316DD5D9-3807-17AC-B07D-E530F2CC1488}"/>
          </ac:spMkLst>
        </pc:spChg>
        <pc:spChg chg="add mod">
          <ac:chgData name="Hailey Banack" userId="df58c6bd-3e89-4835-b83d-a52c76bdafc9" providerId="ADAL" clId="{540747CF-EB31-BE4F-A57A-6836ACFB081D}" dt="2024-10-24T20:26:43.057" v="566" actId="1076"/>
          <ac:spMkLst>
            <pc:docMk/>
            <pc:sldMk cId="2186848261" sldId="325"/>
            <ac:spMk id="16" creationId="{333A6D7C-C73D-1C3E-8D94-6BC128E12D78}"/>
          </ac:spMkLst>
        </pc:spChg>
        <pc:spChg chg="mod">
          <ac:chgData name="Hailey Banack" userId="df58c6bd-3e89-4835-b83d-a52c76bdafc9" providerId="ADAL" clId="{540747CF-EB31-BE4F-A57A-6836ACFB081D}" dt="2024-10-24T20:27:27.170" v="575" actId="1076"/>
          <ac:spMkLst>
            <pc:docMk/>
            <pc:sldMk cId="2186848261" sldId="325"/>
            <ac:spMk id="17" creationId="{C807A5C1-B396-FAF5-7815-73B4CBB24F63}"/>
          </ac:spMkLst>
        </pc:spChg>
        <pc:spChg chg="add mod">
          <ac:chgData name="Hailey Banack" userId="df58c6bd-3e89-4835-b83d-a52c76bdafc9" providerId="ADAL" clId="{540747CF-EB31-BE4F-A57A-6836ACFB081D}" dt="2024-10-24T20:27:13.874" v="572" actId="1076"/>
          <ac:spMkLst>
            <pc:docMk/>
            <pc:sldMk cId="2186848261" sldId="325"/>
            <ac:spMk id="19" creationId="{AF8028CC-2138-E7A0-B80C-0197C9A97919}"/>
          </ac:spMkLst>
        </pc:spChg>
        <pc:spChg chg="add mod">
          <ac:chgData name="Hailey Banack" userId="df58c6bd-3e89-4835-b83d-a52c76bdafc9" providerId="ADAL" clId="{540747CF-EB31-BE4F-A57A-6836ACFB081D}" dt="2024-10-24T20:27:24.252" v="574" actId="1076"/>
          <ac:spMkLst>
            <pc:docMk/>
            <pc:sldMk cId="2186848261" sldId="325"/>
            <ac:spMk id="20" creationId="{3845CE0A-92A3-60CB-6E1A-D82B89DE67EA}"/>
          </ac:spMkLst>
        </pc:spChg>
        <pc:grpChg chg="del">
          <ac:chgData name="Hailey Banack" userId="df58c6bd-3e89-4835-b83d-a52c76bdafc9" providerId="ADAL" clId="{540747CF-EB31-BE4F-A57A-6836ACFB081D}" dt="2024-10-24T20:22:25.622" v="303" actId="478"/>
          <ac:grpSpMkLst>
            <pc:docMk/>
            <pc:sldMk cId="2186848261" sldId="325"/>
            <ac:grpSpMk id="2" creationId="{E07E7D44-8B03-F2F8-A93D-62A5A942630E}"/>
          </ac:grpSpMkLst>
        </pc:grpChg>
        <pc:picChg chg="add mod">
          <ac:chgData name="Hailey Banack" userId="df58c6bd-3e89-4835-b83d-a52c76bdafc9" providerId="ADAL" clId="{540747CF-EB31-BE4F-A57A-6836ACFB081D}" dt="2024-10-24T20:27:30.998" v="576" actId="1076"/>
          <ac:picMkLst>
            <pc:docMk/>
            <pc:sldMk cId="2186848261" sldId="325"/>
            <ac:picMk id="4" creationId="{7FA2F998-B2AD-8A81-AB6B-62B49C2BD14D}"/>
          </ac:picMkLst>
        </pc:picChg>
        <pc:picChg chg="del">
          <ac:chgData name="Hailey Banack" userId="df58c6bd-3e89-4835-b83d-a52c76bdafc9" providerId="ADAL" clId="{540747CF-EB31-BE4F-A57A-6836ACFB081D}" dt="2024-10-24T20:22:30.139" v="306" actId="478"/>
          <ac:picMkLst>
            <pc:docMk/>
            <pc:sldMk cId="2186848261" sldId="325"/>
            <ac:picMk id="18" creationId="{F3DAE69A-2B2F-A7C3-62AC-C6DF25B54548}"/>
          </ac:picMkLst>
        </pc:picChg>
      </pc:sldChg>
      <pc:sldChg chg="addSp delSp modSp add mod delAnim">
        <pc:chgData name="Hailey Banack" userId="df58c6bd-3e89-4835-b83d-a52c76bdafc9" providerId="ADAL" clId="{540747CF-EB31-BE4F-A57A-6836ACFB081D}" dt="2024-10-24T20:38:41.616" v="853" actId="20577"/>
        <pc:sldMkLst>
          <pc:docMk/>
          <pc:sldMk cId="1057129299" sldId="326"/>
        </pc:sldMkLst>
        <pc:spChg chg="mod">
          <ac:chgData name="Hailey Banack" userId="df58c6bd-3e89-4835-b83d-a52c76bdafc9" providerId="ADAL" clId="{540747CF-EB31-BE4F-A57A-6836ACFB081D}" dt="2024-10-24T20:36:37.077" v="812" actId="1076"/>
          <ac:spMkLst>
            <pc:docMk/>
            <pc:sldMk cId="1057129299" sldId="326"/>
            <ac:spMk id="655" creationId="{00000000-0000-0000-0000-000000000000}"/>
          </ac:spMkLst>
        </pc:spChg>
        <pc:spChg chg="mod">
          <ac:chgData name="Hailey Banack" userId="df58c6bd-3e89-4835-b83d-a52c76bdafc9" providerId="ADAL" clId="{540747CF-EB31-BE4F-A57A-6836ACFB081D}" dt="2024-10-24T20:38:41.616" v="853" actId="20577"/>
          <ac:spMkLst>
            <pc:docMk/>
            <pc:sldMk cId="1057129299" sldId="326"/>
            <ac:spMk id="656" creationId="{00000000-0000-0000-0000-000000000000}"/>
          </ac:spMkLst>
        </pc:spChg>
        <pc:picChg chg="del mod">
          <ac:chgData name="Hailey Banack" userId="df58c6bd-3e89-4835-b83d-a52c76bdafc9" providerId="ADAL" clId="{540747CF-EB31-BE4F-A57A-6836ACFB081D}" dt="2024-10-24T20:36:53.221" v="815" actId="478"/>
          <ac:picMkLst>
            <pc:docMk/>
            <pc:sldMk cId="1057129299" sldId="326"/>
            <ac:picMk id="2" creationId="{536029A9-A6D9-4677-4D5B-065146D9DF75}"/>
          </ac:picMkLst>
        </pc:picChg>
        <pc:picChg chg="add del mod">
          <ac:chgData name="Hailey Banack" userId="df58c6bd-3e89-4835-b83d-a52c76bdafc9" providerId="ADAL" clId="{540747CF-EB31-BE4F-A57A-6836ACFB081D}" dt="2024-10-24T20:37:03.075" v="818" actId="478"/>
          <ac:picMkLst>
            <pc:docMk/>
            <pc:sldMk cId="1057129299" sldId="326"/>
            <ac:picMk id="3" creationId="{973ACA28-6338-04FA-F4B1-65AADDC9B68E}"/>
          </ac:picMkLst>
        </pc:picChg>
        <pc:picChg chg="del mod">
          <ac:chgData name="Hailey Banack" userId="df58c6bd-3e89-4835-b83d-a52c76bdafc9" providerId="ADAL" clId="{540747CF-EB31-BE4F-A57A-6836ACFB081D}" dt="2024-10-24T20:36:42.078" v="814" actId="478"/>
          <ac:picMkLst>
            <pc:docMk/>
            <pc:sldMk cId="1057129299" sldId="326"/>
            <ac:picMk id="658" creationId="{00000000-0000-0000-0000-000000000000}"/>
          </ac:picMkLst>
        </pc:picChg>
      </pc:sldChg>
      <pc:sldChg chg="addSp delSp modSp add mod delAnim">
        <pc:chgData name="Hailey Banack" userId="df58c6bd-3e89-4835-b83d-a52c76bdafc9" providerId="ADAL" clId="{540747CF-EB31-BE4F-A57A-6836ACFB081D}" dt="2024-10-24T20:46:41.276" v="1402" actId="1076"/>
        <pc:sldMkLst>
          <pc:docMk/>
          <pc:sldMk cId="2697973815" sldId="327"/>
        </pc:sldMkLst>
        <pc:spChg chg="mod">
          <ac:chgData name="Hailey Banack" userId="df58c6bd-3e89-4835-b83d-a52c76bdafc9" providerId="ADAL" clId="{540747CF-EB31-BE4F-A57A-6836ACFB081D}" dt="2024-10-24T20:40:45.150" v="1020" actId="1076"/>
          <ac:spMkLst>
            <pc:docMk/>
            <pc:sldMk cId="2697973815" sldId="327"/>
            <ac:spMk id="6" creationId="{C7678CFB-2F14-9D9C-A206-BDA248417BB0}"/>
          </ac:spMkLst>
        </pc:spChg>
        <pc:spChg chg="del mod">
          <ac:chgData name="Hailey Banack" userId="df58c6bd-3e89-4835-b83d-a52c76bdafc9" providerId="ADAL" clId="{540747CF-EB31-BE4F-A57A-6836ACFB081D}" dt="2024-10-24T20:40:36.650" v="1019" actId="478"/>
          <ac:spMkLst>
            <pc:docMk/>
            <pc:sldMk cId="2697973815" sldId="327"/>
            <ac:spMk id="8" creationId="{072DE1C7-32A0-3A3A-EB9B-3867276C091C}"/>
          </ac:spMkLst>
        </pc:spChg>
        <pc:spChg chg="del">
          <ac:chgData name="Hailey Banack" userId="df58c6bd-3e89-4835-b83d-a52c76bdafc9" providerId="ADAL" clId="{540747CF-EB31-BE4F-A57A-6836ACFB081D}" dt="2024-10-24T20:40:53.783" v="1024" actId="478"/>
          <ac:spMkLst>
            <pc:docMk/>
            <pc:sldMk cId="2697973815" sldId="327"/>
            <ac:spMk id="10" creationId="{F821C72A-88B4-0023-0969-A0874C683E68}"/>
          </ac:spMkLst>
        </pc:spChg>
        <pc:spChg chg="mod">
          <ac:chgData name="Hailey Banack" userId="df58c6bd-3e89-4835-b83d-a52c76bdafc9" providerId="ADAL" clId="{540747CF-EB31-BE4F-A57A-6836ACFB081D}" dt="2024-10-24T20:46:40.075" v="1401" actId="1076"/>
          <ac:spMkLst>
            <pc:docMk/>
            <pc:sldMk cId="2697973815" sldId="327"/>
            <ac:spMk id="16" creationId="{333A6D7C-C73D-1C3E-8D94-6BC128E12D78}"/>
          </ac:spMkLst>
        </pc:spChg>
        <pc:spChg chg="del mod">
          <ac:chgData name="Hailey Banack" userId="df58c6bd-3e89-4835-b83d-a52c76bdafc9" providerId="ADAL" clId="{540747CF-EB31-BE4F-A57A-6836ACFB081D}" dt="2024-10-24T20:40:51.981" v="1023" actId="478"/>
          <ac:spMkLst>
            <pc:docMk/>
            <pc:sldMk cId="2697973815" sldId="327"/>
            <ac:spMk id="17" creationId="{C807A5C1-B396-FAF5-7815-73B4CBB24F63}"/>
          </ac:spMkLst>
        </pc:spChg>
        <pc:spChg chg="del">
          <ac:chgData name="Hailey Banack" userId="df58c6bd-3e89-4835-b83d-a52c76bdafc9" providerId="ADAL" clId="{540747CF-EB31-BE4F-A57A-6836ACFB081D}" dt="2024-10-24T20:41:44.932" v="1097" actId="478"/>
          <ac:spMkLst>
            <pc:docMk/>
            <pc:sldMk cId="2697973815" sldId="327"/>
            <ac:spMk id="19" creationId="{AF8028CC-2138-E7A0-B80C-0197C9A97919}"/>
          </ac:spMkLst>
        </pc:spChg>
        <pc:spChg chg="del">
          <ac:chgData name="Hailey Banack" userId="df58c6bd-3e89-4835-b83d-a52c76bdafc9" providerId="ADAL" clId="{540747CF-EB31-BE4F-A57A-6836ACFB081D}" dt="2024-10-24T20:41:46.466" v="1098" actId="478"/>
          <ac:spMkLst>
            <pc:docMk/>
            <pc:sldMk cId="2697973815" sldId="327"/>
            <ac:spMk id="20" creationId="{3845CE0A-92A3-60CB-6E1A-D82B89DE67EA}"/>
          </ac:spMkLst>
        </pc:spChg>
        <pc:picChg chg="add mod">
          <ac:chgData name="Hailey Banack" userId="df58c6bd-3e89-4835-b83d-a52c76bdafc9" providerId="ADAL" clId="{540747CF-EB31-BE4F-A57A-6836ACFB081D}" dt="2024-10-24T20:46:41.276" v="1402" actId="1076"/>
          <ac:picMkLst>
            <pc:docMk/>
            <pc:sldMk cId="2697973815" sldId="327"/>
            <ac:picMk id="2" creationId="{4D49B6BF-B5C6-4CA5-E9C5-70E1E167E669}"/>
          </ac:picMkLst>
        </pc:picChg>
        <pc:picChg chg="del">
          <ac:chgData name="Hailey Banack" userId="df58c6bd-3e89-4835-b83d-a52c76bdafc9" providerId="ADAL" clId="{540747CF-EB31-BE4F-A57A-6836ACFB081D}" dt="2024-10-24T20:40:49.011" v="1022" actId="478"/>
          <ac:picMkLst>
            <pc:docMk/>
            <pc:sldMk cId="2697973815" sldId="327"/>
            <ac:picMk id="4" creationId="{7FA2F998-B2AD-8A81-AB6B-62B49C2BD14D}"/>
          </ac:picMkLst>
        </pc:picChg>
      </pc:sldChg>
    </pc:docChg>
  </pc:docChgLst>
  <pc:docChgLst>
    <pc:chgData name="Hailey Banack" userId="df58c6bd-3e89-4835-b83d-a52c76bdafc9" providerId="ADAL" clId="{EC904B20-2F26-E34F-A3D5-8D8762D278EE}"/>
    <pc:docChg chg="undo custSel addSld delSld modSld sldOrd">
      <pc:chgData name="Hailey Banack" userId="df58c6bd-3e89-4835-b83d-a52c76bdafc9" providerId="ADAL" clId="{EC904B20-2F26-E34F-A3D5-8D8762D278EE}" dt="2024-10-28T16:59:45.500" v="565" actId="20577"/>
      <pc:docMkLst>
        <pc:docMk/>
      </pc:docMkLst>
      <pc:sldChg chg="modSp mod">
        <pc:chgData name="Hailey Banack" userId="df58c6bd-3e89-4835-b83d-a52c76bdafc9" providerId="ADAL" clId="{EC904B20-2F26-E34F-A3D5-8D8762D278EE}" dt="2024-10-25T13:58:56.561" v="46" actId="20577"/>
        <pc:sldMkLst>
          <pc:docMk/>
          <pc:sldMk cId="0" sldId="256"/>
        </pc:sldMkLst>
        <pc:spChg chg="mod">
          <ac:chgData name="Hailey Banack" userId="df58c6bd-3e89-4835-b83d-a52c76bdafc9" providerId="ADAL" clId="{EC904B20-2F26-E34F-A3D5-8D8762D278EE}" dt="2024-10-25T13:58:38.316" v="1" actId="20577"/>
          <ac:spMkLst>
            <pc:docMk/>
            <pc:sldMk cId="0" sldId="256"/>
            <ac:spMk id="5" creationId="{6E551378-DE19-955F-700C-755DD5B1BBDC}"/>
          </ac:spMkLst>
        </pc:spChg>
        <pc:spChg chg="mod">
          <ac:chgData name="Hailey Banack" userId="df58c6bd-3e89-4835-b83d-a52c76bdafc9" providerId="ADAL" clId="{EC904B20-2F26-E34F-A3D5-8D8762D278EE}" dt="2024-10-25T13:58:56.561" v="46" actId="20577"/>
          <ac:spMkLst>
            <pc:docMk/>
            <pc:sldMk cId="0" sldId="256"/>
            <ac:spMk id="309" creationId="{00000000-0000-0000-0000-000000000000}"/>
          </ac:spMkLst>
        </pc:spChg>
      </pc:sldChg>
      <pc:sldChg chg="modSp">
        <pc:chgData name="Hailey Banack" userId="df58c6bd-3e89-4835-b83d-a52c76bdafc9" providerId="ADAL" clId="{EC904B20-2F26-E34F-A3D5-8D8762D278EE}" dt="2024-10-28T15:05:12.840" v="66" actId="20577"/>
        <pc:sldMkLst>
          <pc:docMk/>
          <pc:sldMk cId="0" sldId="259"/>
        </pc:sldMkLst>
        <pc:spChg chg="mod">
          <ac:chgData name="Hailey Banack" userId="df58c6bd-3e89-4835-b83d-a52c76bdafc9" providerId="ADAL" clId="{EC904B20-2F26-E34F-A3D5-8D8762D278EE}" dt="2024-10-28T15:05:12.840" v="66" actId="20577"/>
          <ac:spMkLst>
            <pc:docMk/>
            <pc:sldMk cId="0" sldId="259"/>
            <ac:spMk id="343" creationId="{00000000-0000-0000-0000-000000000000}"/>
          </ac:spMkLst>
        </pc:spChg>
      </pc:sldChg>
      <pc:sldChg chg="modSp mod">
        <pc:chgData name="Hailey Banack" userId="df58c6bd-3e89-4835-b83d-a52c76bdafc9" providerId="ADAL" clId="{EC904B20-2F26-E34F-A3D5-8D8762D278EE}" dt="2024-10-25T13:59:59.653" v="64" actId="20577"/>
        <pc:sldMkLst>
          <pc:docMk/>
          <pc:sldMk cId="0" sldId="261"/>
        </pc:sldMkLst>
        <pc:spChg chg="mod">
          <ac:chgData name="Hailey Banack" userId="df58c6bd-3e89-4835-b83d-a52c76bdafc9" providerId="ADAL" clId="{EC904B20-2F26-E34F-A3D5-8D8762D278EE}" dt="2024-10-25T13:59:59.653" v="64" actId="20577"/>
          <ac:spMkLst>
            <pc:docMk/>
            <pc:sldMk cId="0" sldId="261"/>
            <ac:spMk id="4" creationId="{0CAB4224-E412-0571-ABD5-A39634102E3D}"/>
          </ac:spMkLst>
        </pc:spChg>
        <pc:spChg chg="mod">
          <ac:chgData name="Hailey Banack" userId="df58c6bd-3e89-4835-b83d-a52c76bdafc9" providerId="ADAL" clId="{EC904B20-2F26-E34F-A3D5-8D8762D278EE}" dt="2024-10-25T13:59:16.937" v="53" actId="20577"/>
          <ac:spMkLst>
            <pc:docMk/>
            <pc:sldMk cId="0" sldId="261"/>
            <ac:spMk id="366" creationId="{00000000-0000-0000-0000-000000000000}"/>
          </ac:spMkLst>
        </pc:spChg>
      </pc:sldChg>
      <pc:sldChg chg="modSp">
        <pc:chgData name="Hailey Banack" userId="df58c6bd-3e89-4835-b83d-a52c76bdafc9" providerId="ADAL" clId="{EC904B20-2F26-E34F-A3D5-8D8762D278EE}" dt="2024-10-28T16:58:40.559" v="562" actId="20577"/>
        <pc:sldMkLst>
          <pc:docMk/>
          <pc:sldMk cId="0" sldId="276"/>
        </pc:sldMkLst>
        <pc:spChg chg="mod">
          <ac:chgData name="Hailey Banack" userId="df58c6bd-3e89-4835-b83d-a52c76bdafc9" providerId="ADAL" clId="{EC904B20-2F26-E34F-A3D5-8D8762D278EE}" dt="2024-10-28T16:58:40.559" v="562" actId="20577"/>
          <ac:spMkLst>
            <pc:docMk/>
            <pc:sldMk cId="0" sldId="276"/>
            <ac:spMk id="656" creationId="{00000000-0000-0000-0000-000000000000}"/>
          </ac:spMkLst>
        </pc:spChg>
      </pc:sldChg>
      <pc:sldChg chg="addSp delSp modSp mod">
        <pc:chgData name="Hailey Banack" userId="df58c6bd-3e89-4835-b83d-a52c76bdafc9" providerId="ADAL" clId="{EC904B20-2F26-E34F-A3D5-8D8762D278EE}" dt="2024-10-28T16:31:31.582" v="431" actId="20577"/>
        <pc:sldMkLst>
          <pc:docMk/>
          <pc:sldMk cId="238759412" sldId="320"/>
        </pc:sldMkLst>
        <pc:spChg chg="add del">
          <ac:chgData name="Hailey Banack" userId="df58c6bd-3e89-4835-b83d-a52c76bdafc9" providerId="ADAL" clId="{EC904B20-2F26-E34F-A3D5-8D8762D278EE}" dt="2024-10-28T15:52:08.437" v="195" actId="22"/>
          <ac:spMkLst>
            <pc:docMk/>
            <pc:sldMk cId="238759412" sldId="320"/>
            <ac:spMk id="3" creationId="{B0D1BCF3-4577-1B8A-10A5-217103E8FB4F}"/>
          </ac:spMkLst>
        </pc:spChg>
        <pc:spChg chg="mod">
          <ac:chgData name="Hailey Banack" userId="df58c6bd-3e89-4835-b83d-a52c76bdafc9" providerId="ADAL" clId="{EC904B20-2F26-E34F-A3D5-8D8762D278EE}" dt="2024-10-28T15:52:32.073" v="202" actId="1076"/>
          <ac:spMkLst>
            <pc:docMk/>
            <pc:sldMk cId="238759412" sldId="320"/>
            <ac:spMk id="4" creationId="{20833D9C-BD73-6CDD-29CC-C4AA2D145A26}"/>
          </ac:spMkLst>
        </pc:spChg>
        <pc:spChg chg="add mod">
          <ac:chgData name="Hailey Banack" userId="df58c6bd-3e89-4835-b83d-a52c76bdafc9" providerId="ADAL" clId="{EC904B20-2F26-E34F-A3D5-8D8762D278EE}" dt="2024-10-28T15:53:36.738" v="245" actId="1076"/>
          <ac:spMkLst>
            <pc:docMk/>
            <pc:sldMk cId="238759412" sldId="320"/>
            <ac:spMk id="5" creationId="{8A7094F9-FFE5-4DBA-A7DD-7A005A3976C7}"/>
          </ac:spMkLst>
        </pc:spChg>
        <pc:spChg chg="mod">
          <ac:chgData name="Hailey Banack" userId="df58c6bd-3e89-4835-b83d-a52c76bdafc9" providerId="ADAL" clId="{EC904B20-2F26-E34F-A3D5-8D8762D278EE}" dt="2024-10-28T15:50:32.540" v="176" actId="1076"/>
          <ac:spMkLst>
            <pc:docMk/>
            <pc:sldMk cId="238759412" sldId="320"/>
            <ac:spMk id="6" creationId="{C7678CFB-2F14-9D9C-A206-BDA248417BB0}"/>
          </ac:spMkLst>
        </pc:spChg>
        <pc:spChg chg="mod">
          <ac:chgData name="Hailey Banack" userId="df58c6bd-3e89-4835-b83d-a52c76bdafc9" providerId="ADAL" clId="{EC904B20-2F26-E34F-A3D5-8D8762D278EE}" dt="2024-10-28T16:31:31.582" v="431" actId="20577"/>
          <ac:spMkLst>
            <pc:docMk/>
            <pc:sldMk cId="238759412" sldId="320"/>
            <ac:spMk id="8" creationId="{072DE1C7-32A0-3A3A-EB9B-3867276C091C}"/>
          </ac:spMkLst>
        </pc:spChg>
        <pc:spChg chg="del mod">
          <ac:chgData name="Hailey Banack" userId="df58c6bd-3e89-4835-b83d-a52c76bdafc9" providerId="ADAL" clId="{EC904B20-2F26-E34F-A3D5-8D8762D278EE}" dt="2024-10-28T15:51:36.196" v="191" actId="478"/>
          <ac:spMkLst>
            <pc:docMk/>
            <pc:sldMk cId="238759412" sldId="320"/>
            <ac:spMk id="11" creationId="{3C978515-96AB-E7D2-CE5D-52A0C5B774DB}"/>
          </ac:spMkLst>
        </pc:spChg>
        <pc:picChg chg="add del mod">
          <ac:chgData name="Hailey Banack" userId="df58c6bd-3e89-4835-b83d-a52c76bdafc9" providerId="ADAL" clId="{EC904B20-2F26-E34F-A3D5-8D8762D278EE}" dt="2024-10-28T15:53:39.744" v="246" actId="478"/>
          <ac:picMkLst>
            <pc:docMk/>
            <pc:sldMk cId="238759412" sldId="320"/>
            <ac:picMk id="7" creationId="{4A058C98-ABA7-F2A6-2D22-47A65DA1F977}"/>
          </ac:picMkLst>
        </pc:picChg>
        <pc:picChg chg="add mod">
          <ac:chgData name="Hailey Banack" userId="df58c6bd-3e89-4835-b83d-a52c76bdafc9" providerId="ADAL" clId="{EC904B20-2F26-E34F-A3D5-8D8762D278EE}" dt="2024-10-28T15:53:47.034" v="249" actId="1076"/>
          <ac:picMkLst>
            <pc:docMk/>
            <pc:sldMk cId="238759412" sldId="320"/>
            <ac:picMk id="9" creationId="{A4E86C17-8343-3E51-0F38-1C40F5D1829D}"/>
          </ac:picMkLst>
        </pc:picChg>
        <pc:picChg chg="del">
          <ac:chgData name="Hailey Banack" userId="df58c6bd-3e89-4835-b83d-a52c76bdafc9" providerId="ADAL" clId="{EC904B20-2F26-E34F-A3D5-8D8762D278EE}" dt="2024-10-28T15:51:38.007" v="192" actId="478"/>
          <ac:picMkLst>
            <pc:docMk/>
            <pc:sldMk cId="238759412" sldId="320"/>
            <ac:picMk id="10" creationId="{E4B42E19-9F8D-4783-22C8-2744283055AC}"/>
          </ac:picMkLst>
        </pc:picChg>
        <pc:picChg chg="add mod">
          <ac:chgData name="Hailey Banack" userId="df58c6bd-3e89-4835-b83d-a52c76bdafc9" providerId="ADAL" clId="{EC904B20-2F26-E34F-A3D5-8D8762D278EE}" dt="2024-10-28T15:53:44.167" v="248" actId="1076"/>
          <ac:picMkLst>
            <pc:docMk/>
            <pc:sldMk cId="238759412" sldId="320"/>
            <ac:picMk id="13" creationId="{0BA8FA11-AA4B-5C03-58AE-2C03F126D3F6}"/>
          </ac:picMkLst>
        </pc:picChg>
        <pc:picChg chg="del">
          <ac:chgData name="Hailey Banack" userId="df58c6bd-3e89-4835-b83d-a52c76bdafc9" providerId="ADAL" clId="{EC904B20-2F26-E34F-A3D5-8D8762D278EE}" dt="2024-10-28T15:48:31.842" v="104" actId="478"/>
          <ac:picMkLst>
            <pc:docMk/>
            <pc:sldMk cId="238759412" sldId="320"/>
            <ac:picMk id="18" creationId="{F3DAE69A-2B2F-A7C3-62AC-C6DF25B54548}"/>
          </ac:picMkLst>
        </pc:picChg>
      </pc:sldChg>
      <pc:sldChg chg="modSp del mod">
        <pc:chgData name="Hailey Banack" userId="df58c6bd-3e89-4835-b83d-a52c76bdafc9" providerId="ADAL" clId="{EC904B20-2F26-E34F-A3D5-8D8762D278EE}" dt="2024-10-28T16:58:32.220" v="543" actId="2696"/>
        <pc:sldMkLst>
          <pc:docMk/>
          <pc:sldMk cId="4111112523" sldId="322"/>
        </pc:sldMkLst>
        <pc:spChg chg="mod">
          <ac:chgData name="Hailey Banack" userId="df58c6bd-3e89-4835-b83d-a52c76bdafc9" providerId="ADAL" clId="{EC904B20-2F26-E34F-A3D5-8D8762D278EE}" dt="2024-10-28T16:58:31.105" v="542" actId="20577"/>
          <ac:spMkLst>
            <pc:docMk/>
            <pc:sldMk cId="4111112523" sldId="322"/>
            <ac:spMk id="375" creationId="{00000000-0000-0000-0000-000000000000}"/>
          </ac:spMkLst>
        </pc:spChg>
      </pc:sldChg>
      <pc:sldChg chg="addSp modSp add del mod">
        <pc:chgData name="Hailey Banack" userId="df58c6bd-3e89-4835-b83d-a52c76bdafc9" providerId="ADAL" clId="{EC904B20-2F26-E34F-A3D5-8D8762D278EE}" dt="2024-10-28T16:58:18.247" v="541" actId="1076"/>
        <pc:sldMkLst>
          <pc:docMk/>
          <pc:sldMk cId="1024386368" sldId="323"/>
        </pc:sldMkLst>
        <pc:spChg chg="add mod">
          <ac:chgData name="Hailey Banack" userId="df58c6bd-3e89-4835-b83d-a52c76bdafc9" providerId="ADAL" clId="{EC904B20-2F26-E34F-A3D5-8D8762D278EE}" dt="2024-10-28T16:58:18.247" v="541" actId="1076"/>
          <ac:spMkLst>
            <pc:docMk/>
            <pc:sldMk cId="1024386368" sldId="323"/>
            <ac:spMk id="4" creationId="{AE0D3E41-0E47-CF3D-357F-21465C544672}"/>
          </ac:spMkLst>
        </pc:spChg>
        <pc:spChg chg="mod">
          <ac:chgData name="Hailey Banack" userId="df58c6bd-3e89-4835-b83d-a52c76bdafc9" providerId="ADAL" clId="{EC904B20-2F26-E34F-A3D5-8D8762D278EE}" dt="2024-10-28T16:55:42.190" v="527" actId="14100"/>
          <ac:spMkLst>
            <pc:docMk/>
            <pc:sldMk cId="1024386368" sldId="323"/>
            <ac:spMk id="16" creationId="{959BB1EF-12CC-231C-0F90-9307454C3120}"/>
          </ac:spMkLst>
        </pc:spChg>
        <pc:picChg chg="add mod">
          <ac:chgData name="Hailey Banack" userId="df58c6bd-3e89-4835-b83d-a52c76bdafc9" providerId="ADAL" clId="{EC904B20-2F26-E34F-A3D5-8D8762D278EE}" dt="2024-10-28T16:55:47.364" v="528" actId="14100"/>
          <ac:picMkLst>
            <pc:docMk/>
            <pc:sldMk cId="1024386368" sldId="323"/>
            <ac:picMk id="2" creationId="{1CB4DDEF-CE1B-B506-0210-B40BB4026638}"/>
          </ac:picMkLst>
        </pc:picChg>
        <pc:picChg chg="add mod">
          <ac:chgData name="Hailey Banack" userId="df58c6bd-3e89-4835-b83d-a52c76bdafc9" providerId="ADAL" clId="{EC904B20-2F26-E34F-A3D5-8D8762D278EE}" dt="2024-10-28T16:56:00.130" v="531" actId="1076"/>
          <ac:picMkLst>
            <pc:docMk/>
            <pc:sldMk cId="1024386368" sldId="323"/>
            <ac:picMk id="3" creationId="{5FBDF9C0-1EB7-2257-482A-D4D016889508}"/>
          </ac:picMkLst>
        </pc:picChg>
      </pc:sldChg>
      <pc:sldChg chg="addSp delSp modSp mod addAnim delAnim modAnim">
        <pc:chgData name="Hailey Banack" userId="df58c6bd-3e89-4835-b83d-a52c76bdafc9" providerId="ADAL" clId="{EC904B20-2F26-E34F-A3D5-8D8762D278EE}" dt="2024-10-28T16:03:59.078" v="353" actId="1076"/>
        <pc:sldMkLst>
          <pc:docMk/>
          <pc:sldMk cId="2186848261" sldId="325"/>
        </pc:sldMkLst>
        <pc:spChg chg="add del mod">
          <ac:chgData name="Hailey Banack" userId="df58c6bd-3e89-4835-b83d-a52c76bdafc9" providerId="ADAL" clId="{EC904B20-2F26-E34F-A3D5-8D8762D278EE}" dt="2024-10-28T16:01:10.099" v="341" actId="1076"/>
          <ac:spMkLst>
            <pc:docMk/>
            <pc:sldMk cId="2186848261" sldId="325"/>
            <ac:spMk id="2" creationId="{4001ED6F-8C3B-B946-B317-A78D3AF81A3D}"/>
          </ac:spMkLst>
        </pc:spChg>
        <pc:spChg chg="add del">
          <ac:chgData name="Hailey Banack" userId="df58c6bd-3e89-4835-b83d-a52c76bdafc9" providerId="ADAL" clId="{EC904B20-2F26-E34F-A3D5-8D8762D278EE}" dt="2024-10-28T15:55:29.262" v="256" actId="22"/>
          <ac:spMkLst>
            <pc:docMk/>
            <pc:sldMk cId="2186848261" sldId="325"/>
            <ac:spMk id="4" creationId="{654C27C4-FE69-71EE-A806-F65B24CAB0E4}"/>
          </ac:spMkLst>
        </pc:spChg>
        <pc:spChg chg="add mod">
          <ac:chgData name="Hailey Banack" userId="df58c6bd-3e89-4835-b83d-a52c76bdafc9" providerId="ADAL" clId="{EC904B20-2F26-E34F-A3D5-8D8762D278EE}" dt="2024-10-28T16:03:48.500" v="350" actId="1076"/>
          <ac:spMkLst>
            <pc:docMk/>
            <pc:sldMk cId="2186848261" sldId="325"/>
            <ac:spMk id="5" creationId="{9F27C58C-C6AD-653C-6DC2-0EFA17BD353D}"/>
          </ac:spMkLst>
        </pc:spChg>
        <pc:spChg chg="mod">
          <ac:chgData name="Hailey Banack" userId="df58c6bd-3e89-4835-b83d-a52c76bdafc9" providerId="ADAL" clId="{EC904B20-2F26-E34F-A3D5-8D8762D278EE}" dt="2024-10-28T15:55:05.281" v="253" actId="20577"/>
          <ac:spMkLst>
            <pc:docMk/>
            <pc:sldMk cId="2186848261" sldId="325"/>
            <ac:spMk id="6" creationId="{C7678CFB-2F14-9D9C-A206-BDA248417BB0}"/>
          </ac:spMkLst>
        </pc:spChg>
        <pc:spChg chg="add del mod">
          <ac:chgData name="Hailey Banack" userId="df58c6bd-3e89-4835-b83d-a52c76bdafc9" providerId="ADAL" clId="{EC904B20-2F26-E34F-A3D5-8D8762D278EE}" dt="2024-10-28T15:58:39.498" v="317"/>
          <ac:spMkLst>
            <pc:docMk/>
            <pc:sldMk cId="2186848261" sldId="325"/>
            <ac:spMk id="7" creationId="{C217F042-9F26-8886-CB19-B2E494A7B2E6}"/>
          </ac:spMkLst>
        </pc:spChg>
        <pc:spChg chg="del">
          <ac:chgData name="Hailey Banack" userId="df58c6bd-3e89-4835-b83d-a52c76bdafc9" providerId="ADAL" clId="{EC904B20-2F26-E34F-A3D5-8D8762D278EE}" dt="2024-10-28T15:54:56.543" v="251" actId="478"/>
          <ac:spMkLst>
            <pc:docMk/>
            <pc:sldMk cId="2186848261" sldId="325"/>
            <ac:spMk id="8" creationId="{072DE1C7-32A0-3A3A-EB9B-3867276C091C}"/>
          </ac:spMkLst>
        </pc:spChg>
        <pc:spChg chg="add mod">
          <ac:chgData name="Hailey Banack" userId="df58c6bd-3e89-4835-b83d-a52c76bdafc9" providerId="ADAL" clId="{EC904B20-2F26-E34F-A3D5-8D8762D278EE}" dt="2024-10-28T16:03:53.758" v="351" actId="1076"/>
          <ac:spMkLst>
            <pc:docMk/>
            <pc:sldMk cId="2186848261" sldId="325"/>
            <ac:spMk id="9" creationId="{60B6E358-EFA5-0E4A-AB8F-50EB01B1234B}"/>
          </ac:spMkLst>
        </pc:spChg>
        <pc:spChg chg="add mod">
          <ac:chgData name="Hailey Banack" userId="df58c6bd-3e89-4835-b83d-a52c76bdafc9" providerId="ADAL" clId="{EC904B20-2F26-E34F-A3D5-8D8762D278EE}" dt="2024-10-28T16:03:56.758" v="352" actId="1076"/>
          <ac:spMkLst>
            <pc:docMk/>
            <pc:sldMk cId="2186848261" sldId="325"/>
            <ac:spMk id="10" creationId="{F609FE2C-9E0C-78CF-693B-A2219483B394}"/>
          </ac:spMkLst>
        </pc:spChg>
        <pc:spChg chg="add mod">
          <ac:chgData name="Hailey Banack" userId="df58c6bd-3e89-4835-b83d-a52c76bdafc9" providerId="ADAL" clId="{EC904B20-2F26-E34F-A3D5-8D8762D278EE}" dt="2024-10-28T16:03:59.078" v="353" actId="1076"/>
          <ac:spMkLst>
            <pc:docMk/>
            <pc:sldMk cId="2186848261" sldId="325"/>
            <ac:spMk id="11" creationId="{F1EBB7C7-3F3A-1B79-4664-B8F4FCCB65D8}"/>
          </ac:spMkLst>
        </pc:spChg>
        <pc:spChg chg="add mod">
          <ac:chgData name="Hailey Banack" userId="df58c6bd-3e89-4835-b83d-a52c76bdafc9" providerId="ADAL" clId="{EC904B20-2F26-E34F-A3D5-8D8762D278EE}" dt="2024-10-28T16:03:43.550" v="349" actId="167"/>
          <ac:spMkLst>
            <pc:docMk/>
            <pc:sldMk cId="2186848261" sldId="325"/>
            <ac:spMk id="13" creationId="{941FDD20-E064-6ACA-108F-7140857D09DF}"/>
          </ac:spMkLst>
        </pc:spChg>
        <pc:picChg chg="add mod">
          <ac:chgData name="Hailey Banack" userId="df58c6bd-3e89-4835-b83d-a52c76bdafc9" providerId="ADAL" clId="{EC904B20-2F26-E34F-A3D5-8D8762D278EE}" dt="2024-10-28T16:00:09.770" v="332" actId="1076"/>
          <ac:picMkLst>
            <pc:docMk/>
            <pc:sldMk cId="2186848261" sldId="325"/>
            <ac:picMk id="12" creationId="{412AD3AC-744A-A37D-AF8C-7DC6E1C0C830}"/>
          </ac:picMkLst>
        </pc:picChg>
      </pc:sldChg>
      <pc:sldChg chg="del">
        <pc:chgData name="Hailey Banack" userId="df58c6bd-3e89-4835-b83d-a52c76bdafc9" providerId="ADAL" clId="{EC904B20-2F26-E34F-A3D5-8D8762D278EE}" dt="2024-10-28T16:04:27.120" v="355" actId="2696"/>
        <pc:sldMkLst>
          <pc:docMk/>
          <pc:sldMk cId="1057129299" sldId="326"/>
        </pc:sldMkLst>
      </pc:sldChg>
      <pc:sldChg chg="modSp mod">
        <pc:chgData name="Hailey Banack" userId="df58c6bd-3e89-4835-b83d-a52c76bdafc9" providerId="ADAL" clId="{EC904B20-2F26-E34F-A3D5-8D8762D278EE}" dt="2024-10-28T16:59:45.500" v="565" actId="20577"/>
        <pc:sldMkLst>
          <pc:docMk/>
          <pc:sldMk cId="3287837277" sldId="327"/>
        </pc:sldMkLst>
        <pc:spChg chg="mod">
          <ac:chgData name="Hailey Banack" userId="df58c6bd-3e89-4835-b83d-a52c76bdafc9" providerId="ADAL" clId="{EC904B20-2F26-E34F-A3D5-8D8762D278EE}" dt="2024-10-28T16:59:45.500" v="565" actId="20577"/>
          <ac:spMkLst>
            <pc:docMk/>
            <pc:sldMk cId="3287837277" sldId="327"/>
            <ac:spMk id="375" creationId="{00000000-0000-0000-0000-000000000000}"/>
          </ac:spMkLst>
        </pc:spChg>
      </pc:sldChg>
      <pc:sldChg chg="addSp delSp modSp add mod ord addAnim delAnim modAnim">
        <pc:chgData name="Hailey Banack" userId="df58c6bd-3e89-4835-b83d-a52c76bdafc9" providerId="ADAL" clId="{EC904B20-2F26-E34F-A3D5-8D8762D278EE}" dt="2024-10-28T16:29:08.309" v="430" actId="20578"/>
        <pc:sldMkLst>
          <pc:docMk/>
          <pc:sldMk cId="916367827" sldId="328"/>
        </pc:sldMkLst>
        <pc:spChg chg="add del mod">
          <ac:chgData name="Hailey Banack" userId="df58c6bd-3e89-4835-b83d-a52c76bdafc9" providerId="ADAL" clId="{EC904B20-2F26-E34F-A3D5-8D8762D278EE}" dt="2024-10-28T16:04:30.597" v="357" actId="478"/>
          <ac:spMkLst>
            <pc:docMk/>
            <pc:sldMk cId="916367827" sldId="328"/>
            <ac:spMk id="4" creationId="{F1BF6271-6FFC-8E92-5C02-DA672D6CDB95}"/>
          </ac:spMkLst>
        </pc:spChg>
        <pc:spChg chg="mod">
          <ac:chgData name="Hailey Banack" userId="df58c6bd-3e89-4835-b83d-a52c76bdafc9" providerId="ADAL" clId="{EC904B20-2F26-E34F-A3D5-8D8762D278EE}" dt="2024-10-28T16:09:09.134" v="421" actId="1076"/>
          <ac:spMkLst>
            <pc:docMk/>
            <pc:sldMk cId="916367827" sldId="328"/>
            <ac:spMk id="5" creationId="{1BCC78DA-9387-EA86-726D-86C5BEFBC9E6}"/>
          </ac:spMkLst>
        </pc:spChg>
        <pc:spChg chg="add del mod">
          <ac:chgData name="Hailey Banack" userId="df58c6bd-3e89-4835-b83d-a52c76bdafc9" providerId="ADAL" clId="{EC904B20-2F26-E34F-A3D5-8D8762D278EE}" dt="2024-10-28T16:04:34.612" v="360" actId="478"/>
          <ac:spMkLst>
            <pc:docMk/>
            <pc:sldMk cId="916367827" sldId="328"/>
            <ac:spMk id="7" creationId="{4BFB7B5C-FCDD-44F1-54DF-033BCB457F3F}"/>
          </ac:spMkLst>
        </pc:spChg>
        <pc:spChg chg="add del">
          <ac:chgData name="Hailey Banack" userId="df58c6bd-3e89-4835-b83d-a52c76bdafc9" providerId="ADAL" clId="{EC904B20-2F26-E34F-A3D5-8D8762D278EE}" dt="2024-10-28T16:05:12.007" v="369" actId="22"/>
          <ac:spMkLst>
            <pc:docMk/>
            <pc:sldMk cId="916367827" sldId="328"/>
            <ac:spMk id="9" creationId="{DCED7E5B-53DA-3DB8-AC79-D566B20596E5}"/>
          </ac:spMkLst>
        </pc:spChg>
        <pc:spChg chg="add mod">
          <ac:chgData name="Hailey Banack" userId="df58c6bd-3e89-4835-b83d-a52c76bdafc9" providerId="ADAL" clId="{EC904B20-2F26-E34F-A3D5-8D8762D278EE}" dt="2024-10-28T16:09:13.512" v="422" actId="1076"/>
          <ac:spMkLst>
            <pc:docMk/>
            <pc:sldMk cId="916367827" sldId="328"/>
            <ac:spMk id="10" creationId="{97BCA180-BAE7-CE9B-99C3-2ADEC20E10EC}"/>
          </ac:spMkLst>
        </pc:spChg>
        <pc:spChg chg="add mod">
          <ac:chgData name="Hailey Banack" userId="df58c6bd-3e89-4835-b83d-a52c76bdafc9" providerId="ADAL" clId="{EC904B20-2F26-E34F-A3D5-8D8762D278EE}" dt="2024-10-28T16:09:37.865" v="427" actId="14100"/>
          <ac:spMkLst>
            <pc:docMk/>
            <pc:sldMk cId="916367827" sldId="328"/>
            <ac:spMk id="11" creationId="{6492CFBE-4422-1E97-2BAE-8139D36A5D4D}"/>
          </ac:spMkLst>
        </pc:spChg>
        <pc:spChg chg="del">
          <ac:chgData name="Hailey Banack" userId="df58c6bd-3e89-4835-b83d-a52c76bdafc9" providerId="ADAL" clId="{EC904B20-2F26-E34F-A3D5-8D8762D278EE}" dt="2024-10-28T16:04:30.059" v="356" actId="478"/>
          <ac:spMkLst>
            <pc:docMk/>
            <pc:sldMk cId="916367827" sldId="328"/>
            <ac:spMk id="343" creationId="{00000000-0000-0000-0000-000000000000}"/>
          </ac:spMkLst>
        </pc:spChg>
        <pc:spChg chg="del">
          <ac:chgData name="Hailey Banack" userId="df58c6bd-3e89-4835-b83d-a52c76bdafc9" providerId="ADAL" clId="{EC904B20-2F26-E34F-A3D5-8D8762D278EE}" dt="2024-10-28T16:04:32.758" v="359" actId="478"/>
          <ac:spMkLst>
            <pc:docMk/>
            <pc:sldMk cId="916367827" sldId="328"/>
            <ac:spMk id="346" creationId="{00000000-0000-0000-0000-000000000000}"/>
          </ac:spMkLst>
        </pc:spChg>
        <pc:picChg chg="del">
          <ac:chgData name="Hailey Banack" userId="df58c6bd-3e89-4835-b83d-a52c76bdafc9" providerId="ADAL" clId="{EC904B20-2F26-E34F-A3D5-8D8762D278EE}" dt="2024-10-28T16:04:37.073" v="361" actId="478"/>
          <ac:picMkLst>
            <pc:docMk/>
            <pc:sldMk cId="916367827" sldId="328"/>
            <ac:picMk id="2" creationId="{A00F8BA7-DBF1-6D65-430E-DBD03761209B}"/>
          </ac:picMkLst>
        </pc:picChg>
        <pc:picChg chg="add mod">
          <ac:chgData name="Hailey Banack" userId="df58c6bd-3e89-4835-b83d-a52c76bdafc9" providerId="ADAL" clId="{EC904B20-2F26-E34F-A3D5-8D8762D278EE}" dt="2024-10-28T16:09:06.335" v="420" actId="1076"/>
          <ac:picMkLst>
            <pc:docMk/>
            <pc:sldMk cId="916367827" sldId="328"/>
            <ac:picMk id="12" creationId="{F598B362-CE97-3996-756A-DE616B79230D}"/>
          </ac:picMkLst>
        </pc:picChg>
        <pc:picChg chg="add mod">
          <ac:chgData name="Hailey Banack" userId="df58c6bd-3e89-4835-b83d-a52c76bdafc9" providerId="ADAL" clId="{EC904B20-2F26-E34F-A3D5-8D8762D278EE}" dt="2024-10-28T16:09:25.080" v="426" actId="1076"/>
          <ac:picMkLst>
            <pc:docMk/>
            <pc:sldMk cId="916367827" sldId="328"/>
            <ac:picMk id="13" creationId="{BE401D62-D90D-EAE5-A5AB-744CBE99C20B}"/>
          </ac:picMkLst>
        </pc:picChg>
        <pc:picChg chg="add mod">
          <ac:chgData name="Hailey Banack" userId="df58c6bd-3e89-4835-b83d-a52c76bdafc9" providerId="ADAL" clId="{EC904B20-2F26-E34F-A3D5-8D8762D278EE}" dt="2024-10-28T16:09:03.773" v="419" actId="1076"/>
          <ac:picMkLst>
            <pc:docMk/>
            <pc:sldMk cId="916367827" sldId="328"/>
            <ac:picMk id="14" creationId="{B07415B4-70CA-9508-7E67-7184D6078818}"/>
          </ac:picMkLst>
        </pc:picChg>
        <pc:picChg chg="del">
          <ac:chgData name="Hailey Banack" userId="df58c6bd-3e89-4835-b83d-a52c76bdafc9" providerId="ADAL" clId="{EC904B20-2F26-E34F-A3D5-8D8762D278EE}" dt="2024-10-28T16:04:31.103" v="358" actId="478"/>
          <ac:picMkLst>
            <pc:docMk/>
            <pc:sldMk cId="916367827" sldId="328"/>
            <ac:picMk id="342" creationId="{00000000-0000-0000-0000-000000000000}"/>
          </ac:picMkLst>
        </pc:picChg>
      </pc:sldChg>
    </pc:docChg>
  </pc:docChgLst>
  <pc:docChgLst>
    <pc:chgData name="Hailey Banack" userId="df58c6bd-3e89-4835-b83d-a52c76bdafc9" providerId="ADAL" clId="{46B39FEE-EABA-B841-98DB-BF94E81B9346}"/>
    <pc:docChg chg="undo custSel addSld delSld modSld sldOrd">
      <pc:chgData name="Hailey Banack" userId="df58c6bd-3e89-4835-b83d-a52c76bdafc9" providerId="ADAL" clId="{46B39FEE-EABA-B841-98DB-BF94E81B9346}" dt="2024-10-28T18:21:41.212" v="1037" actId="1076"/>
      <pc:docMkLst>
        <pc:docMk/>
      </pc:docMkLst>
      <pc:sldChg chg="modSp mod">
        <pc:chgData name="Hailey Banack" userId="df58c6bd-3e89-4835-b83d-a52c76bdafc9" providerId="ADAL" clId="{46B39FEE-EABA-B841-98DB-BF94E81B9346}" dt="2024-10-28T17:21:14.145" v="36" actId="1076"/>
        <pc:sldMkLst>
          <pc:docMk/>
          <pc:sldMk cId="0" sldId="256"/>
        </pc:sldMkLst>
        <pc:spChg chg="mod">
          <ac:chgData name="Hailey Banack" userId="df58c6bd-3e89-4835-b83d-a52c76bdafc9" providerId="ADAL" clId="{46B39FEE-EABA-B841-98DB-BF94E81B9346}" dt="2024-10-28T17:20:14.670" v="1" actId="20577"/>
          <ac:spMkLst>
            <pc:docMk/>
            <pc:sldMk cId="0" sldId="256"/>
            <ac:spMk id="5" creationId="{6E551378-DE19-955F-700C-755DD5B1BBDC}"/>
          </ac:spMkLst>
        </pc:spChg>
        <pc:spChg chg="mod">
          <ac:chgData name="Hailey Banack" userId="df58c6bd-3e89-4835-b83d-a52c76bdafc9" providerId="ADAL" clId="{46B39FEE-EABA-B841-98DB-BF94E81B9346}" dt="2024-10-28T17:21:11.430" v="35" actId="20577"/>
          <ac:spMkLst>
            <pc:docMk/>
            <pc:sldMk cId="0" sldId="256"/>
            <ac:spMk id="309" creationId="{00000000-0000-0000-0000-000000000000}"/>
          </ac:spMkLst>
        </pc:spChg>
        <pc:spChg chg="mod">
          <ac:chgData name="Hailey Banack" userId="df58c6bd-3e89-4835-b83d-a52c76bdafc9" providerId="ADAL" clId="{46B39FEE-EABA-B841-98DB-BF94E81B9346}" dt="2024-10-28T17:21:14.145" v="36" actId="1076"/>
          <ac:spMkLst>
            <pc:docMk/>
            <pc:sldMk cId="0" sldId="256"/>
            <ac:spMk id="312" creationId="{00000000-0000-0000-0000-000000000000}"/>
          </ac:spMkLst>
        </pc:spChg>
      </pc:sldChg>
      <pc:sldChg chg="modSp">
        <pc:chgData name="Hailey Banack" userId="df58c6bd-3e89-4835-b83d-a52c76bdafc9" providerId="ADAL" clId="{46B39FEE-EABA-B841-98DB-BF94E81B9346}" dt="2024-10-28T17:21:46.712" v="40" actId="20577"/>
        <pc:sldMkLst>
          <pc:docMk/>
          <pc:sldMk cId="0" sldId="259"/>
        </pc:sldMkLst>
        <pc:spChg chg="mod">
          <ac:chgData name="Hailey Banack" userId="df58c6bd-3e89-4835-b83d-a52c76bdafc9" providerId="ADAL" clId="{46B39FEE-EABA-B841-98DB-BF94E81B9346}" dt="2024-10-28T17:21:46.712" v="40" actId="20577"/>
          <ac:spMkLst>
            <pc:docMk/>
            <pc:sldMk cId="0" sldId="259"/>
            <ac:spMk id="343" creationId="{00000000-0000-0000-0000-000000000000}"/>
          </ac:spMkLst>
        </pc:spChg>
      </pc:sldChg>
      <pc:sldChg chg="modSp mod">
        <pc:chgData name="Hailey Banack" userId="df58c6bd-3e89-4835-b83d-a52c76bdafc9" providerId="ADAL" clId="{46B39FEE-EABA-B841-98DB-BF94E81B9346}" dt="2024-10-28T17:21:39.073" v="38"/>
        <pc:sldMkLst>
          <pc:docMk/>
          <pc:sldMk cId="0" sldId="261"/>
        </pc:sldMkLst>
        <pc:spChg chg="mod">
          <ac:chgData name="Hailey Banack" userId="df58c6bd-3e89-4835-b83d-a52c76bdafc9" providerId="ADAL" clId="{46B39FEE-EABA-B841-98DB-BF94E81B9346}" dt="2024-10-28T17:21:39.073" v="38"/>
          <ac:spMkLst>
            <pc:docMk/>
            <pc:sldMk cId="0" sldId="261"/>
            <ac:spMk id="4" creationId="{0CAB4224-E412-0571-ABD5-A39634102E3D}"/>
          </ac:spMkLst>
        </pc:spChg>
        <pc:spChg chg="mod">
          <ac:chgData name="Hailey Banack" userId="df58c6bd-3e89-4835-b83d-a52c76bdafc9" providerId="ADAL" clId="{46B39FEE-EABA-B841-98DB-BF94E81B9346}" dt="2024-10-28T17:21:01.683" v="12" actId="20577"/>
          <ac:spMkLst>
            <pc:docMk/>
            <pc:sldMk cId="0" sldId="261"/>
            <ac:spMk id="366" creationId="{00000000-0000-0000-0000-000000000000}"/>
          </ac:spMkLst>
        </pc:spChg>
        <pc:picChg chg="mod">
          <ac:chgData name="Hailey Banack" userId="df58c6bd-3e89-4835-b83d-a52c76bdafc9" providerId="ADAL" clId="{46B39FEE-EABA-B841-98DB-BF94E81B9346}" dt="2024-10-28T17:21:04.943" v="13" actId="1076"/>
          <ac:picMkLst>
            <pc:docMk/>
            <pc:sldMk cId="0" sldId="261"/>
            <ac:picMk id="2" creationId="{EE884F72-2C9E-2ACB-D452-2AAB4D0CD42B}"/>
          </ac:picMkLst>
        </pc:picChg>
      </pc:sldChg>
      <pc:sldChg chg="modSp">
        <pc:chgData name="Hailey Banack" userId="df58c6bd-3e89-4835-b83d-a52c76bdafc9" providerId="ADAL" clId="{46B39FEE-EABA-B841-98DB-BF94E81B9346}" dt="2024-10-28T17:23:25.972" v="63" actId="20577"/>
        <pc:sldMkLst>
          <pc:docMk/>
          <pc:sldMk cId="0" sldId="276"/>
        </pc:sldMkLst>
        <pc:spChg chg="mod">
          <ac:chgData name="Hailey Banack" userId="df58c6bd-3e89-4835-b83d-a52c76bdafc9" providerId="ADAL" clId="{46B39FEE-EABA-B841-98DB-BF94E81B9346}" dt="2024-10-28T17:23:25.972" v="63" actId="20577"/>
          <ac:spMkLst>
            <pc:docMk/>
            <pc:sldMk cId="0" sldId="276"/>
            <ac:spMk id="656" creationId="{00000000-0000-0000-0000-000000000000}"/>
          </ac:spMkLst>
        </pc:spChg>
      </pc:sldChg>
      <pc:sldChg chg="addSp delSp modSp mod ord delAnim modAnim">
        <pc:chgData name="Hailey Banack" userId="df58c6bd-3e89-4835-b83d-a52c76bdafc9" providerId="ADAL" clId="{46B39FEE-EABA-B841-98DB-BF94E81B9346}" dt="2024-10-28T17:45:15.335" v="632" actId="1076"/>
        <pc:sldMkLst>
          <pc:docMk/>
          <pc:sldMk cId="238759412" sldId="320"/>
        </pc:sldMkLst>
        <pc:spChg chg="mod">
          <ac:chgData name="Hailey Banack" userId="df58c6bd-3e89-4835-b83d-a52c76bdafc9" providerId="ADAL" clId="{46B39FEE-EABA-B841-98DB-BF94E81B9346}" dt="2024-10-28T17:39:33.600" v="548"/>
          <ac:spMkLst>
            <pc:docMk/>
            <pc:sldMk cId="238759412" sldId="320"/>
            <ac:spMk id="3" creationId="{30B58135-0D36-FE01-705E-DCCA4DE92E8D}"/>
          </ac:spMkLst>
        </pc:spChg>
        <pc:spChg chg="mod">
          <ac:chgData name="Hailey Banack" userId="df58c6bd-3e89-4835-b83d-a52c76bdafc9" providerId="ADAL" clId="{46B39FEE-EABA-B841-98DB-BF94E81B9346}" dt="2024-10-28T17:44:53.715" v="625" actId="1076"/>
          <ac:spMkLst>
            <pc:docMk/>
            <pc:sldMk cId="238759412" sldId="320"/>
            <ac:spMk id="4" creationId="{20833D9C-BD73-6CDD-29CC-C4AA2D145A26}"/>
          </ac:spMkLst>
        </pc:spChg>
        <pc:spChg chg="mod">
          <ac:chgData name="Hailey Banack" userId="df58c6bd-3e89-4835-b83d-a52c76bdafc9" providerId="ADAL" clId="{46B39FEE-EABA-B841-98DB-BF94E81B9346}" dt="2024-10-28T17:45:14.751" v="631" actId="1076"/>
          <ac:spMkLst>
            <pc:docMk/>
            <pc:sldMk cId="238759412" sldId="320"/>
            <ac:spMk id="5" creationId="{8A7094F9-FFE5-4DBA-A7DD-7A005A3976C7}"/>
          </ac:spMkLst>
        </pc:spChg>
        <pc:spChg chg="mod">
          <ac:chgData name="Hailey Banack" userId="df58c6bd-3e89-4835-b83d-a52c76bdafc9" providerId="ADAL" clId="{46B39FEE-EABA-B841-98DB-BF94E81B9346}" dt="2024-10-28T17:37:09.819" v="497" actId="20577"/>
          <ac:spMkLst>
            <pc:docMk/>
            <pc:sldMk cId="238759412" sldId="320"/>
            <ac:spMk id="6" creationId="{C7678CFB-2F14-9D9C-A206-BDA248417BB0}"/>
          </ac:spMkLst>
        </pc:spChg>
        <pc:spChg chg="mod">
          <ac:chgData name="Hailey Banack" userId="df58c6bd-3e89-4835-b83d-a52c76bdafc9" providerId="ADAL" clId="{46B39FEE-EABA-B841-98DB-BF94E81B9346}" dt="2024-10-28T17:39:33.600" v="548"/>
          <ac:spMkLst>
            <pc:docMk/>
            <pc:sldMk cId="238759412" sldId="320"/>
            <ac:spMk id="7" creationId="{902666EC-1401-6CFB-D3AF-C20014D982BE}"/>
          </ac:spMkLst>
        </pc:spChg>
        <pc:spChg chg="mod">
          <ac:chgData name="Hailey Banack" userId="df58c6bd-3e89-4835-b83d-a52c76bdafc9" providerId="ADAL" clId="{46B39FEE-EABA-B841-98DB-BF94E81B9346}" dt="2024-10-28T17:41:13.770" v="571" actId="1076"/>
          <ac:spMkLst>
            <pc:docMk/>
            <pc:sldMk cId="238759412" sldId="320"/>
            <ac:spMk id="8" creationId="{072DE1C7-32A0-3A3A-EB9B-3867276C091C}"/>
          </ac:spMkLst>
        </pc:spChg>
        <pc:spChg chg="add mod">
          <ac:chgData name="Hailey Banack" userId="df58c6bd-3e89-4835-b83d-a52c76bdafc9" providerId="ADAL" clId="{46B39FEE-EABA-B841-98DB-BF94E81B9346}" dt="2024-10-28T17:44:55.678" v="626" actId="1076"/>
          <ac:spMkLst>
            <pc:docMk/>
            <pc:sldMk cId="238759412" sldId="320"/>
            <ac:spMk id="11" creationId="{F3D1BE2F-8D71-F557-A5D1-830E8ED0C310}"/>
          </ac:spMkLst>
        </pc:spChg>
        <pc:spChg chg="del mod">
          <ac:chgData name="Hailey Banack" userId="df58c6bd-3e89-4835-b83d-a52c76bdafc9" providerId="ADAL" clId="{46B39FEE-EABA-B841-98DB-BF94E81B9346}" dt="2024-10-28T17:39:45.853" v="553" actId="478"/>
          <ac:spMkLst>
            <pc:docMk/>
            <pc:sldMk cId="238759412" sldId="320"/>
            <ac:spMk id="12" creationId="{E9CA67F8-2405-6D33-6DED-98AEFCD5409E}"/>
          </ac:spMkLst>
        </pc:spChg>
        <pc:spChg chg="mod">
          <ac:chgData name="Hailey Banack" userId="df58c6bd-3e89-4835-b83d-a52c76bdafc9" providerId="ADAL" clId="{46B39FEE-EABA-B841-98DB-BF94E81B9346}" dt="2024-10-28T17:45:15.335" v="632" actId="1076"/>
          <ac:spMkLst>
            <pc:docMk/>
            <pc:sldMk cId="238759412" sldId="320"/>
            <ac:spMk id="17" creationId="{C807A5C1-B396-FAF5-7815-73B4CBB24F63}"/>
          </ac:spMkLst>
        </pc:spChg>
        <pc:grpChg chg="add del mod">
          <ac:chgData name="Hailey Banack" userId="df58c6bd-3e89-4835-b83d-a52c76bdafc9" providerId="ADAL" clId="{46B39FEE-EABA-B841-98DB-BF94E81B9346}" dt="2024-10-28T17:39:48.308" v="554" actId="478"/>
          <ac:grpSpMkLst>
            <pc:docMk/>
            <pc:sldMk cId="238759412" sldId="320"/>
            <ac:grpSpMk id="2" creationId="{54A557C0-81AE-CE4B-BBD3-F3FD907DC183}"/>
          </ac:grpSpMkLst>
        </pc:grpChg>
        <pc:picChg chg="del">
          <ac:chgData name="Hailey Banack" userId="df58c6bd-3e89-4835-b83d-a52c76bdafc9" providerId="ADAL" clId="{46B39FEE-EABA-B841-98DB-BF94E81B9346}" dt="2024-10-28T17:38:33.815" v="544" actId="478"/>
          <ac:picMkLst>
            <pc:docMk/>
            <pc:sldMk cId="238759412" sldId="320"/>
            <ac:picMk id="9" creationId="{A4E86C17-8343-3E51-0F38-1C40F5D1829D}"/>
          </ac:picMkLst>
        </pc:picChg>
        <pc:picChg chg="add del mod">
          <ac:chgData name="Hailey Banack" userId="df58c6bd-3e89-4835-b83d-a52c76bdafc9" providerId="ADAL" clId="{46B39FEE-EABA-B841-98DB-BF94E81B9346}" dt="2024-10-28T17:40:17.501" v="560" actId="478"/>
          <ac:picMkLst>
            <pc:docMk/>
            <pc:sldMk cId="238759412" sldId="320"/>
            <ac:picMk id="10" creationId="{94DEEA2F-7E55-6AEE-4A3C-B8391AA71A3E}"/>
          </ac:picMkLst>
        </pc:picChg>
        <pc:picChg chg="del">
          <ac:chgData name="Hailey Banack" userId="df58c6bd-3e89-4835-b83d-a52c76bdafc9" providerId="ADAL" clId="{46B39FEE-EABA-B841-98DB-BF94E81B9346}" dt="2024-10-28T17:38:33.248" v="543" actId="478"/>
          <ac:picMkLst>
            <pc:docMk/>
            <pc:sldMk cId="238759412" sldId="320"/>
            <ac:picMk id="13" creationId="{0BA8FA11-AA4B-5C03-58AE-2C03F126D3F6}"/>
          </ac:picMkLst>
        </pc:picChg>
        <pc:picChg chg="add mod">
          <ac:chgData name="Hailey Banack" userId="df58c6bd-3e89-4835-b83d-a52c76bdafc9" providerId="ADAL" clId="{46B39FEE-EABA-B841-98DB-BF94E81B9346}" dt="2024-10-28T17:44:16.636" v="608" actId="1076"/>
          <ac:picMkLst>
            <pc:docMk/>
            <pc:sldMk cId="238759412" sldId="320"/>
            <ac:picMk id="14" creationId="{72B00557-C941-EB99-A791-731B863BCCA3}"/>
          </ac:picMkLst>
        </pc:picChg>
        <pc:picChg chg="add mod">
          <ac:chgData name="Hailey Banack" userId="df58c6bd-3e89-4835-b83d-a52c76bdafc9" providerId="ADAL" clId="{46B39FEE-EABA-B841-98DB-BF94E81B9346}" dt="2024-10-28T17:45:11.754" v="630" actId="1076"/>
          <ac:picMkLst>
            <pc:docMk/>
            <pc:sldMk cId="238759412" sldId="320"/>
            <ac:picMk id="15" creationId="{FBA3FD3E-BDB7-C67C-FA9F-81F781DA4512}"/>
          </ac:picMkLst>
        </pc:picChg>
      </pc:sldChg>
      <pc:sldChg chg="addSp delSp modSp mod ord">
        <pc:chgData name="Hailey Banack" userId="df58c6bd-3e89-4835-b83d-a52c76bdafc9" providerId="ADAL" clId="{46B39FEE-EABA-B841-98DB-BF94E81B9346}" dt="2024-10-28T17:55:22.999" v="736" actId="20577"/>
        <pc:sldMkLst>
          <pc:docMk/>
          <pc:sldMk cId="1024386368" sldId="323"/>
        </pc:sldMkLst>
        <pc:spChg chg="mod">
          <ac:chgData name="Hailey Banack" userId="df58c6bd-3e89-4835-b83d-a52c76bdafc9" providerId="ADAL" clId="{46B39FEE-EABA-B841-98DB-BF94E81B9346}" dt="2024-10-28T17:54:10.358" v="714" actId="1076"/>
          <ac:spMkLst>
            <pc:docMk/>
            <pc:sldMk cId="1024386368" sldId="323"/>
            <ac:spMk id="4" creationId="{AE0D3E41-0E47-CF3D-357F-21465C544672}"/>
          </ac:spMkLst>
        </pc:spChg>
        <pc:spChg chg="add del">
          <ac:chgData name="Hailey Banack" userId="df58c6bd-3e89-4835-b83d-a52c76bdafc9" providerId="ADAL" clId="{46B39FEE-EABA-B841-98DB-BF94E81B9346}" dt="2024-10-28T17:53:03.504" v="697" actId="22"/>
          <ac:spMkLst>
            <pc:docMk/>
            <pc:sldMk cId="1024386368" sldId="323"/>
            <ac:spMk id="6" creationId="{7D48D37A-8779-AB78-D31D-74047AF590BE}"/>
          </ac:spMkLst>
        </pc:spChg>
        <pc:spChg chg="add del mod">
          <ac:chgData name="Hailey Banack" userId="df58c6bd-3e89-4835-b83d-a52c76bdafc9" providerId="ADAL" clId="{46B39FEE-EABA-B841-98DB-BF94E81B9346}" dt="2024-10-28T17:54:06.772" v="711"/>
          <ac:spMkLst>
            <pc:docMk/>
            <pc:sldMk cId="1024386368" sldId="323"/>
            <ac:spMk id="8" creationId="{AA337B13-E249-1F8C-2B9E-C3AA11913D35}"/>
          </ac:spMkLst>
        </pc:spChg>
        <pc:spChg chg="add mod">
          <ac:chgData name="Hailey Banack" userId="df58c6bd-3e89-4835-b83d-a52c76bdafc9" providerId="ADAL" clId="{46B39FEE-EABA-B841-98DB-BF94E81B9346}" dt="2024-10-28T17:55:22.999" v="736" actId="20577"/>
          <ac:spMkLst>
            <pc:docMk/>
            <pc:sldMk cId="1024386368" sldId="323"/>
            <ac:spMk id="9" creationId="{B5299825-92FB-292D-1350-36686524C9B2}"/>
          </ac:spMkLst>
        </pc:spChg>
        <pc:spChg chg="mod">
          <ac:chgData name="Hailey Banack" userId="df58c6bd-3e89-4835-b83d-a52c76bdafc9" providerId="ADAL" clId="{46B39FEE-EABA-B841-98DB-BF94E81B9346}" dt="2024-10-28T17:54:07.487" v="712"/>
          <ac:spMkLst>
            <pc:docMk/>
            <pc:sldMk cId="1024386368" sldId="323"/>
            <ac:spMk id="11" creationId="{84B347EC-B8CD-23DC-8C42-E514451A5A15}"/>
          </ac:spMkLst>
        </pc:spChg>
        <pc:spChg chg="mod">
          <ac:chgData name="Hailey Banack" userId="df58c6bd-3e89-4835-b83d-a52c76bdafc9" providerId="ADAL" clId="{46B39FEE-EABA-B841-98DB-BF94E81B9346}" dt="2024-10-28T17:54:07.487" v="712"/>
          <ac:spMkLst>
            <pc:docMk/>
            <pc:sldMk cId="1024386368" sldId="323"/>
            <ac:spMk id="12" creationId="{5B10A1D9-9AFA-4751-4AA7-D2F8C2E0CC59}"/>
          </ac:spMkLst>
        </pc:spChg>
        <pc:spChg chg="add mod">
          <ac:chgData name="Hailey Banack" userId="df58c6bd-3e89-4835-b83d-a52c76bdafc9" providerId="ADAL" clId="{46B39FEE-EABA-B841-98DB-BF94E81B9346}" dt="2024-10-28T17:55:17.381" v="734" actId="208"/>
          <ac:spMkLst>
            <pc:docMk/>
            <pc:sldMk cId="1024386368" sldId="323"/>
            <ac:spMk id="13" creationId="{0066BE94-E2F0-67ED-1310-00A51224D789}"/>
          </ac:spMkLst>
        </pc:spChg>
        <pc:spChg chg="add mod">
          <ac:chgData name="Hailey Banack" userId="df58c6bd-3e89-4835-b83d-a52c76bdafc9" providerId="ADAL" clId="{46B39FEE-EABA-B841-98DB-BF94E81B9346}" dt="2024-10-28T17:55:15.290" v="733" actId="208"/>
          <ac:spMkLst>
            <pc:docMk/>
            <pc:sldMk cId="1024386368" sldId="323"/>
            <ac:spMk id="14" creationId="{74918C7C-5636-4346-D744-65F4A916E24D}"/>
          </ac:spMkLst>
        </pc:spChg>
        <pc:spChg chg="mod">
          <ac:chgData name="Hailey Banack" userId="df58c6bd-3e89-4835-b83d-a52c76bdafc9" providerId="ADAL" clId="{46B39FEE-EABA-B841-98DB-BF94E81B9346}" dt="2024-10-28T17:49:22.697" v="689" actId="1076"/>
          <ac:spMkLst>
            <pc:docMk/>
            <pc:sldMk cId="1024386368" sldId="323"/>
            <ac:spMk id="16" creationId="{959BB1EF-12CC-231C-0F90-9307454C3120}"/>
          </ac:spMkLst>
        </pc:spChg>
        <pc:grpChg chg="add del mod">
          <ac:chgData name="Hailey Banack" userId="df58c6bd-3e89-4835-b83d-a52c76bdafc9" providerId="ADAL" clId="{46B39FEE-EABA-B841-98DB-BF94E81B9346}" dt="2024-10-28T17:54:24.911" v="716" actId="478"/>
          <ac:grpSpMkLst>
            <pc:docMk/>
            <pc:sldMk cId="1024386368" sldId="323"/>
            <ac:grpSpMk id="10" creationId="{24582728-39C7-41DF-BB41-433EBD4667A1}"/>
          </ac:grpSpMkLst>
        </pc:grpChg>
        <pc:picChg chg="del">
          <ac:chgData name="Hailey Banack" userId="df58c6bd-3e89-4835-b83d-a52c76bdafc9" providerId="ADAL" clId="{46B39FEE-EABA-B841-98DB-BF94E81B9346}" dt="2024-10-28T17:48:35.152" v="634" actId="478"/>
          <ac:picMkLst>
            <pc:docMk/>
            <pc:sldMk cId="1024386368" sldId="323"/>
            <ac:picMk id="2" creationId="{1CB4DDEF-CE1B-B506-0210-B40BB4026638}"/>
          </ac:picMkLst>
        </pc:picChg>
        <pc:picChg chg="mod">
          <ac:chgData name="Hailey Banack" userId="df58c6bd-3e89-4835-b83d-a52c76bdafc9" providerId="ADAL" clId="{46B39FEE-EABA-B841-98DB-BF94E81B9346}" dt="2024-10-28T17:53:31.155" v="706" actId="1076"/>
          <ac:picMkLst>
            <pc:docMk/>
            <pc:sldMk cId="1024386368" sldId="323"/>
            <ac:picMk id="3" creationId="{5FBDF9C0-1EB7-2257-482A-D4D016889508}"/>
          </ac:picMkLst>
        </pc:picChg>
      </pc:sldChg>
      <pc:sldChg chg="addSp delSp modSp mod delAnim modAnim">
        <pc:chgData name="Hailey Banack" userId="df58c6bd-3e89-4835-b83d-a52c76bdafc9" providerId="ADAL" clId="{46B39FEE-EABA-B841-98DB-BF94E81B9346}" dt="2024-10-28T18:21:41.212" v="1037" actId="1076"/>
        <pc:sldMkLst>
          <pc:docMk/>
          <pc:sldMk cId="2186848261" sldId="325"/>
        </pc:sldMkLst>
        <pc:spChg chg="del mod">
          <ac:chgData name="Hailey Banack" userId="df58c6bd-3e89-4835-b83d-a52c76bdafc9" providerId="ADAL" clId="{46B39FEE-EABA-B841-98DB-BF94E81B9346}" dt="2024-10-28T18:20:32.677" v="977" actId="478"/>
          <ac:spMkLst>
            <pc:docMk/>
            <pc:sldMk cId="2186848261" sldId="325"/>
            <ac:spMk id="2" creationId="{4001ED6F-8C3B-B946-B317-A78D3AF81A3D}"/>
          </ac:spMkLst>
        </pc:spChg>
        <pc:spChg chg="add mod">
          <ac:chgData name="Hailey Banack" userId="df58c6bd-3e89-4835-b83d-a52c76bdafc9" providerId="ADAL" clId="{46B39FEE-EABA-B841-98DB-BF94E81B9346}" dt="2024-10-28T18:20:16.942" v="973" actId="404"/>
          <ac:spMkLst>
            <pc:docMk/>
            <pc:sldMk cId="2186848261" sldId="325"/>
            <ac:spMk id="4" creationId="{9D231FB5-D33A-15E2-6409-0DEDAECC245A}"/>
          </ac:spMkLst>
        </pc:spChg>
        <pc:spChg chg="del">
          <ac:chgData name="Hailey Banack" userId="df58c6bd-3e89-4835-b83d-a52c76bdafc9" providerId="ADAL" clId="{46B39FEE-EABA-B841-98DB-BF94E81B9346}" dt="2024-10-28T18:20:34.381" v="978" actId="478"/>
          <ac:spMkLst>
            <pc:docMk/>
            <pc:sldMk cId="2186848261" sldId="325"/>
            <ac:spMk id="5" creationId="{9F27C58C-C6AD-653C-6DC2-0EFA17BD353D}"/>
          </ac:spMkLst>
        </pc:spChg>
        <pc:spChg chg="mod">
          <ac:chgData name="Hailey Banack" userId="df58c6bd-3e89-4835-b83d-a52c76bdafc9" providerId="ADAL" clId="{46B39FEE-EABA-B841-98DB-BF94E81B9346}" dt="2024-10-28T18:21:41.212" v="1037" actId="1076"/>
          <ac:spMkLst>
            <pc:docMk/>
            <pc:sldMk cId="2186848261" sldId="325"/>
            <ac:spMk id="6" creationId="{C7678CFB-2F14-9D9C-A206-BDA248417BB0}"/>
          </ac:spMkLst>
        </pc:spChg>
        <pc:spChg chg="del">
          <ac:chgData name="Hailey Banack" userId="df58c6bd-3e89-4835-b83d-a52c76bdafc9" providerId="ADAL" clId="{46B39FEE-EABA-B841-98DB-BF94E81B9346}" dt="2024-10-28T18:20:35.494" v="979" actId="478"/>
          <ac:spMkLst>
            <pc:docMk/>
            <pc:sldMk cId="2186848261" sldId="325"/>
            <ac:spMk id="9" creationId="{60B6E358-EFA5-0E4A-AB8F-50EB01B1234B}"/>
          </ac:spMkLst>
        </pc:spChg>
        <pc:spChg chg="del">
          <ac:chgData name="Hailey Banack" userId="df58c6bd-3e89-4835-b83d-a52c76bdafc9" providerId="ADAL" clId="{46B39FEE-EABA-B841-98DB-BF94E81B9346}" dt="2024-10-28T18:20:36.210" v="980" actId="478"/>
          <ac:spMkLst>
            <pc:docMk/>
            <pc:sldMk cId="2186848261" sldId="325"/>
            <ac:spMk id="10" creationId="{F609FE2C-9E0C-78CF-693B-A2219483B394}"/>
          </ac:spMkLst>
        </pc:spChg>
        <pc:spChg chg="del">
          <ac:chgData name="Hailey Banack" userId="df58c6bd-3e89-4835-b83d-a52c76bdafc9" providerId="ADAL" clId="{46B39FEE-EABA-B841-98DB-BF94E81B9346}" dt="2024-10-28T18:20:38.763" v="981" actId="478"/>
          <ac:spMkLst>
            <pc:docMk/>
            <pc:sldMk cId="2186848261" sldId="325"/>
            <ac:spMk id="11" creationId="{F1EBB7C7-3F3A-1B79-4664-B8F4FCCB65D8}"/>
          </ac:spMkLst>
        </pc:spChg>
        <pc:spChg chg="mod">
          <ac:chgData name="Hailey Banack" userId="df58c6bd-3e89-4835-b83d-a52c76bdafc9" providerId="ADAL" clId="{46B39FEE-EABA-B841-98DB-BF94E81B9346}" dt="2024-10-28T18:20:12.870" v="972" actId="113"/>
          <ac:spMkLst>
            <pc:docMk/>
            <pc:sldMk cId="2186848261" sldId="325"/>
            <ac:spMk id="13" creationId="{941FDD20-E064-6ACA-108F-7140857D09DF}"/>
          </ac:spMkLst>
        </pc:spChg>
        <pc:picChg chg="add mod">
          <ac:chgData name="Hailey Banack" userId="df58c6bd-3e89-4835-b83d-a52c76bdafc9" providerId="ADAL" clId="{46B39FEE-EABA-B841-98DB-BF94E81B9346}" dt="2024-10-28T18:17:58.134" v="916" actId="1076"/>
          <ac:picMkLst>
            <pc:docMk/>
            <pc:sldMk cId="2186848261" sldId="325"/>
            <ac:picMk id="3" creationId="{3B6398E3-838E-9D08-024A-C1654A36FA0E}"/>
          </ac:picMkLst>
        </pc:picChg>
        <pc:picChg chg="del">
          <ac:chgData name="Hailey Banack" userId="df58c6bd-3e89-4835-b83d-a52c76bdafc9" providerId="ADAL" clId="{46B39FEE-EABA-B841-98DB-BF94E81B9346}" dt="2024-10-28T18:20:30.523" v="976" actId="478"/>
          <ac:picMkLst>
            <pc:docMk/>
            <pc:sldMk cId="2186848261" sldId="325"/>
            <ac:picMk id="12" creationId="{412AD3AC-744A-A37D-AF8C-7DC6E1C0C830}"/>
          </ac:picMkLst>
        </pc:picChg>
      </pc:sldChg>
      <pc:sldChg chg="modSp mod">
        <pc:chgData name="Hailey Banack" userId="df58c6bd-3e89-4835-b83d-a52c76bdafc9" providerId="ADAL" clId="{46B39FEE-EABA-B841-98DB-BF94E81B9346}" dt="2024-10-28T17:22:15.487" v="48" actId="1076"/>
        <pc:sldMkLst>
          <pc:docMk/>
          <pc:sldMk cId="3287837277" sldId="327"/>
        </pc:sldMkLst>
        <pc:spChg chg="mod">
          <ac:chgData name="Hailey Banack" userId="df58c6bd-3e89-4835-b83d-a52c76bdafc9" providerId="ADAL" clId="{46B39FEE-EABA-B841-98DB-BF94E81B9346}" dt="2024-10-28T17:22:15.487" v="48" actId="1076"/>
          <ac:spMkLst>
            <pc:docMk/>
            <pc:sldMk cId="3287837277" sldId="327"/>
            <ac:spMk id="375" creationId="{00000000-0000-0000-0000-000000000000}"/>
          </ac:spMkLst>
        </pc:spChg>
      </pc:sldChg>
      <pc:sldChg chg="addSp delSp modSp mod ord addAnim delAnim modAnim">
        <pc:chgData name="Hailey Banack" userId="df58c6bd-3e89-4835-b83d-a52c76bdafc9" providerId="ADAL" clId="{46B39FEE-EABA-B841-98DB-BF94E81B9346}" dt="2024-10-28T17:35:53.947" v="435" actId="1366"/>
        <pc:sldMkLst>
          <pc:docMk/>
          <pc:sldMk cId="916367827" sldId="328"/>
        </pc:sldMkLst>
        <pc:spChg chg="mod">
          <ac:chgData name="Hailey Banack" userId="df58c6bd-3e89-4835-b83d-a52c76bdafc9" providerId="ADAL" clId="{46B39FEE-EABA-B841-98DB-BF94E81B9346}" dt="2024-10-28T17:24:38.820" v="69"/>
          <ac:spMkLst>
            <pc:docMk/>
            <pc:sldMk cId="916367827" sldId="328"/>
            <ac:spMk id="3" creationId="{C8630118-D507-06D9-807C-662D5B8F4624}"/>
          </ac:spMkLst>
        </pc:spChg>
        <pc:spChg chg="mod">
          <ac:chgData name="Hailey Banack" userId="df58c6bd-3e89-4835-b83d-a52c76bdafc9" providerId="ADAL" clId="{46B39FEE-EABA-B841-98DB-BF94E81B9346}" dt="2024-10-28T17:24:38.820" v="69"/>
          <ac:spMkLst>
            <pc:docMk/>
            <pc:sldMk cId="916367827" sldId="328"/>
            <ac:spMk id="4" creationId="{0BCAC3C0-BCAB-B41C-B2D1-D5088792F296}"/>
          </ac:spMkLst>
        </pc:spChg>
        <pc:spChg chg="del">
          <ac:chgData name="Hailey Banack" userId="df58c6bd-3e89-4835-b83d-a52c76bdafc9" providerId="ADAL" clId="{46B39FEE-EABA-B841-98DB-BF94E81B9346}" dt="2024-10-28T17:24:21.173" v="65" actId="478"/>
          <ac:spMkLst>
            <pc:docMk/>
            <pc:sldMk cId="916367827" sldId="328"/>
            <ac:spMk id="5" creationId="{1BCC78DA-9387-EA86-726D-86C5BEFBC9E6}"/>
          </ac:spMkLst>
        </pc:spChg>
        <pc:spChg chg="mod">
          <ac:chgData name="Hailey Banack" userId="df58c6bd-3e89-4835-b83d-a52c76bdafc9" providerId="ADAL" clId="{46B39FEE-EABA-B841-98DB-BF94E81B9346}" dt="2024-10-28T17:24:38.820" v="69"/>
          <ac:spMkLst>
            <pc:docMk/>
            <pc:sldMk cId="916367827" sldId="328"/>
            <ac:spMk id="6" creationId="{46E16D94-985F-AABA-5295-D317F728C2F5}"/>
          </ac:spMkLst>
        </pc:spChg>
        <pc:spChg chg="add mod">
          <ac:chgData name="Hailey Banack" userId="df58c6bd-3e89-4835-b83d-a52c76bdafc9" providerId="ADAL" clId="{46B39FEE-EABA-B841-98DB-BF94E81B9346}" dt="2024-10-28T17:25:03.566" v="80"/>
          <ac:spMkLst>
            <pc:docMk/>
            <pc:sldMk cId="916367827" sldId="328"/>
            <ac:spMk id="9" creationId="{AAF24877-1ABE-41B3-F613-7A8B5A73CEC0}"/>
          </ac:spMkLst>
        </pc:spChg>
        <pc:spChg chg="del">
          <ac:chgData name="Hailey Banack" userId="df58c6bd-3e89-4835-b83d-a52c76bdafc9" providerId="ADAL" clId="{46B39FEE-EABA-B841-98DB-BF94E81B9346}" dt="2024-10-28T17:24:25.375" v="68" actId="478"/>
          <ac:spMkLst>
            <pc:docMk/>
            <pc:sldMk cId="916367827" sldId="328"/>
            <ac:spMk id="10" creationId="{97BCA180-BAE7-CE9B-99C3-2ADEC20E10EC}"/>
          </ac:spMkLst>
        </pc:spChg>
        <pc:spChg chg="add del mod">
          <ac:chgData name="Hailey Banack" userId="df58c6bd-3e89-4835-b83d-a52c76bdafc9" providerId="ADAL" clId="{46B39FEE-EABA-B841-98DB-BF94E81B9346}" dt="2024-10-28T17:33:36.470" v="432" actId="1076"/>
          <ac:spMkLst>
            <pc:docMk/>
            <pc:sldMk cId="916367827" sldId="328"/>
            <ac:spMk id="11" creationId="{6492CFBE-4422-1E97-2BAE-8139D36A5D4D}"/>
          </ac:spMkLst>
        </pc:spChg>
        <pc:spChg chg="add mod">
          <ac:chgData name="Hailey Banack" userId="df58c6bd-3e89-4835-b83d-a52c76bdafc9" providerId="ADAL" clId="{46B39FEE-EABA-B841-98DB-BF94E81B9346}" dt="2024-10-28T17:25:03.566" v="80"/>
          <ac:spMkLst>
            <pc:docMk/>
            <pc:sldMk cId="916367827" sldId="328"/>
            <ac:spMk id="15" creationId="{6915A83D-6D4B-1B0A-3115-5147F0108615}"/>
          </ac:spMkLst>
        </pc:spChg>
        <pc:spChg chg="add mod">
          <ac:chgData name="Hailey Banack" userId="df58c6bd-3e89-4835-b83d-a52c76bdafc9" providerId="ADAL" clId="{46B39FEE-EABA-B841-98DB-BF94E81B9346}" dt="2024-10-28T17:25:03.566" v="80"/>
          <ac:spMkLst>
            <pc:docMk/>
            <pc:sldMk cId="916367827" sldId="328"/>
            <ac:spMk id="16" creationId="{EC6DA762-54AE-DA51-79C8-7D11556762D0}"/>
          </ac:spMkLst>
        </pc:spChg>
        <pc:spChg chg="mod">
          <ac:chgData name="Hailey Banack" userId="df58c6bd-3e89-4835-b83d-a52c76bdafc9" providerId="ADAL" clId="{46B39FEE-EABA-B841-98DB-BF94E81B9346}" dt="2024-10-28T17:25:24.259" v="88" actId="207"/>
          <ac:spMkLst>
            <pc:docMk/>
            <pc:sldMk cId="916367827" sldId="328"/>
            <ac:spMk id="19" creationId="{90134C42-D7AF-5E26-10B0-88B005742411}"/>
          </ac:spMkLst>
        </pc:spChg>
        <pc:spChg chg="mod">
          <ac:chgData name="Hailey Banack" userId="df58c6bd-3e89-4835-b83d-a52c76bdafc9" providerId="ADAL" clId="{46B39FEE-EABA-B841-98DB-BF94E81B9346}" dt="2024-10-28T17:28:02.750" v="125" actId="1076"/>
          <ac:spMkLst>
            <pc:docMk/>
            <pc:sldMk cId="916367827" sldId="328"/>
            <ac:spMk id="20" creationId="{CF5B44F7-6ACB-1156-93E0-076D2A657D33}"/>
          </ac:spMkLst>
        </pc:spChg>
        <pc:spChg chg="mod">
          <ac:chgData name="Hailey Banack" userId="df58c6bd-3e89-4835-b83d-a52c76bdafc9" providerId="ADAL" clId="{46B39FEE-EABA-B841-98DB-BF94E81B9346}" dt="2024-10-28T17:27:55.906" v="121" actId="1076"/>
          <ac:spMkLst>
            <pc:docMk/>
            <pc:sldMk cId="916367827" sldId="328"/>
            <ac:spMk id="21" creationId="{BE18FBED-A280-0C6F-77C0-77151E77BB0E}"/>
          </ac:spMkLst>
        </pc:spChg>
        <pc:spChg chg="add mod">
          <ac:chgData name="Hailey Banack" userId="df58c6bd-3e89-4835-b83d-a52c76bdafc9" providerId="ADAL" clId="{46B39FEE-EABA-B841-98DB-BF94E81B9346}" dt="2024-10-28T17:29:20.404" v="243" actId="1076"/>
          <ac:spMkLst>
            <pc:docMk/>
            <pc:sldMk cId="916367827" sldId="328"/>
            <ac:spMk id="23" creationId="{F5C599B9-A31D-20CE-8C53-ED3F2F92B627}"/>
          </ac:spMkLst>
        </pc:spChg>
        <pc:spChg chg="add mod">
          <ac:chgData name="Hailey Banack" userId="df58c6bd-3e89-4835-b83d-a52c76bdafc9" providerId="ADAL" clId="{46B39FEE-EABA-B841-98DB-BF94E81B9346}" dt="2024-10-28T17:33:12.238" v="429" actId="113"/>
          <ac:spMkLst>
            <pc:docMk/>
            <pc:sldMk cId="916367827" sldId="328"/>
            <ac:spMk id="24" creationId="{FBC7BE8E-D4CD-DE56-EF0F-1A7F9324D691}"/>
          </ac:spMkLst>
        </pc:spChg>
        <pc:grpChg chg="add del mod">
          <ac:chgData name="Hailey Banack" userId="df58c6bd-3e89-4835-b83d-a52c76bdafc9" providerId="ADAL" clId="{46B39FEE-EABA-B841-98DB-BF94E81B9346}" dt="2024-10-28T17:24:44.665" v="72"/>
          <ac:grpSpMkLst>
            <pc:docMk/>
            <pc:sldMk cId="916367827" sldId="328"/>
            <ac:grpSpMk id="2" creationId="{781E3794-3FBB-ABFB-028C-2178991A30CA}"/>
          </ac:grpSpMkLst>
        </pc:grpChg>
        <pc:grpChg chg="add mod">
          <ac:chgData name="Hailey Banack" userId="df58c6bd-3e89-4835-b83d-a52c76bdafc9" providerId="ADAL" clId="{46B39FEE-EABA-B841-98DB-BF94E81B9346}" dt="2024-10-28T17:25:03.566" v="80"/>
          <ac:grpSpMkLst>
            <pc:docMk/>
            <pc:sldMk cId="916367827" sldId="328"/>
            <ac:grpSpMk id="8" creationId="{5C8F4EDA-B128-E1C0-311E-732A225C18E5}"/>
          </ac:grpSpMkLst>
        </pc:grpChg>
        <pc:grpChg chg="add mod">
          <ac:chgData name="Hailey Banack" userId="df58c6bd-3e89-4835-b83d-a52c76bdafc9" providerId="ADAL" clId="{46B39FEE-EABA-B841-98DB-BF94E81B9346}" dt="2024-10-28T17:33:33.642" v="431" actId="1076"/>
          <ac:grpSpMkLst>
            <pc:docMk/>
            <pc:sldMk cId="916367827" sldId="328"/>
            <ac:grpSpMk id="18" creationId="{E1F78042-3645-FCAE-9B88-C1ABE2F7DB21}"/>
          </ac:grpSpMkLst>
        </pc:grpChg>
        <pc:picChg chg="add del mod">
          <ac:chgData name="Hailey Banack" userId="df58c6bd-3e89-4835-b83d-a52c76bdafc9" providerId="ADAL" clId="{46B39FEE-EABA-B841-98DB-BF94E81B9346}" dt="2024-10-28T17:24:56.871" v="78"/>
          <ac:picMkLst>
            <pc:docMk/>
            <pc:sldMk cId="916367827" sldId="328"/>
            <ac:picMk id="7" creationId="{313BE2AA-4FD3-D3BC-FCD3-46F93F0FD091}"/>
          </ac:picMkLst>
        </pc:picChg>
        <pc:picChg chg="del">
          <ac:chgData name="Hailey Banack" userId="df58c6bd-3e89-4835-b83d-a52c76bdafc9" providerId="ADAL" clId="{46B39FEE-EABA-B841-98DB-BF94E81B9346}" dt="2024-10-28T17:24:21.835" v="66" actId="478"/>
          <ac:picMkLst>
            <pc:docMk/>
            <pc:sldMk cId="916367827" sldId="328"/>
            <ac:picMk id="12" creationId="{F598B362-CE97-3996-756A-DE616B79230D}"/>
          </ac:picMkLst>
        </pc:picChg>
        <pc:picChg chg="del">
          <ac:chgData name="Hailey Banack" userId="df58c6bd-3e89-4835-b83d-a52c76bdafc9" providerId="ADAL" clId="{46B39FEE-EABA-B841-98DB-BF94E81B9346}" dt="2024-10-28T17:25:50.217" v="94" actId="478"/>
          <ac:picMkLst>
            <pc:docMk/>
            <pc:sldMk cId="916367827" sldId="328"/>
            <ac:picMk id="13" creationId="{BE401D62-D90D-EAE5-A5AB-744CBE99C20B}"/>
          </ac:picMkLst>
        </pc:picChg>
        <pc:picChg chg="del">
          <ac:chgData name="Hailey Banack" userId="df58c6bd-3e89-4835-b83d-a52c76bdafc9" providerId="ADAL" clId="{46B39FEE-EABA-B841-98DB-BF94E81B9346}" dt="2024-10-28T17:24:23.483" v="67" actId="478"/>
          <ac:picMkLst>
            <pc:docMk/>
            <pc:sldMk cId="916367827" sldId="328"/>
            <ac:picMk id="14" creationId="{B07415B4-70CA-9508-7E67-7184D6078818}"/>
          </ac:picMkLst>
        </pc:picChg>
        <pc:picChg chg="add del mod">
          <ac:chgData name="Hailey Banack" userId="df58c6bd-3e89-4835-b83d-a52c76bdafc9" providerId="ADAL" clId="{46B39FEE-EABA-B841-98DB-BF94E81B9346}" dt="2024-10-28T17:25:14.448" v="84"/>
          <ac:picMkLst>
            <pc:docMk/>
            <pc:sldMk cId="916367827" sldId="328"/>
            <ac:picMk id="17" creationId="{86E4600A-DA36-A8B5-F20D-8382E3598B82}"/>
          </ac:picMkLst>
        </pc:picChg>
        <pc:picChg chg="add mod">
          <ac:chgData name="Hailey Banack" userId="df58c6bd-3e89-4835-b83d-a52c76bdafc9" providerId="ADAL" clId="{46B39FEE-EABA-B841-98DB-BF94E81B9346}" dt="2024-10-28T17:32:29.739" v="415" actId="14100"/>
          <ac:picMkLst>
            <pc:docMk/>
            <pc:sldMk cId="916367827" sldId="328"/>
            <ac:picMk id="22" creationId="{F151B876-D0A7-919F-4D6A-6B787910CB95}"/>
          </ac:picMkLst>
        </pc:picChg>
        <pc:picChg chg="add mod">
          <ac:chgData name="Hailey Banack" userId="df58c6bd-3e89-4835-b83d-a52c76bdafc9" providerId="ADAL" clId="{46B39FEE-EABA-B841-98DB-BF94E81B9346}" dt="2024-10-28T17:35:53.947" v="435" actId="1366"/>
          <ac:picMkLst>
            <pc:docMk/>
            <pc:sldMk cId="916367827" sldId="328"/>
            <ac:picMk id="25" creationId="{5AF63D1D-FF27-3F5E-D5D2-90A5C96F4078}"/>
          </ac:picMkLst>
        </pc:picChg>
      </pc:sldChg>
      <pc:sldChg chg="addSp delSp modSp add mod">
        <pc:chgData name="Hailey Banack" userId="df58c6bd-3e89-4835-b83d-a52c76bdafc9" providerId="ADAL" clId="{46B39FEE-EABA-B841-98DB-BF94E81B9346}" dt="2024-10-28T18:11:45.632" v="905" actId="1076"/>
        <pc:sldMkLst>
          <pc:docMk/>
          <pc:sldMk cId="639622357" sldId="329"/>
        </pc:sldMkLst>
        <pc:spChg chg="add mod">
          <ac:chgData name="Hailey Banack" userId="df58c6bd-3e89-4835-b83d-a52c76bdafc9" providerId="ADAL" clId="{46B39FEE-EABA-B841-98DB-BF94E81B9346}" dt="2024-10-28T18:11:45.632" v="905" actId="1076"/>
          <ac:spMkLst>
            <pc:docMk/>
            <pc:sldMk cId="639622357" sldId="329"/>
            <ac:spMk id="3" creationId="{B2EC7E35-B5E5-FB94-A6C7-CF8DDEE86126}"/>
          </ac:spMkLst>
        </pc:spChg>
        <pc:spChg chg="del">
          <ac:chgData name="Hailey Banack" userId="df58c6bd-3e89-4835-b83d-a52c76bdafc9" providerId="ADAL" clId="{46B39FEE-EABA-B841-98DB-BF94E81B9346}" dt="2024-10-28T18:02:08.028" v="845" actId="478"/>
          <ac:spMkLst>
            <pc:docMk/>
            <pc:sldMk cId="639622357" sldId="329"/>
            <ac:spMk id="4" creationId="{20833D9C-BD73-6CDD-29CC-C4AA2D145A26}"/>
          </ac:spMkLst>
        </pc:spChg>
        <pc:spChg chg="mod">
          <ac:chgData name="Hailey Banack" userId="df58c6bd-3e89-4835-b83d-a52c76bdafc9" providerId="ADAL" clId="{46B39FEE-EABA-B841-98DB-BF94E81B9346}" dt="2024-10-28T18:09:12.908" v="867" actId="1076"/>
          <ac:spMkLst>
            <pc:docMk/>
            <pc:sldMk cId="639622357" sldId="329"/>
            <ac:spMk id="5" creationId="{8A7094F9-FFE5-4DBA-A7DD-7A005A3976C7}"/>
          </ac:spMkLst>
        </pc:spChg>
        <pc:spChg chg="mod">
          <ac:chgData name="Hailey Banack" userId="df58c6bd-3e89-4835-b83d-a52c76bdafc9" providerId="ADAL" clId="{46B39FEE-EABA-B841-98DB-BF94E81B9346}" dt="2024-10-28T17:56:00.741" v="764" actId="5793"/>
          <ac:spMkLst>
            <pc:docMk/>
            <pc:sldMk cId="639622357" sldId="329"/>
            <ac:spMk id="6" creationId="{C7678CFB-2F14-9D9C-A206-BDA248417BB0}"/>
          </ac:spMkLst>
        </pc:spChg>
        <pc:spChg chg="mod">
          <ac:chgData name="Hailey Banack" userId="df58c6bd-3e89-4835-b83d-a52c76bdafc9" providerId="ADAL" clId="{46B39FEE-EABA-B841-98DB-BF94E81B9346}" dt="2024-10-28T18:01:59.931" v="840" actId="20577"/>
          <ac:spMkLst>
            <pc:docMk/>
            <pc:sldMk cId="639622357" sldId="329"/>
            <ac:spMk id="8" creationId="{072DE1C7-32A0-3A3A-EB9B-3867276C091C}"/>
          </ac:spMkLst>
        </pc:spChg>
        <pc:spChg chg="del">
          <ac:chgData name="Hailey Banack" userId="df58c6bd-3e89-4835-b83d-a52c76bdafc9" providerId="ADAL" clId="{46B39FEE-EABA-B841-98DB-BF94E81B9346}" dt="2024-10-28T18:02:06.739" v="844" actId="478"/>
          <ac:spMkLst>
            <pc:docMk/>
            <pc:sldMk cId="639622357" sldId="329"/>
            <ac:spMk id="11" creationId="{F3D1BE2F-8D71-F557-A5D1-830E8ED0C310}"/>
          </ac:spMkLst>
        </pc:spChg>
        <pc:spChg chg="mod">
          <ac:chgData name="Hailey Banack" userId="df58c6bd-3e89-4835-b83d-a52c76bdafc9" providerId="ADAL" clId="{46B39FEE-EABA-B841-98DB-BF94E81B9346}" dt="2024-10-28T18:09:25.310" v="868" actId="1076"/>
          <ac:spMkLst>
            <pc:docMk/>
            <pc:sldMk cId="639622357" sldId="329"/>
            <ac:spMk id="17" creationId="{C807A5C1-B396-FAF5-7815-73B4CBB24F63}"/>
          </ac:spMkLst>
        </pc:spChg>
        <pc:picChg chg="add mod">
          <ac:chgData name="Hailey Banack" userId="df58c6bd-3e89-4835-b83d-a52c76bdafc9" providerId="ADAL" clId="{46B39FEE-EABA-B841-98DB-BF94E81B9346}" dt="2024-10-28T18:09:04.369" v="864" actId="167"/>
          <ac:picMkLst>
            <pc:docMk/>
            <pc:sldMk cId="639622357" sldId="329"/>
            <ac:picMk id="2" creationId="{E05F0B67-48AD-9DE1-6BA2-D3C16C5109D9}"/>
          </ac:picMkLst>
        </pc:picChg>
        <pc:picChg chg="add mod">
          <ac:chgData name="Hailey Banack" userId="df58c6bd-3e89-4835-b83d-a52c76bdafc9" providerId="ADAL" clId="{46B39FEE-EABA-B841-98DB-BF94E81B9346}" dt="2024-10-28T18:11:30.440" v="901" actId="1367"/>
          <ac:picMkLst>
            <pc:docMk/>
            <pc:sldMk cId="639622357" sldId="329"/>
            <ac:picMk id="7" creationId="{C6B15EC2-FC29-53E2-DD54-2F6F0AD8F492}"/>
          </ac:picMkLst>
        </pc:picChg>
        <pc:picChg chg="del mod">
          <ac:chgData name="Hailey Banack" userId="df58c6bd-3e89-4835-b83d-a52c76bdafc9" providerId="ADAL" clId="{46B39FEE-EABA-B841-98DB-BF94E81B9346}" dt="2024-10-28T18:02:04.398" v="842" actId="478"/>
          <ac:picMkLst>
            <pc:docMk/>
            <pc:sldMk cId="639622357" sldId="329"/>
            <ac:picMk id="14" creationId="{72B00557-C941-EB99-A791-731B863BCCA3}"/>
          </ac:picMkLst>
        </pc:picChg>
        <pc:picChg chg="del">
          <ac:chgData name="Hailey Banack" userId="df58c6bd-3e89-4835-b83d-a52c76bdafc9" providerId="ADAL" clId="{46B39FEE-EABA-B841-98DB-BF94E81B9346}" dt="2024-10-28T18:02:05.235" v="843" actId="478"/>
          <ac:picMkLst>
            <pc:docMk/>
            <pc:sldMk cId="639622357" sldId="329"/>
            <ac:picMk id="15" creationId="{FBA3FD3E-BDB7-C67C-FA9F-81F781DA4512}"/>
          </ac:picMkLst>
        </pc:picChg>
      </pc:sldChg>
      <pc:sldChg chg="new del">
        <pc:chgData name="Hailey Banack" userId="df58c6bd-3e89-4835-b83d-a52c76bdafc9" providerId="ADAL" clId="{46B39FEE-EABA-B841-98DB-BF94E81B9346}" dt="2024-10-28T17:36:01.418" v="438" actId="2696"/>
        <pc:sldMkLst>
          <pc:docMk/>
          <pc:sldMk cId="2296223644" sldId="329"/>
        </pc:sldMkLst>
      </pc:sldChg>
      <pc:sldChg chg="add del">
        <pc:chgData name="Hailey Banack" userId="df58c6bd-3e89-4835-b83d-a52c76bdafc9" providerId="ADAL" clId="{46B39FEE-EABA-B841-98DB-BF94E81B9346}" dt="2024-10-28T17:58:15.827" v="768"/>
        <pc:sldMkLst>
          <pc:docMk/>
          <pc:sldMk cId="3656939904" sldId="33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1"/>
        <p:cNvGrpSpPr/>
        <p:nvPr/>
      </p:nvGrpSpPr>
      <p:grpSpPr>
        <a:xfrm>
          <a:off x="0" y="0"/>
          <a:ext cx="0" cy="0"/>
          <a:chOff x="0" y="0"/>
          <a:chExt cx="0" cy="0"/>
        </a:xfrm>
      </p:grpSpPr>
      <p:sp>
        <p:nvSpPr>
          <p:cNvPr id="652" name="Google Shape;652;g853034354b_0_247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3" name="Google Shape;653;g853034354b_0_247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1209571f4d9_0_5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3" name="Google Shape;363;g1209571f4d9_0_5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02803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260701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1"/>
        <p:cNvGrpSpPr/>
        <p:nvPr/>
      </p:nvGrpSpPr>
      <p:grpSpPr>
        <a:xfrm>
          <a:off x="0" y="0"/>
          <a:ext cx="0" cy="0"/>
          <a:chOff x="0" y="0"/>
          <a:chExt cx="0" cy="0"/>
        </a:xfrm>
      </p:grpSpPr>
      <p:sp>
        <p:nvSpPr>
          <p:cNvPr id="652" name="Google Shape;652;g853034354b_0_247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3" name="Google Shape;653;g853034354b_0_247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9838318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662892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753023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 name="Google Shape;10;p2"/>
          <p:cNvPicPr preferRelativeResize="0"/>
          <p:nvPr/>
        </p:nvPicPr>
        <p:blipFill rotWithShape="1">
          <a:blip r:embed="rId3">
            <a:alphaModFix/>
          </a:blip>
          <a:srcRect b="61089"/>
          <a:stretch/>
        </p:blipFill>
        <p:spPr>
          <a:xfrm rot="-620881">
            <a:off x="1853551" y="40483"/>
            <a:ext cx="2068426" cy="1772790"/>
          </a:xfrm>
          <a:prstGeom prst="rect">
            <a:avLst/>
          </a:prstGeom>
          <a:noFill/>
          <a:ln>
            <a:noFill/>
          </a:ln>
        </p:spPr>
      </p:pic>
      <p:pic>
        <p:nvPicPr>
          <p:cNvPr id="11" name="Google Shape;11;p2"/>
          <p:cNvPicPr preferRelativeResize="0"/>
          <p:nvPr/>
        </p:nvPicPr>
        <p:blipFill rotWithShape="1">
          <a:blip r:embed="rId4">
            <a:alphaModFix/>
          </a:blip>
          <a:srcRect r="1545" b="6838"/>
          <a:stretch/>
        </p:blipFill>
        <p:spPr>
          <a:xfrm>
            <a:off x="1047887" y="524012"/>
            <a:ext cx="7048226" cy="4102024"/>
          </a:xfrm>
          <a:prstGeom prst="rect">
            <a:avLst/>
          </a:prstGeom>
          <a:noFill/>
          <a:ln>
            <a:noFill/>
          </a:ln>
        </p:spPr>
      </p:pic>
      <p:pic>
        <p:nvPicPr>
          <p:cNvPr id="12" name="Google Shape;12;p2"/>
          <p:cNvPicPr preferRelativeResize="0"/>
          <p:nvPr/>
        </p:nvPicPr>
        <p:blipFill>
          <a:blip r:embed="rId5">
            <a:alphaModFix/>
          </a:blip>
          <a:stretch>
            <a:fillRect/>
          </a:stretch>
        </p:blipFill>
        <p:spPr>
          <a:xfrm>
            <a:off x="1593925" y="2989525"/>
            <a:ext cx="1584774" cy="1852801"/>
          </a:xfrm>
          <a:prstGeom prst="rect">
            <a:avLst/>
          </a:prstGeom>
          <a:noFill/>
          <a:ln>
            <a:noFill/>
          </a:ln>
          <a:effectLst>
            <a:outerShdw blurRad="57150" dist="19050" dir="3300000" algn="bl" rotWithShape="0">
              <a:srgbClr val="000000">
                <a:alpha val="34000"/>
              </a:srgbClr>
            </a:outerShdw>
          </a:effectLst>
        </p:spPr>
      </p:pic>
      <p:sp>
        <p:nvSpPr>
          <p:cNvPr id="13" name="Google Shape;13;p2"/>
          <p:cNvSpPr txBox="1">
            <a:spLocks noGrp="1"/>
          </p:cNvSpPr>
          <p:nvPr>
            <p:ph type="ctrTitle"/>
          </p:nvPr>
        </p:nvSpPr>
        <p:spPr>
          <a:xfrm>
            <a:off x="1532100" y="1728423"/>
            <a:ext cx="6079800" cy="16551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6000"/>
              <a:buNone/>
              <a:defRPr sz="6000"/>
            </a:lvl1pPr>
            <a:lvl2pPr lvl="1" algn="ctr">
              <a:lnSpc>
                <a:spcPct val="80000"/>
              </a:lnSpc>
              <a:spcBef>
                <a:spcPts val="0"/>
              </a:spcBef>
              <a:spcAft>
                <a:spcPts val="0"/>
              </a:spcAft>
              <a:buClr>
                <a:srgbClr val="0B5394"/>
              </a:buClr>
              <a:buSzPts val="6000"/>
              <a:buNone/>
              <a:defRPr sz="6000">
                <a:solidFill>
                  <a:srgbClr val="0B5394"/>
                </a:solidFill>
              </a:defRPr>
            </a:lvl2pPr>
            <a:lvl3pPr lvl="2" algn="ctr">
              <a:lnSpc>
                <a:spcPct val="80000"/>
              </a:lnSpc>
              <a:spcBef>
                <a:spcPts val="0"/>
              </a:spcBef>
              <a:spcAft>
                <a:spcPts val="0"/>
              </a:spcAft>
              <a:buClr>
                <a:srgbClr val="0B5394"/>
              </a:buClr>
              <a:buSzPts val="6000"/>
              <a:buNone/>
              <a:defRPr sz="6000">
                <a:solidFill>
                  <a:srgbClr val="0B5394"/>
                </a:solidFill>
              </a:defRPr>
            </a:lvl3pPr>
            <a:lvl4pPr lvl="3" algn="ctr">
              <a:lnSpc>
                <a:spcPct val="80000"/>
              </a:lnSpc>
              <a:spcBef>
                <a:spcPts val="0"/>
              </a:spcBef>
              <a:spcAft>
                <a:spcPts val="0"/>
              </a:spcAft>
              <a:buClr>
                <a:srgbClr val="0B5394"/>
              </a:buClr>
              <a:buSzPts val="6000"/>
              <a:buNone/>
              <a:defRPr sz="6000">
                <a:solidFill>
                  <a:srgbClr val="0B5394"/>
                </a:solidFill>
              </a:defRPr>
            </a:lvl4pPr>
            <a:lvl5pPr lvl="4" algn="ctr">
              <a:lnSpc>
                <a:spcPct val="80000"/>
              </a:lnSpc>
              <a:spcBef>
                <a:spcPts val="0"/>
              </a:spcBef>
              <a:spcAft>
                <a:spcPts val="0"/>
              </a:spcAft>
              <a:buClr>
                <a:srgbClr val="0B5394"/>
              </a:buClr>
              <a:buSzPts val="6000"/>
              <a:buNone/>
              <a:defRPr sz="6000">
                <a:solidFill>
                  <a:srgbClr val="0B5394"/>
                </a:solidFill>
              </a:defRPr>
            </a:lvl5pPr>
            <a:lvl6pPr lvl="5" algn="ctr">
              <a:lnSpc>
                <a:spcPct val="80000"/>
              </a:lnSpc>
              <a:spcBef>
                <a:spcPts val="0"/>
              </a:spcBef>
              <a:spcAft>
                <a:spcPts val="0"/>
              </a:spcAft>
              <a:buClr>
                <a:srgbClr val="0B5394"/>
              </a:buClr>
              <a:buSzPts val="6000"/>
              <a:buNone/>
              <a:defRPr sz="6000">
                <a:solidFill>
                  <a:srgbClr val="0B5394"/>
                </a:solidFill>
              </a:defRPr>
            </a:lvl6pPr>
            <a:lvl7pPr lvl="6" algn="ctr">
              <a:lnSpc>
                <a:spcPct val="80000"/>
              </a:lnSpc>
              <a:spcBef>
                <a:spcPts val="0"/>
              </a:spcBef>
              <a:spcAft>
                <a:spcPts val="0"/>
              </a:spcAft>
              <a:buClr>
                <a:srgbClr val="0B5394"/>
              </a:buClr>
              <a:buSzPts val="6000"/>
              <a:buNone/>
              <a:defRPr sz="6000">
                <a:solidFill>
                  <a:srgbClr val="0B5394"/>
                </a:solidFill>
              </a:defRPr>
            </a:lvl7pPr>
            <a:lvl8pPr lvl="7" algn="ctr">
              <a:lnSpc>
                <a:spcPct val="80000"/>
              </a:lnSpc>
              <a:spcBef>
                <a:spcPts val="0"/>
              </a:spcBef>
              <a:spcAft>
                <a:spcPts val="0"/>
              </a:spcAft>
              <a:buClr>
                <a:srgbClr val="0B5394"/>
              </a:buClr>
              <a:buSzPts val="6000"/>
              <a:buNone/>
              <a:defRPr sz="6000">
                <a:solidFill>
                  <a:srgbClr val="0B5394"/>
                </a:solidFill>
              </a:defRPr>
            </a:lvl8pPr>
            <a:lvl9pPr lvl="8" algn="ctr">
              <a:lnSpc>
                <a:spcPct val="80000"/>
              </a:lnSpc>
              <a:spcBef>
                <a:spcPts val="0"/>
              </a:spcBef>
              <a:spcAft>
                <a:spcPts val="0"/>
              </a:spcAft>
              <a:buClr>
                <a:srgbClr val="0B5394"/>
              </a:buClr>
              <a:buSzPts val="6000"/>
              <a:buNone/>
              <a:defRPr sz="6000">
                <a:solidFill>
                  <a:srgbClr val="0B5394"/>
                </a:solidFill>
              </a:defRPr>
            </a:lvl9pPr>
          </a:lstStyle>
          <a:p>
            <a:endParaRPr/>
          </a:p>
        </p:txBody>
      </p:sp>
      <p:sp>
        <p:nvSpPr>
          <p:cNvPr id="14" name="Google Shape;14;p2"/>
          <p:cNvSpPr txBox="1">
            <a:spLocks noGrp="1"/>
          </p:cNvSpPr>
          <p:nvPr>
            <p:ph type="subTitle" idx="1"/>
          </p:nvPr>
        </p:nvSpPr>
        <p:spPr>
          <a:xfrm>
            <a:off x="1672763" y="3769325"/>
            <a:ext cx="1427100" cy="792600"/>
          </a:xfrm>
          <a:prstGeom prst="rect">
            <a:avLst/>
          </a:prstGeom>
        </p:spPr>
        <p:txBody>
          <a:bodyPr spcFirstLastPara="1" wrap="square" lIns="91425" tIns="91425" rIns="91425" bIns="91425" anchor="t" anchorCtr="0">
            <a:noAutofit/>
          </a:bodyPr>
          <a:lstStyle>
            <a:lvl1pPr lvl="0" algn="ctr">
              <a:lnSpc>
                <a:spcPct val="90000"/>
              </a:lnSpc>
              <a:spcBef>
                <a:spcPts val="0"/>
              </a:spcBef>
              <a:spcAft>
                <a:spcPts val="0"/>
              </a:spcAft>
              <a:buClr>
                <a:schemeClr val="dk2"/>
              </a:buClr>
              <a:buSzPts val="1400"/>
              <a:buNone/>
              <a:defRPr sz="1400">
                <a:solidFill>
                  <a:schemeClr val="dk2"/>
                </a:solidFill>
              </a:defRPr>
            </a:lvl1pPr>
            <a:lvl2pPr lvl="1"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2">
  <p:cSld name="SECTION_TITLE_AND_DESCRIPTION_1_1_3_1">
    <p:spTree>
      <p:nvGrpSpPr>
        <p:cNvPr id="1" name="Shape 294"/>
        <p:cNvGrpSpPr/>
        <p:nvPr/>
      </p:nvGrpSpPr>
      <p:grpSpPr>
        <a:xfrm>
          <a:off x="0" y="0"/>
          <a:ext cx="0" cy="0"/>
          <a:chOff x="0" y="0"/>
          <a:chExt cx="0" cy="0"/>
        </a:xfrm>
      </p:grpSpPr>
      <p:pic>
        <p:nvPicPr>
          <p:cNvPr id="295" name="Google Shape;295;p4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6" name="Google Shape;296;p43"/>
          <p:cNvPicPr preferRelativeResize="0"/>
          <p:nvPr/>
        </p:nvPicPr>
        <p:blipFill rotWithShape="1">
          <a:blip r:embed="rId3">
            <a:alphaModFix/>
          </a:blip>
          <a:srcRect t="29" b="29"/>
          <a:stretch/>
        </p:blipFill>
        <p:spPr>
          <a:xfrm>
            <a:off x="254425" y="201113"/>
            <a:ext cx="8635148" cy="4741275"/>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3">
  <p:cSld name="BIG_NUMBER_1_1_2">
    <p:spTree>
      <p:nvGrpSpPr>
        <p:cNvPr id="1" name="Shape 297"/>
        <p:cNvGrpSpPr/>
        <p:nvPr/>
      </p:nvGrpSpPr>
      <p:grpSpPr>
        <a:xfrm>
          <a:off x="0" y="0"/>
          <a:ext cx="0" cy="0"/>
          <a:chOff x="0" y="0"/>
          <a:chExt cx="0" cy="0"/>
        </a:xfrm>
      </p:grpSpPr>
      <p:pic>
        <p:nvPicPr>
          <p:cNvPr id="298" name="Google Shape;298;p44"/>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9" name="Google Shape;299;p44"/>
          <p:cNvPicPr preferRelativeResize="0"/>
          <p:nvPr/>
        </p:nvPicPr>
        <p:blipFill rotWithShape="1">
          <a:blip r:embed="rId3">
            <a:alphaModFix/>
          </a:blip>
          <a:srcRect r="1545" b="6838"/>
          <a:stretch/>
        </p:blipFill>
        <p:spPr>
          <a:xfrm>
            <a:off x="384887" y="134900"/>
            <a:ext cx="8374226" cy="487372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7" name="Google Shape;17;p3"/>
          <p:cNvPicPr preferRelativeResize="0"/>
          <p:nvPr/>
        </p:nvPicPr>
        <p:blipFill rotWithShape="1">
          <a:blip r:embed="rId3">
            <a:alphaModFix/>
          </a:blip>
          <a:src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8" name="Google Shape;18;p3"/>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9" name="Google Shape;19;p3"/>
          <p:cNvSpPr txBox="1">
            <a:spLocks noGrp="1"/>
          </p:cNvSpPr>
          <p:nvPr>
            <p:ph type="subTitle" idx="1"/>
          </p:nvPr>
        </p:nvSpPr>
        <p:spPr>
          <a:xfrm>
            <a:off x="2937741" y="3307350"/>
            <a:ext cx="3268500" cy="792600"/>
          </a:xfrm>
          <a:prstGeom prst="rect">
            <a:avLst/>
          </a:prstGeom>
        </p:spPr>
        <p:txBody>
          <a:bodyPr spcFirstLastPara="1" wrap="square" lIns="91425" tIns="91425" rIns="91425" bIns="91425" anchor="t" anchorCtr="0">
            <a:noAutofit/>
          </a:bodyPr>
          <a:lstStyle>
            <a:lvl1pPr lvl="0" algn="ctr" rtl="0">
              <a:lnSpc>
                <a:spcPct val="90000"/>
              </a:lnSpc>
              <a:spcBef>
                <a:spcPts val="0"/>
              </a:spcBef>
              <a:spcAft>
                <a:spcPts val="0"/>
              </a:spcAft>
              <a:buClr>
                <a:schemeClr val="dk2"/>
              </a:buClr>
              <a:buSzPts val="1600"/>
              <a:buNone/>
              <a:defRPr sz="1600">
                <a:solidFill>
                  <a:schemeClr val="dk2"/>
                </a:solidFill>
              </a:defRPr>
            </a:lvl1pPr>
            <a:lvl2pPr lvl="1"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
        <p:nvSpPr>
          <p:cNvPr id="20" name="Google Shape;20;p3"/>
          <p:cNvSpPr txBox="1">
            <a:spLocks noGrp="1"/>
          </p:cNvSpPr>
          <p:nvPr>
            <p:ph type="title" idx="2" hasCustomPrompt="1"/>
          </p:nvPr>
        </p:nvSpPr>
        <p:spPr>
          <a:xfrm>
            <a:off x="3778200" y="1403800"/>
            <a:ext cx="1587600" cy="1002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4800"/>
              <a:buNone/>
              <a:defRPr sz="4800" b="0">
                <a:solidFill>
                  <a:schemeClr val="dk1"/>
                </a:solidFill>
              </a:defRPr>
            </a:lvl1pPr>
            <a:lvl2pPr lvl="1" algn="ctr" rtl="0">
              <a:spcBef>
                <a:spcPts val="0"/>
              </a:spcBef>
              <a:spcAft>
                <a:spcPts val="0"/>
              </a:spcAft>
              <a:buClr>
                <a:schemeClr val="dk2"/>
              </a:buClr>
              <a:buSzPts val="4800"/>
              <a:buNone/>
              <a:defRPr sz="4800">
                <a:solidFill>
                  <a:schemeClr val="dk2"/>
                </a:solidFill>
              </a:defRPr>
            </a:lvl2pPr>
            <a:lvl3pPr lvl="2" algn="ctr" rtl="0">
              <a:spcBef>
                <a:spcPts val="0"/>
              </a:spcBef>
              <a:spcAft>
                <a:spcPts val="0"/>
              </a:spcAft>
              <a:buClr>
                <a:schemeClr val="dk2"/>
              </a:buClr>
              <a:buSzPts val="4800"/>
              <a:buNone/>
              <a:defRPr sz="4800">
                <a:solidFill>
                  <a:schemeClr val="dk2"/>
                </a:solidFill>
              </a:defRPr>
            </a:lvl3pPr>
            <a:lvl4pPr lvl="3" algn="ctr" rtl="0">
              <a:spcBef>
                <a:spcPts val="0"/>
              </a:spcBef>
              <a:spcAft>
                <a:spcPts val="0"/>
              </a:spcAft>
              <a:buClr>
                <a:schemeClr val="dk2"/>
              </a:buClr>
              <a:buSzPts val="4800"/>
              <a:buNone/>
              <a:defRPr sz="4800">
                <a:solidFill>
                  <a:schemeClr val="dk2"/>
                </a:solidFill>
              </a:defRPr>
            </a:lvl4pPr>
            <a:lvl5pPr lvl="4" algn="ctr" rtl="0">
              <a:spcBef>
                <a:spcPts val="0"/>
              </a:spcBef>
              <a:spcAft>
                <a:spcPts val="0"/>
              </a:spcAft>
              <a:buClr>
                <a:schemeClr val="dk2"/>
              </a:buClr>
              <a:buSzPts val="4800"/>
              <a:buNone/>
              <a:defRPr sz="4800">
                <a:solidFill>
                  <a:schemeClr val="dk2"/>
                </a:solidFill>
              </a:defRPr>
            </a:lvl5pPr>
            <a:lvl6pPr lvl="5" algn="ctr" rtl="0">
              <a:spcBef>
                <a:spcPts val="0"/>
              </a:spcBef>
              <a:spcAft>
                <a:spcPts val="0"/>
              </a:spcAft>
              <a:buClr>
                <a:schemeClr val="dk2"/>
              </a:buClr>
              <a:buSzPts val="4800"/>
              <a:buNone/>
              <a:defRPr sz="4800">
                <a:solidFill>
                  <a:schemeClr val="dk2"/>
                </a:solidFill>
              </a:defRPr>
            </a:lvl6pPr>
            <a:lvl7pPr lvl="6" algn="ctr" rtl="0">
              <a:spcBef>
                <a:spcPts val="0"/>
              </a:spcBef>
              <a:spcAft>
                <a:spcPts val="0"/>
              </a:spcAft>
              <a:buClr>
                <a:schemeClr val="dk2"/>
              </a:buClr>
              <a:buSzPts val="4800"/>
              <a:buNone/>
              <a:defRPr sz="4800">
                <a:solidFill>
                  <a:schemeClr val="dk2"/>
                </a:solidFill>
              </a:defRPr>
            </a:lvl7pPr>
            <a:lvl8pPr lvl="7" algn="ctr" rtl="0">
              <a:spcBef>
                <a:spcPts val="0"/>
              </a:spcBef>
              <a:spcAft>
                <a:spcPts val="0"/>
              </a:spcAft>
              <a:buClr>
                <a:schemeClr val="dk2"/>
              </a:buClr>
              <a:buSzPts val="4800"/>
              <a:buNone/>
              <a:defRPr sz="4800">
                <a:solidFill>
                  <a:schemeClr val="dk2"/>
                </a:solidFill>
              </a:defRPr>
            </a:lvl8pPr>
            <a:lvl9pPr lvl="8" algn="ctr" rtl="0">
              <a:spcBef>
                <a:spcPts val="0"/>
              </a:spcBef>
              <a:spcAft>
                <a:spcPts val="0"/>
              </a:spcAft>
              <a:buClr>
                <a:schemeClr val="dk2"/>
              </a:buClr>
              <a:buSzPts val="4800"/>
              <a:buNone/>
              <a:defRPr sz="4800">
                <a:solidFill>
                  <a:schemeClr val="dk2"/>
                </a:solidFill>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4"/>
        <p:cNvGrpSpPr/>
        <p:nvPr/>
      </p:nvGrpSpPr>
      <p:grpSpPr>
        <a:xfrm>
          <a:off x="0" y="0"/>
          <a:ext cx="0" cy="0"/>
          <a:chOff x="0" y="0"/>
          <a:chExt cx="0" cy="0"/>
        </a:xfrm>
      </p:grpSpPr>
      <p:pic>
        <p:nvPicPr>
          <p:cNvPr id="55" name="Google Shape;55;p1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56" name="Google Shape;56;p11"/>
          <p:cNvPicPr preferRelativeResize="0"/>
          <p:nvPr/>
        </p:nvPicPr>
        <p:blipFill rotWithShape="1">
          <a:blip r:embed="rId3">
            <a:alphaModFix/>
          </a:blip>
          <a:srcRect t="16734" r="8892" b="18300"/>
          <a:stretch/>
        </p:blipFill>
        <p:spPr>
          <a:xfrm rot="-5400000">
            <a:off x="4748475" y="480657"/>
            <a:ext cx="2036850" cy="846042"/>
          </a:xfrm>
          <a:prstGeom prst="rect">
            <a:avLst/>
          </a:prstGeom>
          <a:noFill/>
          <a:ln>
            <a:noFill/>
          </a:ln>
        </p:spPr>
      </p:pic>
      <p:pic>
        <p:nvPicPr>
          <p:cNvPr id="57" name="Google Shape;57;p11"/>
          <p:cNvPicPr preferRelativeResize="0"/>
          <p:nvPr/>
        </p:nvPicPr>
        <p:blipFill rotWithShape="1">
          <a:blip r:embed="rId3">
            <a:alphaModFix/>
          </a:blip>
          <a:srcRect t="16734" r="8892" b="18300"/>
          <a:stretch/>
        </p:blipFill>
        <p:spPr>
          <a:xfrm rot="-5400000">
            <a:off x="5339025" y="595407"/>
            <a:ext cx="2036850" cy="846042"/>
          </a:xfrm>
          <a:prstGeom prst="rect">
            <a:avLst/>
          </a:prstGeom>
          <a:noFill/>
          <a:ln>
            <a:noFill/>
          </a:ln>
        </p:spPr>
      </p:pic>
      <p:pic>
        <p:nvPicPr>
          <p:cNvPr id="58" name="Google Shape;58;p11"/>
          <p:cNvPicPr preferRelativeResize="0"/>
          <p:nvPr/>
        </p:nvPicPr>
        <p:blipFill rotWithShape="1">
          <a:blip r:embed="rId4">
            <a:alphaModFix/>
          </a:blip>
          <a:srcRect b="7123"/>
          <a:stretch/>
        </p:blipFill>
        <p:spPr>
          <a:xfrm>
            <a:off x="1974100" y="324738"/>
            <a:ext cx="5195775" cy="4494025"/>
          </a:xfrm>
          <a:prstGeom prst="rect">
            <a:avLst/>
          </a:prstGeom>
          <a:noFill/>
          <a:ln>
            <a:noFill/>
          </a:ln>
        </p:spPr>
      </p:pic>
      <p:sp>
        <p:nvSpPr>
          <p:cNvPr id="59" name="Google Shape;59;p11"/>
          <p:cNvSpPr txBox="1">
            <a:spLocks noGrp="1"/>
          </p:cNvSpPr>
          <p:nvPr>
            <p:ph type="title" hasCustomPrompt="1"/>
          </p:nvPr>
        </p:nvSpPr>
        <p:spPr>
          <a:xfrm>
            <a:off x="2838275" y="1645347"/>
            <a:ext cx="4001700" cy="11370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2"/>
              </a:buClr>
              <a:buSzPts val="7200"/>
              <a:buNone/>
              <a:defRPr sz="7200" b="0">
                <a:solidFill>
                  <a:schemeClr val="dk2"/>
                </a:solidFill>
              </a:defRPr>
            </a:lvl1pPr>
            <a:lvl2pPr lvl="1" algn="ctr">
              <a:spcBef>
                <a:spcPts val="0"/>
              </a:spcBef>
              <a:spcAft>
                <a:spcPts val="0"/>
              </a:spcAft>
              <a:buSzPts val="7200"/>
              <a:buNone/>
              <a:defRPr sz="7200"/>
            </a:lvl2pPr>
            <a:lvl3pPr lvl="2" algn="ctr">
              <a:spcBef>
                <a:spcPts val="0"/>
              </a:spcBef>
              <a:spcAft>
                <a:spcPts val="0"/>
              </a:spcAft>
              <a:buSzPts val="7200"/>
              <a:buNone/>
              <a:defRPr sz="7200"/>
            </a:lvl3pPr>
            <a:lvl4pPr lvl="3" algn="ctr">
              <a:spcBef>
                <a:spcPts val="0"/>
              </a:spcBef>
              <a:spcAft>
                <a:spcPts val="0"/>
              </a:spcAft>
              <a:buSzPts val="7200"/>
              <a:buNone/>
              <a:defRPr sz="7200"/>
            </a:lvl4pPr>
            <a:lvl5pPr lvl="4" algn="ctr">
              <a:spcBef>
                <a:spcPts val="0"/>
              </a:spcBef>
              <a:spcAft>
                <a:spcPts val="0"/>
              </a:spcAft>
              <a:buSzPts val="7200"/>
              <a:buNone/>
              <a:defRPr sz="7200"/>
            </a:lvl5pPr>
            <a:lvl6pPr lvl="5" algn="ctr">
              <a:spcBef>
                <a:spcPts val="0"/>
              </a:spcBef>
              <a:spcAft>
                <a:spcPts val="0"/>
              </a:spcAft>
              <a:buSzPts val="7200"/>
              <a:buNone/>
              <a:defRPr sz="7200"/>
            </a:lvl6pPr>
            <a:lvl7pPr lvl="6" algn="ctr">
              <a:spcBef>
                <a:spcPts val="0"/>
              </a:spcBef>
              <a:spcAft>
                <a:spcPts val="0"/>
              </a:spcAft>
              <a:buSzPts val="7200"/>
              <a:buNone/>
              <a:defRPr sz="7200"/>
            </a:lvl7pPr>
            <a:lvl8pPr lvl="7" algn="ctr">
              <a:spcBef>
                <a:spcPts val="0"/>
              </a:spcBef>
              <a:spcAft>
                <a:spcPts val="0"/>
              </a:spcAft>
              <a:buSzPts val="7200"/>
              <a:buNone/>
              <a:defRPr sz="7200"/>
            </a:lvl8pPr>
            <a:lvl9pPr lvl="8" algn="ctr">
              <a:spcBef>
                <a:spcPts val="0"/>
              </a:spcBef>
              <a:spcAft>
                <a:spcPts val="0"/>
              </a:spcAft>
              <a:buSzPts val="7200"/>
              <a:buNone/>
              <a:defRPr sz="7200"/>
            </a:lvl9pPr>
          </a:lstStyle>
          <a:p>
            <a:r>
              <a:t>xx%</a:t>
            </a:r>
          </a:p>
        </p:txBody>
      </p:sp>
      <p:sp>
        <p:nvSpPr>
          <p:cNvPr id="60" name="Google Shape;60;p11"/>
          <p:cNvSpPr txBox="1">
            <a:spLocks noGrp="1"/>
          </p:cNvSpPr>
          <p:nvPr>
            <p:ph type="body" idx="1"/>
          </p:nvPr>
        </p:nvSpPr>
        <p:spPr>
          <a:xfrm>
            <a:off x="3335675" y="3062950"/>
            <a:ext cx="30069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chemeClr val="dk2"/>
              </a:buClr>
              <a:buSzPts val="1800"/>
              <a:buChar char="●"/>
              <a:defRPr>
                <a:solidFill>
                  <a:schemeClr val="dk2"/>
                </a:solidFill>
              </a:defRPr>
            </a:lvl1pPr>
            <a:lvl2pPr marL="914400" lvl="1" indent="-342900" algn="ctr">
              <a:spcBef>
                <a:spcPts val="1600"/>
              </a:spcBef>
              <a:spcAft>
                <a:spcPts val="0"/>
              </a:spcAft>
              <a:buClr>
                <a:schemeClr val="dk2"/>
              </a:buClr>
              <a:buSzPts val="1800"/>
              <a:buChar char="○"/>
              <a:defRPr sz="1800">
                <a:solidFill>
                  <a:schemeClr val="dk2"/>
                </a:solidFill>
              </a:defRPr>
            </a:lvl2pPr>
            <a:lvl3pPr marL="1371600" lvl="2" indent="-342900" algn="ctr">
              <a:spcBef>
                <a:spcPts val="1600"/>
              </a:spcBef>
              <a:spcAft>
                <a:spcPts val="0"/>
              </a:spcAft>
              <a:buClr>
                <a:schemeClr val="dk2"/>
              </a:buClr>
              <a:buSzPts val="1800"/>
              <a:buChar char="■"/>
              <a:defRPr sz="1800">
                <a:solidFill>
                  <a:schemeClr val="dk2"/>
                </a:solidFill>
              </a:defRPr>
            </a:lvl3pPr>
            <a:lvl4pPr marL="1828800" lvl="3" indent="-342900" algn="ctr">
              <a:spcBef>
                <a:spcPts val="1600"/>
              </a:spcBef>
              <a:spcAft>
                <a:spcPts val="0"/>
              </a:spcAft>
              <a:buClr>
                <a:schemeClr val="dk2"/>
              </a:buClr>
              <a:buSzPts val="1800"/>
              <a:buChar char="●"/>
              <a:defRPr sz="1800">
                <a:solidFill>
                  <a:schemeClr val="dk2"/>
                </a:solidFill>
              </a:defRPr>
            </a:lvl4pPr>
            <a:lvl5pPr marL="2286000" lvl="4" indent="-342900" algn="ctr">
              <a:spcBef>
                <a:spcPts val="1600"/>
              </a:spcBef>
              <a:spcAft>
                <a:spcPts val="0"/>
              </a:spcAft>
              <a:buClr>
                <a:schemeClr val="dk2"/>
              </a:buClr>
              <a:buSzPts val="1800"/>
              <a:buChar char="○"/>
              <a:defRPr sz="1800">
                <a:solidFill>
                  <a:schemeClr val="dk2"/>
                </a:solidFill>
              </a:defRPr>
            </a:lvl5pPr>
            <a:lvl6pPr marL="2743200" lvl="5" indent="-342900" algn="ctr">
              <a:spcBef>
                <a:spcPts val="1600"/>
              </a:spcBef>
              <a:spcAft>
                <a:spcPts val="0"/>
              </a:spcAft>
              <a:buClr>
                <a:schemeClr val="dk2"/>
              </a:buClr>
              <a:buSzPts val="1800"/>
              <a:buChar char="■"/>
              <a:defRPr sz="1800">
                <a:solidFill>
                  <a:schemeClr val="dk2"/>
                </a:solidFill>
              </a:defRPr>
            </a:lvl6pPr>
            <a:lvl7pPr marL="3200400" lvl="6" indent="-342900" algn="ctr">
              <a:spcBef>
                <a:spcPts val="1600"/>
              </a:spcBef>
              <a:spcAft>
                <a:spcPts val="0"/>
              </a:spcAft>
              <a:buClr>
                <a:schemeClr val="dk2"/>
              </a:buClr>
              <a:buSzPts val="1800"/>
              <a:buChar char="●"/>
              <a:defRPr sz="1800">
                <a:solidFill>
                  <a:schemeClr val="dk2"/>
                </a:solidFill>
              </a:defRPr>
            </a:lvl7pPr>
            <a:lvl8pPr marL="3657600" lvl="7" indent="-342900" algn="ctr">
              <a:spcBef>
                <a:spcPts val="1600"/>
              </a:spcBef>
              <a:spcAft>
                <a:spcPts val="0"/>
              </a:spcAft>
              <a:buClr>
                <a:schemeClr val="dk2"/>
              </a:buClr>
              <a:buSzPts val="1800"/>
              <a:buChar char="○"/>
              <a:defRPr sz="1800">
                <a:solidFill>
                  <a:schemeClr val="dk2"/>
                </a:solidFill>
              </a:defRPr>
            </a:lvl8pPr>
            <a:lvl9pPr marL="4114800" lvl="8" indent="-342900" algn="ctr">
              <a:spcBef>
                <a:spcPts val="1600"/>
              </a:spcBef>
              <a:spcAft>
                <a:spcPts val="1600"/>
              </a:spcAft>
              <a:buClr>
                <a:schemeClr val="dk2"/>
              </a:buClr>
              <a:buSzPts val="1800"/>
              <a:buChar char="■"/>
              <a:defRPr sz="1800">
                <a:solidFill>
                  <a:schemeClr val="dk2"/>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61"/>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SECTION_TITLE_AND_DESCRIPTION_1">
    <p:spTree>
      <p:nvGrpSpPr>
        <p:cNvPr id="1" name="Shape 62"/>
        <p:cNvGrpSpPr/>
        <p:nvPr/>
      </p:nvGrpSpPr>
      <p:grpSpPr>
        <a:xfrm>
          <a:off x="0" y="0"/>
          <a:ext cx="0" cy="0"/>
          <a:chOff x="0" y="0"/>
          <a:chExt cx="0" cy="0"/>
        </a:xfrm>
      </p:grpSpPr>
      <p:pic>
        <p:nvPicPr>
          <p:cNvPr id="63" name="Google Shape;63;p1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64" name="Google Shape;64;p13"/>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
        <p:nvSpPr>
          <p:cNvPr id="65" name="Google Shape;65;p13"/>
          <p:cNvSpPr txBox="1">
            <a:spLocks noGrp="1"/>
          </p:cNvSpPr>
          <p:nvPr>
            <p:ph type="title"/>
          </p:nvPr>
        </p:nvSpPr>
        <p:spPr>
          <a:xfrm>
            <a:off x="90747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6" name="Google Shape;66;p13"/>
          <p:cNvSpPr txBox="1">
            <a:spLocks noGrp="1"/>
          </p:cNvSpPr>
          <p:nvPr>
            <p:ph type="subTitle" idx="1"/>
          </p:nvPr>
        </p:nvSpPr>
        <p:spPr>
          <a:xfrm>
            <a:off x="929350"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7" name="Google Shape;67;p13"/>
          <p:cNvSpPr txBox="1">
            <a:spLocks noGrp="1"/>
          </p:cNvSpPr>
          <p:nvPr>
            <p:ph type="title" idx="2"/>
          </p:nvPr>
        </p:nvSpPr>
        <p:spPr>
          <a:xfrm>
            <a:off x="531873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8" name="Google Shape;68;p13"/>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9" name="Google Shape;69;p13"/>
          <p:cNvSpPr txBox="1">
            <a:spLocks noGrp="1"/>
          </p:cNvSpPr>
          <p:nvPr>
            <p:ph type="title" idx="4"/>
          </p:nvPr>
        </p:nvSpPr>
        <p:spPr>
          <a:xfrm>
            <a:off x="90747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0" name="Google Shape;70;p13"/>
          <p:cNvSpPr txBox="1">
            <a:spLocks noGrp="1"/>
          </p:cNvSpPr>
          <p:nvPr>
            <p:ph type="subTitle" idx="5"/>
          </p:nvPr>
        </p:nvSpPr>
        <p:spPr>
          <a:xfrm>
            <a:off x="929350" y="36858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1" name="Google Shape;71;p13"/>
          <p:cNvSpPr txBox="1">
            <a:spLocks noGrp="1"/>
          </p:cNvSpPr>
          <p:nvPr>
            <p:ph type="title" idx="6"/>
          </p:nvPr>
        </p:nvSpPr>
        <p:spPr>
          <a:xfrm>
            <a:off x="531873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2" name="Google Shape;72;p13"/>
          <p:cNvSpPr txBox="1">
            <a:spLocks noGrp="1"/>
          </p:cNvSpPr>
          <p:nvPr>
            <p:ph type="subTitle" idx="7"/>
          </p:nvPr>
        </p:nvSpPr>
        <p:spPr>
          <a:xfrm>
            <a:off x="5340612" y="3685874"/>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3" name="Google Shape;73;p13"/>
          <p:cNvSpPr txBox="1">
            <a:spLocks noGrp="1"/>
          </p:cNvSpPr>
          <p:nvPr>
            <p:ph type="title" idx="8"/>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1">
  <p:cSld name="ONE_COLUMN_TEXT_1">
    <p:spTree>
      <p:nvGrpSpPr>
        <p:cNvPr id="1" name="Shape 102"/>
        <p:cNvGrpSpPr/>
        <p:nvPr/>
      </p:nvGrpSpPr>
      <p:grpSpPr>
        <a:xfrm>
          <a:off x="0" y="0"/>
          <a:ext cx="0" cy="0"/>
          <a:chOff x="0" y="0"/>
          <a:chExt cx="0" cy="0"/>
        </a:xfrm>
      </p:grpSpPr>
      <p:pic>
        <p:nvPicPr>
          <p:cNvPr id="103" name="Google Shape;103;p19"/>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4" name="Google Shape;104;p19"/>
          <p:cNvPicPr preferRelativeResize="0"/>
          <p:nvPr/>
        </p:nvPicPr>
        <p:blipFill rotWithShape="1">
          <a:blip r:embed="rId3">
            <a:alphaModFix/>
          </a:blip>
          <a:src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05" name="Google Shape;105;p19"/>
          <p:cNvSpPr txBox="1">
            <a:spLocks noGrp="1"/>
          </p:cNvSpPr>
          <p:nvPr>
            <p:ph type="body" idx="1"/>
          </p:nvPr>
        </p:nvSpPr>
        <p:spPr>
          <a:xfrm>
            <a:off x="2649000" y="2142600"/>
            <a:ext cx="3846000" cy="1891500"/>
          </a:xfrm>
          <a:prstGeom prst="rect">
            <a:avLst/>
          </a:prstGeom>
        </p:spPr>
        <p:txBody>
          <a:bodyPr spcFirstLastPara="1" wrap="square" lIns="91425" tIns="91425" rIns="91425" bIns="91425" anchor="t" anchorCtr="0">
            <a:noAutofit/>
          </a:bodyPr>
          <a:lstStyle>
            <a:lvl1pPr marL="457200" lvl="0" indent="-330200" algn="ctr" rtl="0">
              <a:lnSpc>
                <a:spcPct val="100000"/>
              </a:lnSpc>
              <a:spcBef>
                <a:spcPts val="0"/>
              </a:spcBef>
              <a:spcAft>
                <a:spcPts val="0"/>
              </a:spcAft>
              <a:buClr>
                <a:schemeClr val="dk2"/>
              </a:buClr>
              <a:buSzPts val="1600"/>
              <a:buChar char="●"/>
              <a:defRPr sz="1600">
                <a:solidFill>
                  <a:schemeClr val="dk2"/>
                </a:solidFill>
              </a:defRPr>
            </a:lvl1pPr>
            <a:lvl2pPr marL="914400" lvl="1" indent="-330200" rtl="0">
              <a:lnSpc>
                <a:spcPct val="100000"/>
              </a:lnSpc>
              <a:spcBef>
                <a:spcPts val="1600"/>
              </a:spcBef>
              <a:spcAft>
                <a:spcPts val="0"/>
              </a:spcAft>
              <a:buClr>
                <a:schemeClr val="dk2"/>
              </a:buClr>
              <a:buSzPts val="1600"/>
              <a:buChar char="○"/>
              <a:defRPr sz="1600">
                <a:solidFill>
                  <a:schemeClr val="dk2"/>
                </a:solidFill>
              </a:defRPr>
            </a:lvl2pPr>
            <a:lvl3pPr marL="1371600" lvl="2" indent="-330200" rtl="0">
              <a:lnSpc>
                <a:spcPct val="100000"/>
              </a:lnSpc>
              <a:spcBef>
                <a:spcPts val="1600"/>
              </a:spcBef>
              <a:spcAft>
                <a:spcPts val="0"/>
              </a:spcAft>
              <a:buClr>
                <a:schemeClr val="dk2"/>
              </a:buClr>
              <a:buSzPts val="1600"/>
              <a:buChar char="■"/>
              <a:defRPr sz="1600">
                <a:solidFill>
                  <a:schemeClr val="dk2"/>
                </a:solidFill>
              </a:defRPr>
            </a:lvl3pPr>
            <a:lvl4pPr marL="1828800" lvl="3" indent="-330200" rtl="0">
              <a:lnSpc>
                <a:spcPct val="100000"/>
              </a:lnSpc>
              <a:spcBef>
                <a:spcPts val="1600"/>
              </a:spcBef>
              <a:spcAft>
                <a:spcPts val="0"/>
              </a:spcAft>
              <a:buClr>
                <a:schemeClr val="dk2"/>
              </a:buClr>
              <a:buSzPts val="1600"/>
              <a:buChar char="●"/>
              <a:defRPr sz="1600">
                <a:solidFill>
                  <a:schemeClr val="dk2"/>
                </a:solidFill>
              </a:defRPr>
            </a:lvl4pPr>
            <a:lvl5pPr marL="2286000" lvl="4" indent="-330200" rtl="0">
              <a:lnSpc>
                <a:spcPct val="100000"/>
              </a:lnSpc>
              <a:spcBef>
                <a:spcPts val="1600"/>
              </a:spcBef>
              <a:spcAft>
                <a:spcPts val="0"/>
              </a:spcAft>
              <a:buClr>
                <a:schemeClr val="dk2"/>
              </a:buClr>
              <a:buSzPts val="1600"/>
              <a:buChar char="○"/>
              <a:defRPr sz="1600">
                <a:solidFill>
                  <a:schemeClr val="dk2"/>
                </a:solidFill>
              </a:defRPr>
            </a:lvl5pPr>
            <a:lvl6pPr marL="2743200" lvl="5" indent="-330200" rtl="0">
              <a:lnSpc>
                <a:spcPct val="100000"/>
              </a:lnSpc>
              <a:spcBef>
                <a:spcPts val="1600"/>
              </a:spcBef>
              <a:spcAft>
                <a:spcPts val="0"/>
              </a:spcAft>
              <a:buClr>
                <a:schemeClr val="dk2"/>
              </a:buClr>
              <a:buSzPts val="1600"/>
              <a:buChar char="■"/>
              <a:defRPr sz="1600">
                <a:solidFill>
                  <a:schemeClr val="dk2"/>
                </a:solidFill>
              </a:defRPr>
            </a:lvl6pPr>
            <a:lvl7pPr marL="3200400" lvl="6" indent="-330200" rtl="0">
              <a:lnSpc>
                <a:spcPct val="100000"/>
              </a:lnSpc>
              <a:spcBef>
                <a:spcPts val="1600"/>
              </a:spcBef>
              <a:spcAft>
                <a:spcPts val="0"/>
              </a:spcAft>
              <a:buClr>
                <a:schemeClr val="dk2"/>
              </a:buClr>
              <a:buSzPts val="1600"/>
              <a:buChar char="●"/>
              <a:defRPr sz="1600">
                <a:solidFill>
                  <a:schemeClr val="dk2"/>
                </a:solidFill>
              </a:defRPr>
            </a:lvl7pPr>
            <a:lvl8pPr marL="3657600" lvl="7" indent="-330200" rtl="0">
              <a:lnSpc>
                <a:spcPct val="100000"/>
              </a:lnSpc>
              <a:spcBef>
                <a:spcPts val="1600"/>
              </a:spcBef>
              <a:spcAft>
                <a:spcPts val="0"/>
              </a:spcAft>
              <a:buClr>
                <a:schemeClr val="dk2"/>
              </a:buClr>
              <a:buSzPts val="1600"/>
              <a:buChar char="○"/>
              <a:defRPr sz="1600">
                <a:solidFill>
                  <a:schemeClr val="dk2"/>
                </a:solidFill>
              </a:defRPr>
            </a:lvl8pPr>
            <a:lvl9pPr marL="4114800" lvl="8" indent="-330200" rtl="0">
              <a:lnSpc>
                <a:spcPct val="100000"/>
              </a:lnSpc>
              <a:spcBef>
                <a:spcPts val="1600"/>
              </a:spcBef>
              <a:spcAft>
                <a:spcPts val="1600"/>
              </a:spcAft>
              <a:buClr>
                <a:schemeClr val="dk2"/>
              </a:buClr>
              <a:buSzPts val="1600"/>
              <a:buChar char="■"/>
              <a:defRPr sz="1600">
                <a:solidFill>
                  <a:schemeClr val="dk2"/>
                </a:solidFill>
              </a:defRPr>
            </a:lvl9pPr>
          </a:lstStyle>
          <a:p>
            <a:endParaRPr/>
          </a:p>
        </p:txBody>
      </p:sp>
      <p:sp>
        <p:nvSpPr>
          <p:cNvPr id="106" name="Google Shape;106;p19"/>
          <p:cNvSpPr txBox="1">
            <a:spLocks noGrp="1"/>
          </p:cNvSpPr>
          <p:nvPr>
            <p:ph type="title"/>
          </p:nvPr>
        </p:nvSpPr>
        <p:spPr>
          <a:xfrm>
            <a:off x="3127075" y="1366750"/>
            <a:ext cx="2901600" cy="572700"/>
          </a:xfrm>
          <a:prstGeom prst="rect">
            <a:avLst/>
          </a:prstGeom>
        </p:spPr>
        <p:txBody>
          <a:bodyPr spcFirstLastPara="1" wrap="square" lIns="91425" tIns="91425" rIns="91425" bIns="91425" anchor="t" anchorCtr="0">
            <a:noAutofit/>
          </a:bodyPr>
          <a:lstStyle>
            <a:lvl1pPr lvl="0" algn="ctr"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Quote">
  <p:cSld name="SECTION_TITLE_AND_DESCRIPTION_1_1_1">
    <p:spTree>
      <p:nvGrpSpPr>
        <p:cNvPr id="1" name="Shape 146"/>
        <p:cNvGrpSpPr/>
        <p:nvPr/>
      </p:nvGrpSpPr>
      <p:grpSpPr>
        <a:xfrm>
          <a:off x="0" y="0"/>
          <a:ext cx="0" cy="0"/>
          <a:chOff x="0" y="0"/>
          <a:chExt cx="0" cy="0"/>
        </a:xfrm>
      </p:grpSpPr>
      <p:pic>
        <p:nvPicPr>
          <p:cNvPr id="147" name="Google Shape;147;p26"/>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48" name="Google Shape;148;p26"/>
          <p:cNvPicPr preferRelativeResize="0"/>
          <p:nvPr/>
        </p:nvPicPr>
        <p:blipFill rotWithShape="1">
          <a:blip r:embed="rId3">
            <a:alphaModFix/>
          </a:blip>
          <a:srcRect t="16734" r="8892" b="18300"/>
          <a:stretch/>
        </p:blipFill>
        <p:spPr>
          <a:xfrm rot="-5400000">
            <a:off x="650175" y="465007"/>
            <a:ext cx="2036850" cy="846042"/>
          </a:xfrm>
          <a:prstGeom prst="rect">
            <a:avLst/>
          </a:prstGeom>
          <a:noFill/>
          <a:ln>
            <a:noFill/>
          </a:ln>
        </p:spPr>
      </p:pic>
      <p:pic>
        <p:nvPicPr>
          <p:cNvPr id="149" name="Google Shape;149;p26"/>
          <p:cNvPicPr preferRelativeResize="0"/>
          <p:nvPr/>
        </p:nvPicPr>
        <p:blipFill rotWithShape="1">
          <a:blip r:embed="rId3">
            <a:alphaModFix/>
          </a:blip>
          <a:srcRect t="16734" r="8892" b="18300"/>
          <a:stretch/>
        </p:blipFill>
        <p:spPr>
          <a:xfrm rot="-5400000">
            <a:off x="1262550" y="465007"/>
            <a:ext cx="2036850" cy="846042"/>
          </a:xfrm>
          <a:prstGeom prst="rect">
            <a:avLst/>
          </a:prstGeom>
          <a:noFill/>
          <a:ln>
            <a:noFill/>
          </a:ln>
        </p:spPr>
      </p:pic>
      <p:pic>
        <p:nvPicPr>
          <p:cNvPr id="150" name="Google Shape;150;p26"/>
          <p:cNvPicPr preferRelativeResize="0"/>
          <p:nvPr/>
        </p:nvPicPr>
        <p:blipFill rotWithShape="1">
          <a:blip r:embed="rId4">
            <a:alphaModFix/>
          </a:blip>
          <a:srcRect r="1545" b="6838"/>
          <a:stretch/>
        </p:blipFill>
        <p:spPr>
          <a:xfrm>
            <a:off x="384887" y="134900"/>
            <a:ext cx="8374226" cy="4873724"/>
          </a:xfrm>
          <a:prstGeom prst="rect">
            <a:avLst/>
          </a:prstGeom>
          <a:noFill/>
          <a:ln>
            <a:noFill/>
          </a:ln>
        </p:spPr>
      </p:pic>
      <p:sp>
        <p:nvSpPr>
          <p:cNvPr id="151" name="Google Shape;151;p26"/>
          <p:cNvSpPr txBox="1">
            <a:spLocks noGrp="1"/>
          </p:cNvSpPr>
          <p:nvPr>
            <p:ph type="title"/>
          </p:nvPr>
        </p:nvSpPr>
        <p:spPr>
          <a:xfrm>
            <a:off x="1922400" y="3538630"/>
            <a:ext cx="2140200" cy="488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1600"/>
              <a:buFont typeface="Anonymous Pro"/>
              <a:buNone/>
              <a:defRPr sz="1600" b="0">
                <a:solidFill>
                  <a:schemeClr val="dk2"/>
                </a:solidFill>
                <a:latin typeface="Roboto Mono Medium"/>
                <a:ea typeface="Roboto Mono Medium"/>
                <a:cs typeface="Roboto Mono Medium"/>
                <a:sym typeface="Roboto Mono Medium"/>
              </a:defRPr>
            </a:lvl1pPr>
            <a:lvl2pPr lvl="1" rtl="0">
              <a:spcBef>
                <a:spcPts val="0"/>
              </a:spcBef>
              <a:spcAft>
                <a:spcPts val="0"/>
              </a:spcAft>
              <a:buSzPts val="2000"/>
              <a:buNone/>
              <a:defRPr sz="2000" b="1"/>
            </a:lvl2pPr>
            <a:lvl3pPr lvl="2" rtl="0">
              <a:spcBef>
                <a:spcPts val="0"/>
              </a:spcBef>
              <a:spcAft>
                <a:spcPts val="0"/>
              </a:spcAft>
              <a:buSzPts val="2000"/>
              <a:buNone/>
              <a:defRPr sz="2000" b="1"/>
            </a:lvl3pPr>
            <a:lvl4pPr lvl="3" rtl="0">
              <a:spcBef>
                <a:spcPts val="0"/>
              </a:spcBef>
              <a:spcAft>
                <a:spcPts val="0"/>
              </a:spcAft>
              <a:buSzPts val="2000"/>
              <a:buNone/>
              <a:defRPr sz="2000" b="1"/>
            </a:lvl4pPr>
            <a:lvl5pPr lvl="4" rtl="0">
              <a:spcBef>
                <a:spcPts val="0"/>
              </a:spcBef>
              <a:spcAft>
                <a:spcPts val="0"/>
              </a:spcAft>
              <a:buSzPts val="2000"/>
              <a:buNone/>
              <a:defRPr sz="2000" b="1"/>
            </a:lvl5pPr>
            <a:lvl6pPr lvl="5" rtl="0">
              <a:spcBef>
                <a:spcPts val="0"/>
              </a:spcBef>
              <a:spcAft>
                <a:spcPts val="0"/>
              </a:spcAft>
              <a:buSzPts val="2000"/>
              <a:buNone/>
              <a:defRPr sz="2000" b="1"/>
            </a:lvl6pPr>
            <a:lvl7pPr lvl="6" rtl="0">
              <a:spcBef>
                <a:spcPts val="0"/>
              </a:spcBef>
              <a:spcAft>
                <a:spcPts val="0"/>
              </a:spcAft>
              <a:buSzPts val="2000"/>
              <a:buNone/>
              <a:defRPr sz="2000" b="1"/>
            </a:lvl7pPr>
            <a:lvl8pPr lvl="7" rtl="0">
              <a:spcBef>
                <a:spcPts val="0"/>
              </a:spcBef>
              <a:spcAft>
                <a:spcPts val="0"/>
              </a:spcAft>
              <a:buSzPts val="2000"/>
              <a:buNone/>
              <a:defRPr sz="2000" b="1"/>
            </a:lvl8pPr>
            <a:lvl9pPr lvl="8" rtl="0">
              <a:spcBef>
                <a:spcPts val="0"/>
              </a:spcBef>
              <a:spcAft>
                <a:spcPts val="0"/>
              </a:spcAft>
              <a:buSzPts val="2000"/>
              <a:buNone/>
              <a:defRPr sz="2000" b="1"/>
            </a:lvl9pPr>
          </a:lstStyle>
          <a:p>
            <a:endParaRPr/>
          </a:p>
        </p:txBody>
      </p:sp>
      <p:sp>
        <p:nvSpPr>
          <p:cNvPr id="152" name="Google Shape;152;p26"/>
          <p:cNvSpPr txBox="1">
            <a:spLocks noGrp="1"/>
          </p:cNvSpPr>
          <p:nvPr>
            <p:ph type="subTitle" idx="1"/>
          </p:nvPr>
        </p:nvSpPr>
        <p:spPr>
          <a:xfrm>
            <a:off x="1922400" y="1269487"/>
            <a:ext cx="3439500" cy="2189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400"/>
              <a:buFont typeface="Concert One"/>
              <a:buNone/>
              <a:defRPr sz="2400" b="1">
                <a:latin typeface="Concert One"/>
                <a:ea typeface="Concert One"/>
                <a:cs typeface="Concert One"/>
                <a:sym typeface="Concert One"/>
              </a:defRPr>
            </a:lvl1pPr>
            <a:lvl2pPr lvl="1" rtl="0">
              <a:lnSpc>
                <a:spcPct val="100000"/>
              </a:lnSpc>
              <a:spcBef>
                <a:spcPts val="0"/>
              </a:spcBef>
              <a:spcAft>
                <a:spcPts val="0"/>
              </a:spcAft>
              <a:buClr>
                <a:schemeClr val="dk2"/>
              </a:buClr>
              <a:buSzPts val="2400"/>
              <a:buNone/>
              <a:defRPr sz="2400">
                <a:solidFill>
                  <a:schemeClr val="dk2"/>
                </a:solidFill>
              </a:defRPr>
            </a:lvl2pPr>
            <a:lvl3pPr lvl="2" rtl="0">
              <a:lnSpc>
                <a:spcPct val="100000"/>
              </a:lnSpc>
              <a:spcBef>
                <a:spcPts val="0"/>
              </a:spcBef>
              <a:spcAft>
                <a:spcPts val="0"/>
              </a:spcAft>
              <a:buClr>
                <a:schemeClr val="dk2"/>
              </a:buClr>
              <a:buSzPts val="2400"/>
              <a:buNone/>
              <a:defRPr sz="2400">
                <a:solidFill>
                  <a:schemeClr val="dk2"/>
                </a:solidFill>
              </a:defRPr>
            </a:lvl3pPr>
            <a:lvl4pPr lvl="3" rtl="0">
              <a:lnSpc>
                <a:spcPct val="100000"/>
              </a:lnSpc>
              <a:spcBef>
                <a:spcPts val="0"/>
              </a:spcBef>
              <a:spcAft>
                <a:spcPts val="0"/>
              </a:spcAft>
              <a:buClr>
                <a:schemeClr val="dk2"/>
              </a:buClr>
              <a:buSzPts val="2400"/>
              <a:buNone/>
              <a:defRPr sz="2400">
                <a:solidFill>
                  <a:schemeClr val="dk2"/>
                </a:solidFill>
              </a:defRPr>
            </a:lvl4pPr>
            <a:lvl5pPr lvl="4" rtl="0">
              <a:lnSpc>
                <a:spcPct val="100000"/>
              </a:lnSpc>
              <a:spcBef>
                <a:spcPts val="0"/>
              </a:spcBef>
              <a:spcAft>
                <a:spcPts val="0"/>
              </a:spcAft>
              <a:buClr>
                <a:schemeClr val="dk2"/>
              </a:buClr>
              <a:buSzPts val="2400"/>
              <a:buNone/>
              <a:defRPr sz="2400">
                <a:solidFill>
                  <a:schemeClr val="dk2"/>
                </a:solidFill>
              </a:defRPr>
            </a:lvl5pPr>
            <a:lvl6pPr lvl="5" rtl="0">
              <a:lnSpc>
                <a:spcPct val="100000"/>
              </a:lnSpc>
              <a:spcBef>
                <a:spcPts val="0"/>
              </a:spcBef>
              <a:spcAft>
                <a:spcPts val="0"/>
              </a:spcAft>
              <a:buClr>
                <a:schemeClr val="dk2"/>
              </a:buClr>
              <a:buSzPts val="2400"/>
              <a:buNone/>
              <a:defRPr sz="2400">
                <a:solidFill>
                  <a:schemeClr val="dk2"/>
                </a:solidFill>
              </a:defRPr>
            </a:lvl6pPr>
            <a:lvl7pPr lvl="6" rtl="0">
              <a:lnSpc>
                <a:spcPct val="100000"/>
              </a:lnSpc>
              <a:spcBef>
                <a:spcPts val="0"/>
              </a:spcBef>
              <a:spcAft>
                <a:spcPts val="0"/>
              </a:spcAft>
              <a:buClr>
                <a:schemeClr val="dk2"/>
              </a:buClr>
              <a:buSzPts val="2400"/>
              <a:buNone/>
              <a:defRPr sz="2400">
                <a:solidFill>
                  <a:schemeClr val="dk2"/>
                </a:solidFill>
              </a:defRPr>
            </a:lvl7pPr>
            <a:lvl8pPr lvl="7" rtl="0">
              <a:lnSpc>
                <a:spcPct val="100000"/>
              </a:lnSpc>
              <a:spcBef>
                <a:spcPts val="0"/>
              </a:spcBef>
              <a:spcAft>
                <a:spcPts val="0"/>
              </a:spcAft>
              <a:buClr>
                <a:schemeClr val="dk2"/>
              </a:buClr>
              <a:buSzPts val="2400"/>
              <a:buNone/>
              <a:defRPr sz="2400">
                <a:solidFill>
                  <a:schemeClr val="dk2"/>
                </a:solidFill>
              </a:defRPr>
            </a:lvl8pPr>
            <a:lvl9pPr lvl="8" rtl="0">
              <a:lnSpc>
                <a:spcPct val="100000"/>
              </a:lnSpc>
              <a:spcBef>
                <a:spcPts val="0"/>
              </a:spcBef>
              <a:spcAft>
                <a:spcPts val="0"/>
              </a:spcAft>
              <a:buClr>
                <a:schemeClr val="dk2"/>
              </a:buClr>
              <a:buSzPts val="2400"/>
              <a:buNone/>
              <a:defRPr sz="2400">
                <a:solidFill>
                  <a:schemeClr val="dk2"/>
                </a:solidFil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289"/>
        <p:cNvGrpSpPr/>
        <p:nvPr/>
      </p:nvGrpSpPr>
      <p:grpSpPr>
        <a:xfrm>
          <a:off x="0" y="0"/>
          <a:ext cx="0" cy="0"/>
          <a:chOff x="0" y="0"/>
          <a:chExt cx="0" cy="0"/>
        </a:xfrm>
      </p:grpSpPr>
      <p:pic>
        <p:nvPicPr>
          <p:cNvPr id="290" name="Google Shape;290;p4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1">
  <p:cSld name="CAPTION_ONLY_1_1">
    <p:spTree>
      <p:nvGrpSpPr>
        <p:cNvPr id="1" name="Shape 291"/>
        <p:cNvGrpSpPr/>
        <p:nvPr/>
      </p:nvGrpSpPr>
      <p:grpSpPr>
        <a:xfrm>
          <a:off x="0" y="0"/>
          <a:ext cx="0" cy="0"/>
          <a:chOff x="0" y="0"/>
          <a:chExt cx="0" cy="0"/>
        </a:xfrm>
      </p:grpSpPr>
      <p:pic>
        <p:nvPicPr>
          <p:cNvPr id="292" name="Google Shape;292;p4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3" name="Google Shape;293;p42"/>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2800"/>
              <a:buFont typeface="Concert One"/>
              <a:buNone/>
              <a:defRPr sz="2800" b="1">
                <a:solidFill>
                  <a:schemeClr val="accent2"/>
                </a:solidFill>
                <a:latin typeface="Concert One"/>
                <a:ea typeface="Concert One"/>
                <a:cs typeface="Concert One"/>
                <a:sym typeface="Concert One"/>
              </a:defRPr>
            </a:lvl1pPr>
            <a:lvl2pPr lvl="1">
              <a:spcBef>
                <a:spcPts val="0"/>
              </a:spcBef>
              <a:spcAft>
                <a:spcPts val="0"/>
              </a:spcAft>
              <a:buClr>
                <a:schemeClr val="accent2"/>
              </a:buClr>
              <a:buSzPts val="2800"/>
              <a:buNone/>
              <a:defRPr sz="2800">
                <a:solidFill>
                  <a:schemeClr val="accent2"/>
                </a:solidFill>
              </a:defRPr>
            </a:lvl2pPr>
            <a:lvl3pPr lvl="2">
              <a:spcBef>
                <a:spcPts val="0"/>
              </a:spcBef>
              <a:spcAft>
                <a:spcPts val="0"/>
              </a:spcAft>
              <a:buClr>
                <a:schemeClr val="accent2"/>
              </a:buClr>
              <a:buSzPts val="2800"/>
              <a:buNone/>
              <a:defRPr sz="2800">
                <a:solidFill>
                  <a:schemeClr val="accent2"/>
                </a:solidFill>
              </a:defRPr>
            </a:lvl3pPr>
            <a:lvl4pPr lvl="3">
              <a:spcBef>
                <a:spcPts val="0"/>
              </a:spcBef>
              <a:spcAft>
                <a:spcPts val="0"/>
              </a:spcAft>
              <a:buClr>
                <a:schemeClr val="accent2"/>
              </a:buClr>
              <a:buSzPts val="2800"/>
              <a:buNone/>
              <a:defRPr sz="2800">
                <a:solidFill>
                  <a:schemeClr val="accent2"/>
                </a:solidFill>
              </a:defRPr>
            </a:lvl4pPr>
            <a:lvl5pPr lvl="4">
              <a:spcBef>
                <a:spcPts val="0"/>
              </a:spcBef>
              <a:spcAft>
                <a:spcPts val="0"/>
              </a:spcAft>
              <a:buClr>
                <a:schemeClr val="accent2"/>
              </a:buClr>
              <a:buSzPts val="2800"/>
              <a:buNone/>
              <a:defRPr sz="2800">
                <a:solidFill>
                  <a:schemeClr val="accent2"/>
                </a:solidFill>
              </a:defRPr>
            </a:lvl5pPr>
            <a:lvl6pPr lvl="5">
              <a:spcBef>
                <a:spcPts val="0"/>
              </a:spcBef>
              <a:spcAft>
                <a:spcPts val="0"/>
              </a:spcAft>
              <a:buClr>
                <a:schemeClr val="accent2"/>
              </a:buClr>
              <a:buSzPts val="2800"/>
              <a:buNone/>
              <a:defRPr sz="2800">
                <a:solidFill>
                  <a:schemeClr val="accent2"/>
                </a:solidFill>
              </a:defRPr>
            </a:lvl6pPr>
            <a:lvl7pPr lvl="6">
              <a:spcBef>
                <a:spcPts val="0"/>
              </a:spcBef>
              <a:spcAft>
                <a:spcPts val="0"/>
              </a:spcAft>
              <a:buClr>
                <a:schemeClr val="accent2"/>
              </a:buClr>
              <a:buSzPts val="2800"/>
              <a:buNone/>
              <a:defRPr sz="2800">
                <a:solidFill>
                  <a:schemeClr val="accent2"/>
                </a:solidFill>
              </a:defRPr>
            </a:lvl7pPr>
            <a:lvl8pPr lvl="7">
              <a:spcBef>
                <a:spcPts val="0"/>
              </a:spcBef>
              <a:spcAft>
                <a:spcPts val="0"/>
              </a:spcAft>
              <a:buClr>
                <a:schemeClr val="accent2"/>
              </a:buClr>
              <a:buSzPts val="2800"/>
              <a:buNone/>
              <a:defRPr sz="2800">
                <a:solidFill>
                  <a:schemeClr val="accent2"/>
                </a:solidFill>
              </a:defRPr>
            </a:lvl8pPr>
            <a:lvl9pPr lvl="8">
              <a:spcBef>
                <a:spcPts val="0"/>
              </a:spcBef>
              <a:spcAft>
                <a:spcPts val="0"/>
              </a:spcAft>
              <a:buClr>
                <a:schemeClr val="accent2"/>
              </a:buClr>
              <a:buSzPts val="2800"/>
              <a:buNone/>
              <a:defRPr sz="2800">
                <a:solidFill>
                  <a:schemeClr val="accent2"/>
                </a:solidFill>
              </a:defRPr>
            </a:lvl9pPr>
          </a:lstStyle>
          <a:p>
            <a:endParaRPr/>
          </a:p>
        </p:txBody>
      </p:sp>
      <p:sp>
        <p:nvSpPr>
          <p:cNvPr id="7" name="Google Shape;7;p1"/>
          <p:cNvSpPr txBox="1">
            <a:spLocks noGrp="1"/>
          </p:cNvSpPr>
          <p:nvPr>
            <p:ph type="body" idx="1"/>
          </p:nvPr>
        </p:nvSpPr>
        <p:spPr>
          <a:xfrm>
            <a:off x="311700" y="1124900"/>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2"/>
              </a:buClr>
              <a:buSzPts val="1800"/>
              <a:buFont typeface="Roboto Mono Medium"/>
              <a:buChar char="●"/>
              <a:defRPr sz="1800">
                <a:solidFill>
                  <a:schemeClr val="accent2"/>
                </a:solidFill>
                <a:latin typeface="Roboto Mono Medium"/>
                <a:ea typeface="Roboto Mono Medium"/>
                <a:cs typeface="Roboto Mono Medium"/>
                <a:sym typeface="Roboto Mono Medium"/>
              </a:defRPr>
            </a:lvl1pPr>
            <a:lvl2pPr marL="914400" lvl="1"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2pPr>
            <a:lvl3pPr marL="1371600" lvl="2"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3pPr>
            <a:lvl4pPr marL="1828800" lvl="3"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4pPr>
            <a:lvl5pPr marL="2286000" lvl="4"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5pPr>
            <a:lvl6pPr marL="2743200" lvl="5"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6pPr>
            <a:lvl7pPr marL="3200400" lvl="6"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7pPr>
            <a:lvl8pPr marL="3657600" lvl="7"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8pPr>
            <a:lvl9pPr marL="4114800" lvl="8" indent="-317500">
              <a:lnSpc>
                <a:spcPct val="100000"/>
              </a:lnSpc>
              <a:spcBef>
                <a:spcPts val="1600"/>
              </a:spcBef>
              <a:spcAft>
                <a:spcPts val="160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7" r:id="rId3"/>
    <p:sldLayoutId id="2147483658" r:id="rId4"/>
    <p:sldLayoutId id="2147483659" r:id="rId5"/>
    <p:sldLayoutId id="2147483665" r:id="rId6"/>
    <p:sldLayoutId id="2147483672" r:id="rId7"/>
    <p:sldLayoutId id="2147483687" r:id="rId8"/>
    <p:sldLayoutId id="2147483688" r:id="rId9"/>
    <p:sldLayoutId id="2147483689" r:id="rId10"/>
    <p:sldLayoutId id="2147483690" r:id="rId11"/>
  </p:sldLayoutIdLst>
  <mc:AlternateContent xmlns:mc="http://schemas.openxmlformats.org/markup-compatibility/2006" xmlns:p14="http://schemas.microsoft.com/office/powerpoint/2010/main">
    <mc:Choice Requires="p14">
      <p:transition spd="slow">
        <p:push/>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47"/>
          <p:cNvSpPr txBox="1">
            <a:spLocks noGrp="1"/>
          </p:cNvSpPr>
          <p:nvPr>
            <p:ph type="ctrTitle"/>
          </p:nvPr>
        </p:nvSpPr>
        <p:spPr>
          <a:xfrm>
            <a:off x="1532100" y="1245236"/>
            <a:ext cx="6079800" cy="16551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4400" dirty="0">
                <a:solidFill>
                  <a:srgbClr val="002060"/>
                </a:solidFill>
              </a:rPr>
              <a:t>SERious </a:t>
            </a:r>
            <a:br>
              <a:rPr lang="en" sz="4400" dirty="0">
                <a:solidFill>
                  <a:srgbClr val="002060"/>
                </a:solidFill>
              </a:rPr>
            </a:br>
            <a:r>
              <a:rPr lang="en" sz="4400" dirty="0">
                <a:solidFill>
                  <a:srgbClr val="002060"/>
                </a:solidFill>
              </a:rPr>
              <a:t>Summaries</a:t>
            </a:r>
            <a:endParaRPr sz="4400" dirty="0">
              <a:solidFill>
                <a:srgbClr val="002060"/>
              </a:solidFill>
            </a:endParaRPr>
          </a:p>
        </p:txBody>
      </p:sp>
      <p:sp>
        <p:nvSpPr>
          <p:cNvPr id="309" name="Google Shape;309;p47"/>
          <p:cNvSpPr txBox="1">
            <a:spLocks noGrp="1"/>
          </p:cNvSpPr>
          <p:nvPr>
            <p:ph type="subTitle" idx="1"/>
          </p:nvPr>
        </p:nvSpPr>
        <p:spPr>
          <a:xfrm>
            <a:off x="1932086" y="3696726"/>
            <a:ext cx="14271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050" b="0" dirty="0"/>
              <a:t>Matching</a:t>
            </a:r>
            <a:endParaRPr sz="1050" b="0" dirty="0"/>
          </a:p>
        </p:txBody>
      </p:sp>
      <p:sp>
        <p:nvSpPr>
          <p:cNvPr id="310" name="Google Shape;310;p47"/>
          <p:cNvSpPr/>
          <p:nvPr/>
        </p:nvSpPr>
        <p:spPr>
          <a:xfrm>
            <a:off x="2482788" y="2511466"/>
            <a:ext cx="617075" cy="15875"/>
          </a:xfrm>
          <a:custGeom>
            <a:avLst/>
            <a:gdLst/>
            <a:ahLst/>
            <a:cxnLst/>
            <a:rect l="l" t="t" r="r" b="b"/>
            <a:pathLst>
              <a:path w="24683" h="635" extrusionOk="0">
                <a:moveTo>
                  <a:pt x="0" y="635"/>
                </a:moveTo>
                <a:cubicBezTo>
                  <a:pt x="8115" y="-719"/>
                  <a:pt x="16455" y="635"/>
                  <a:pt x="24683" y="635"/>
                </a:cubicBezTo>
              </a:path>
            </a:pathLst>
          </a:custGeom>
          <a:noFill/>
          <a:ln w="76200" cap="flat" cmpd="sng">
            <a:solidFill>
              <a:srgbClr val="FFC000"/>
            </a:solidFill>
            <a:prstDash val="solid"/>
            <a:round/>
            <a:headEnd type="none" w="med" len="med"/>
            <a:tailEnd type="none" w="med" len="med"/>
          </a:ln>
        </p:spPr>
      </p:sp>
      <p:sp>
        <p:nvSpPr>
          <p:cNvPr id="311" name="Google Shape;311;p47"/>
          <p:cNvSpPr/>
          <p:nvPr/>
        </p:nvSpPr>
        <p:spPr>
          <a:xfrm>
            <a:off x="6060369" y="2527341"/>
            <a:ext cx="613650" cy="13775"/>
          </a:xfrm>
          <a:custGeom>
            <a:avLst/>
            <a:gdLst/>
            <a:ahLst/>
            <a:cxnLst/>
            <a:rect l="l" t="t" r="r" b="b"/>
            <a:pathLst>
              <a:path w="24546" h="551" extrusionOk="0">
                <a:moveTo>
                  <a:pt x="0" y="551"/>
                </a:moveTo>
                <a:cubicBezTo>
                  <a:pt x="8133" y="-353"/>
                  <a:pt x="16363" y="137"/>
                  <a:pt x="24546" y="137"/>
                </a:cubicBezTo>
              </a:path>
            </a:pathLst>
          </a:custGeom>
          <a:noFill/>
          <a:ln w="76200" cap="flat" cmpd="sng">
            <a:solidFill>
              <a:srgbClr val="FFC000"/>
            </a:solidFill>
            <a:prstDash val="solid"/>
            <a:round/>
            <a:headEnd type="none" w="med" len="med"/>
            <a:tailEnd type="none" w="med" len="med"/>
          </a:ln>
        </p:spPr>
      </p:sp>
      <p:sp>
        <p:nvSpPr>
          <p:cNvPr id="312" name="Google Shape;312;p47"/>
          <p:cNvSpPr/>
          <p:nvPr/>
        </p:nvSpPr>
        <p:spPr>
          <a:xfrm>
            <a:off x="1889888" y="4166566"/>
            <a:ext cx="992850" cy="102600"/>
          </a:xfrm>
          <a:custGeom>
            <a:avLst/>
            <a:gdLst/>
            <a:ahLst/>
            <a:cxnLst/>
            <a:rect l="l" t="t" r="r" b="b"/>
            <a:pathLst>
              <a:path w="39714" h="4104" extrusionOk="0">
                <a:moveTo>
                  <a:pt x="0" y="4104"/>
                </a:moveTo>
                <a:cubicBezTo>
                  <a:pt x="11382" y="-2730"/>
                  <a:pt x="26437" y="1070"/>
                  <a:pt x="39714" y="1070"/>
                </a:cubicBezTo>
              </a:path>
            </a:pathLst>
          </a:custGeom>
          <a:noFill/>
          <a:ln w="28575" cap="flat" cmpd="sng">
            <a:solidFill>
              <a:schemeClr val="accent4"/>
            </a:solidFill>
            <a:prstDash val="solid"/>
            <a:round/>
            <a:headEnd type="none" w="med" len="med"/>
            <a:tailEnd type="none" w="med" len="med"/>
          </a:ln>
        </p:spPr>
      </p:sp>
      <p:pic>
        <p:nvPicPr>
          <p:cNvPr id="3" name="Google Shape;319;p50">
            <a:extLst>
              <a:ext uri="{FF2B5EF4-FFF2-40B4-BE49-F238E27FC236}">
                <a16:creationId xmlns:a16="http://schemas.microsoft.com/office/drawing/2014/main" id="{FBB2A3D7-2348-56B2-9572-743276DAB4D5}"/>
              </a:ext>
            </a:extLst>
          </p:cNvPr>
          <p:cNvPicPr preferRelativeResize="0"/>
          <p:nvPr/>
        </p:nvPicPr>
        <p:blipFill rotWithShape="1">
          <a:blip r:embed="rId3">
            <a:alphaModFix/>
          </a:blip>
          <a:srcRect t="16970" r="8892" b="21025"/>
          <a:stretch/>
        </p:blipFill>
        <p:spPr>
          <a:xfrm>
            <a:off x="6674019" y="3732293"/>
            <a:ext cx="2036850" cy="810276"/>
          </a:xfrm>
          <a:prstGeom prst="rect">
            <a:avLst/>
          </a:prstGeom>
          <a:noFill/>
          <a:ln>
            <a:noFill/>
          </a:ln>
        </p:spPr>
      </p:pic>
      <p:pic>
        <p:nvPicPr>
          <p:cNvPr id="4" name="Google Shape;319;p50">
            <a:extLst>
              <a:ext uri="{FF2B5EF4-FFF2-40B4-BE49-F238E27FC236}">
                <a16:creationId xmlns:a16="http://schemas.microsoft.com/office/drawing/2014/main" id="{F591438B-A50A-0004-BBD4-0267695E9A1A}"/>
              </a:ext>
            </a:extLst>
          </p:cNvPr>
          <p:cNvPicPr preferRelativeResize="0"/>
          <p:nvPr/>
        </p:nvPicPr>
        <p:blipFill rotWithShape="1">
          <a:blip r:embed="rId3">
            <a:alphaModFix/>
          </a:blip>
          <a:srcRect t="16970" r="8892" b="21025"/>
          <a:stretch/>
        </p:blipFill>
        <p:spPr>
          <a:xfrm>
            <a:off x="6674019" y="3087988"/>
            <a:ext cx="2036850" cy="810276"/>
          </a:xfrm>
          <a:prstGeom prst="rect">
            <a:avLst/>
          </a:prstGeom>
          <a:noFill/>
          <a:ln>
            <a:noFill/>
          </a:ln>
        </p:spPr>
      </p:pic>
      <p:sp>
        <p:nvSpPr>
          <p:cNvPr id="2" name="Google Shape;309;p47">
            <a:extLst>
              <a:ext uri="{FF2B5EF4-FFF2-40B4-BE49-F238E27FC236}">
                <a16:creationId xmlns:a16="http://schemas.microsoft.com/office/drawing/2014/main" id="{8E75CED5-F62D-F782-C6AD-B1C351FE3092}"/>
              </a:ext>
            </a:extLst>
          </p:cNvPr>
          <p:cNvSpPr txBox="1">
            <a:spLocks/>
          </p:cNvSpPr>
          <p:nvPr/>
        </p:nvSpPr>
        <p:spPr>
          <a:xfrm>
            <a:off x="7150467" y="3297618"/>
            <a:ext cx="1427100" cy="2850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Season 1</a:t>
            </a:r>
          </a:p>
          <a:p>
            <a:pPr marL="0" indent="0"/>
            <a:endParaRPr lang="en-US" sz="1200" dirty="0"/>
          </a:p>
          <a:p>
            <a:pPr marL="0" indent="0"/>
            <a:endParaRPr lang="en-US" sz="1200" dirty="0"/>
          </a:p>
        </p:txBody>
      </p:sp>
      <p:sp>
        <p:nvSpPr>
          <p:cNvPr id="5" name="Google Shape;309;p47">
            <a:extLst>
              <a:ext uri="{FF2B5EF4-FFF2-40B4-BE49-F238E27FC236}">
                <a16:creationId xmlns:a16="http://schemas.microsoft.com/office/drawing/2014/main" id="{6E551378-DE19-955F-700C-755DD5B1BBDC}"/>
              </a:ext>
            </a:extLst>
          </p:cNvPr>
          <p:cNvSpPr txBox="1">
            <a:spLocks/>
          </p:cNvSpPr>
          <p:nvPr/>
        </p:nvSpPr>
        <p:spPr>
          <a:xfrm>
            <a:off x="7150467" y="3950523"/>
            <a:ext cx="1427100" cy="2850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Episode 16</a:t>
            </a:r>
          </a:p>
          <a:p>
            <a:pPr marL="0" indent="0"/>
            <a:endParaRPr lang="en-US" sz="1200" dirty="0"/>
          </a:p>
          <a:p>
            <a:pPr marL="0" indent="0"/>
            <a:endParaRPr lang="en-US" sz="1200" dirty="0"/>
          </a:p>
        </p:txBody>
      </p:sp>
      <p:sp>
        <p:nvSpPr>
          <p:cNvPr id="6" name="Google Shape;309;p47">
            <a:extLst>
              <a:ext uri="{FF2B5EF4-FFF2-40B4-BE49-F238E27FC236}">
                <a16:creationId xmlns:a16="http://schemas.microsoft.com/office/drawing/2014/main" id="{4F5D97C6-BFDF-E0EC-BEBE-5E2C3EDA7B68}"/>
              </a:ext>
            </a:extLst>
          </p:cNvPr>
          <p:cNvSpPr txBox="1">
            <a:spLocks/>
          </p:cNvSpPr>
          <p:nvPr/>
        </p:nvSpPr>
        <p:spPr>
          <a:xfrm>
            <a:off x="2824270" y="3986953"/>
            <a:ext cx="4503427" cy="7926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Summary prepared by Dr. Hailey Banack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08"/>
                                        </p:tgtEl>
                                        <p:attrNameLst>
                                          <p:attrName>style.visibility</p:attrName>
                                        </p:attrNameLst>
                                      </p:cBhvr>
                                      <p:to>
                                        <p:strVal val="visible"/>
                                      </p:to>
                                    </p:set>
                                    <p:anim calcmode="lin" valueType="num">
                                      <p:cBhvr additive="base">
                                        <p:cTn id="7" dur="1000"/>
                                        <p:tgtEl>
                                          <p:spTgt spid="3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54"/>
        <p:cNvGrpSpPr/>
        <p:nvPr/>
      </p:nvGrpSpPr>
      <p:grpSpPr>
        <a:xfrm>
          <a:off x="0" y="0"/>
          <a:ext cx="0" cy="0"/>
          <a:chOff x="0" y="0"/>
          <a:chExt cx="0" cy="0"/>
        </a:xfrm>
      </p:grpSpPr>
      <p:sp>
        <p:nvSpPr>
          <p:cNvPr id="655" name="Google Shape;655;p67"/>
          <p:cNvSpPr txBox="1">
            <a:spLocks noGrp="1"/>
          </p:cNvSpPr>
          <p:nvPr>
            <p:ph type="title"/>
          </p:nvPr>
        </p:nvSpPr>
        <p:spPr>
          <a:xfrm>
            <a:off x="2838275" y="1309134"/>
            <a:ext cx="4001700" cy="113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600" dirty="0"/>
              <a:t>Acknowledgements</a:t>
            </a:r>
            <a:endParaRPr sz="3600" dirty="0"/>
          </a:p>
        </p:txBody>
      </p:sp>
      <p:sp>
        <p:nvSpPr>
          <p:cNvPr id="656" name="Google Shape;656;p67"/>
          <p:cNvSpPr txBox="1">
            <a:spLocks noGrp="1"/>
          </p:cNvSpPr>
          <p:nvPr>
            <p:ph type="body" idx="1"/>
          </p:nvPr>
        </p:nvSpPr>
        <p:spPr>
          <a:xfrm>
            <a:off x="2864232" y="2571750"/>
            <a:ext cx="4275870" cy="1574630"/>
          </a:xfrm>
          <a:prstGeom prst="rect">
            <a:avLst/>
          </a:prstGeom>
        </p:spPr>
        <p:txBody>
          <a:bodyPr spcFirstLastPara="1" wrap="square" lIns="91425" tIns="91425" rIns="91425" bIns="91425" anchor="t" anchorCtr="0">
            <a:noAutofit/>
          </a:bodyPr>
          <a:lstStyle/>
          <a:p>
            <a:pPr marL="0" lvl="0" indent="0" algn="l">
              <a:buNone/>
            </a:pPr>
            <a:r>
              <a:rPr lang="en" sz="1400" b="1" dirty="0"/>
              <a:t>Co-hosts: </a:t>
            </a:r>
            <a:r>
              <a:rPr lang="en" sz="1400" dirty="0"/>
              <a:t>Hailey Banack, Matt Fox</a:t>
            </a:r>
          </a:p>
          <a:p>
            <a:pPr marL="0" lvl="0" indent="0" algn="l" rtl="0">
              <a:spcBef>
                <a:spcPts val="0"/>
              </a:spcBef>
              <a:buNone/>
            </a:pPr>
            <a:endParaRPr lang="en" sz="1400" dirty="0"/>
          </a:p>
          <a:p>
            <a:pPr marL="0" indent="0" algn="l">
              <a:buNone/>
            </a:pPr>
            <a:r>
              <a:rPr lang="en" sz="1400" b="1" dirty="0"/>
              <a:t>Special guest: </a:t>
            </a:r>
            <a:r>
              <a:rPr lang="en" sz="1400" dirty="0"/>
              <a:t>Anusha </a:t>
            </a:r>
            <a:r>
              <a:rPr lang="en" sz="1400" dirty="0" err="1"/>
              <a:t>Vable</a:t>
            </a:r>
            <a:endParaRPr lang="en" sz="1400" dirty="0"/>
          </a:p>
          <a:p>
            <a:pPr marL="0" lvl="0" indent="0" algn="l" rtl="0">
              <a:spcBef>
                <a:spcPts val="0"/>
              </a:spcBef>
              <a:buNone/>
            </a:pPr>
            <a:endParaRPr lang="en" sz="1400" dirty="0"/>
          </a:p>
          <a:p>
            <a:pPr marL="0" lvl="0" indent="0" algn="l" rtl="0">
              <a:spcBef>
                <a:spcPts val="0"/>
              </a:spcBef>
              <a:buNone/>
            </a:pPr>
            <a:r>
              <a:rPr lang="en" sz="1400" dirty="0" err="1"/>
              <a:t>Mahrukh</a:t>
            </a:r>
            <a:r>
              <a:rPr lang="en" sz="1400" dirty="0"/>
              <a:t> Abid (</a:t>
            </a:r>
            <a:r>
              <a:rPr lang="en" sz="1400" dirty="0" err="1"/>
              <a:t>UofT</a:t>
            </a:r>
            <a:r>
              <a:rPr lang="en" sz="1400" dirty="0"/>
              <a:t>)</a:t>
            </a:r>
          </a:p>
          <a:p>
            <a:pPr marL="0" lvl="0" indent="0" algn="l" rtl="0">
              <a:spcBef>
                <a:spcPts val="0"/>
              </a:spcBef>
              <a:buNone/>
            </a:pPr>
            <a:r>
              <a:rPr lang="en" sz="1400" dirty="0"/>
              <a:t>Sue Bevan (SER)</a:t>
            </a:r>
          </a:p>
        </p:txBody>
      </p:sp>
      <p:pic>
        <p:nvPicPr>
          <p:cNvPr id="658" name="Google Shape;658;p67"/>
          <p:cNvPicPr preferRelativeResize="0"/>
          <p:nvPr/>
        </p:nvPicPr>
        <p:blipFill>
          <a:blip r:embed="rId3">
            <a:alphaModFix/>
          </a:blip>
          <a:stretch>
            <a:fillRect/>
          </a:stretch>
        </p:blipFill>
        <p:spPr>
          <a:xfrm>
            <a:off x="3431574" y="2171336"/>
            <a:ext cx="2610150" cy="325925"/>
          </a:xfrm>
          <a:prstGeom prst="rect">
            <a:avLst/>
          </a:prstGeom>
          <a:noFill/>
          <a:ln>
            <a:noFill/>
          </a:ln>
        </p:spPr>
      </p:pic>
      <p:pic>
        <p:nvPicPr>
          <p:cNvPr id="2" name="Google Shape;654;p70">
            <a:extLst>
              <a:ext uri="{FF2B5EF4-FFF2-40B4-BE49-F238E27FC236}">
                <a16:creationId xmlns:a16="http://schemas.microsoft.com/office/drawing/2014/main" id="{536029A9-A6D9-4677-4D5B-065146D9DF75}"/>
              </a:ext>
            </a:extLst>
          </p:cNvPr>
          <p:cNvPicPr preferRelativeResize="0"/>
          <p:nvPr/>
        </p:nvPicPr>
        <p:blipFill rotWithShape="1">
          <a:blip r:embed="rId4">
            <a:alphaModFix amt="78000"/>
          </a:blip>
          <a:srcRect l="19967"/>
          <a:stretch/>
        </p:blipFill>
        <p:spPr>
          <a:xfrm rot="3044709">
            <a:off x="2371808" y="689349"/>
            <a:ext cx="1470368" cy="758224"/>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655"/>
                                        </p:tgtEl>
                                        <p:attrNameLst>
                                          <p:attrName>style.visibility</p:attrName>
                                        </p:attrNameLst>
                                      </p:cBhvr>
                                      <p:to>
                                        <p:strVal val="visible"/>
                                      </p:to>
                                    </p:set>
                                    <p:anim calcmode="lin" valueType="num">
                                      <p:cBhvr additive="base">
                                        <p:cTn id="7" dur="1000"/>
                                        <p:tgtEl>
                                          <p:spTgt spid="655"/>
                                        </p:tgtEl>
                                        <p:attrNameLst>
                                          <p:attrName>ppt_y</p:attrName>
                                        </p:attrNameLst>
                                      </p:cBhvr>
                                      <p:tavLst>
                                        <p:tav tm="0">
                                          <p:val>
                                            <p:strVal val="#ppt_y-1"/>
                                          </p:val>
                                        </p:tav>
                                        <p:tav tm="100000">
                                          <p:val>
                                            <p:strVal val="#ppt_y"/>
                                          </p:val>
                                        </p:tav>
                                      </p:tavLst>
                                    </p:anim>
                                  </p:childTnLst>
                                </p:cTn>
                              </p:par>
                              <p:par>
                                <p:cTn id="8" presetID="2" presetClass="entr" presetSubtype="1" fill="hold" nodeType="withEffect">
                                  <p:stCondLst>
                                    <p:cond delay="0"/>
                                  </p:stCondLst>
                                  <p:childTnLst>
                                    <p:set>
                                      <p:cBhvr>
                                        <p:cTn id="9" dur="1" fill="hold">
                                          <p:stCondLst>
                                            <p:cond delay="0"/>
                                          </p:stCondLst>
                                        </p:cTn>
                                        <p:tgtEl>
                                          <p:spTgt spid="658"/>
                                        </p:tgtEl>
                                        <p:attrNameLst>
                                          <p:attrName>style.visibility</p:attrName>
                                        </p:attrNameLst>
                                      </p:cBhvr>
                                      <p:to>
                                        <p:strVal val="visible"/>
                                      </p:to>
                                    </p:set>
                                    <p:anim calcmode="lin" valueType="num">
                                      <p:cBhvr additive="base">
                                        <p:cTn id="10" dur="1000"/>
                                        <p:tgtEl>
                                          <p:spTgt spid="658"/>
                                        </p:tgtEl>
                                        <p:attrNameLst>
                                          <p:attrName>ppt_y</p:attrName>
                                        </p:attrNameLst>
                                      </p:cBhvr>
                                      <p:tavLst>
                                        <p:tav tm="0">
                                          <p:val>
                                            <p:strVal val="#ppt_y-1"/>
                                          </p:val>
                                        </p:tav>
                                        <p:tav tm="100000">
                                          <p:val>
                                            <p:strVal val="#ppt_y"/>
                                          </p:val>
                                        </p:tav>
                                      </p:tavLst>
                                    </p:anim>
                                  </p:childTnLst>
                                </p:cTn>
                              </p:par>
                              <p:par>
                                <p:cTn id="11" presetID="2" presetClass="entr" presetSubtype="1" fill="hold" nodeType="withEffect">
                                  <p:stCondLst>
                                    <p:cond delay="0"/>
                                  </p:stCondLst>
                                  <p:childTnLst>
                                    <p:set>
                                      <p:cBhvr>
                                        <p:cTn id="12" dur="1" fill="hold">
                                          <p:stCondLst>
                                            <p:cond delay="0"/>
                                          </p:stCondLst>
                                        </p:cTn>
                                        <p:tgtEl>
                                          <p:spTgt spid="656"/>
                                        </p:tgtEl>
                                        <p:attrNameLst>
                                          <p:attrName>style.visibility</p:attrName>
                                        </p:attrNameLst>
                                      </p:cBhvr>
                                      <p:to>
                                        <p:strVal val="visible"/>
                                      </p:to>
                                    </p:set>
                                    <p:anim calcmode="lin" valueType="num">
                                      <p:cBhvr additive="base">
                                        <p:cTn id="13" dur="1000"/>
                                        <p:tgtEl>
                                          <p:spTgt spid="6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6" name="Google Shape;366;p52"/>
          <p:cNvSpPr txBox="1">
            <a:spLocks noGrp="1"/>
          </p:cNvSpPr>
          <p:nvPr>
            <p:ph type="title"/>
          </p:nvPr>
        </p:nvSpPr>
        <p:spPr>
          <a:xfrm>
            <a:off x="2398595" y="853805"/>
            <a:ext cx="4237460" cy="609235"/>
          </a:xfrm>
          <a:prstGeom prst="rect">
            <a:avLst/>
          </a:prstGeom>
        </p:spPr>
        <p:txBody>
          <a:bodyPr spcFirstLastPara="1" wrap="square" lIns="91425" tIns="91425" rIns="91425" bIns="91425" anchor="t" anchorCtr="0">
            <a:noAutofit/>
          </a:bodyPr>
          <a:lstStyle/>
          <a:p>
            <a:pPr lvl="0">
              <a:lnSpc>
                <a:spcPct val="100000"/>
              </a:lnSpc>
            </a:pPr>
            <a:r>
              <a:rPr lang="en-US" sz="1800" dirty="0">
                <a:solidFill>
                  <a:srgbClr val="002060"/>
                </a:solidFill>
              </a:rPr>
              <a:t>Finding the Perfect Match Requires </a:t>
            </a:r>
            <a:br>
              <a:rPr lang="en-US" sz="1800" dirty="0">
                <a:solidFill>
                  <a:srgbClr val="002060"/>
                </a:solidFill>
              </a:rPr>
            </a:br>
            <a:r>
              <a:rPr lang="en-US" sz="1800" dirty="0">
                <a:solidFill>
                  <a:srgbClr val="002060"/>
                </a:solidFill>
              </a:rPr>
              <a:t>Common Support: Matching with Dr. Anusha </a:t>
            </a:r>
            <a:r>
              <a:rPr lang="en-US" sz="1800" dirty="0" err="1">
                <a:solidFill>
                  <a:srgbClr val="002060"/>
                </a:solidFill>
              </a:rPr>
              <a:t>Vable</a:t>
            </a:r>
            <a:br>
              <a:rPr lang="en-US" sz="1800" dirty="0">
                <a:solidFill>
                  <a:srgbClr val="002060"/>
                </a:solidFill>
              </a:rPr>
            </a:br>
            <a:endParaRPr lang="en-US" sz="1800" dirty="0">
              <a:solidFill>
                <a:srgbClr val="002060"/>
              </a:solidFill>
            </a:endParaRPr>
          </a:p>
        </p:txBody>
      </p:sp>
      <p:pic>
        <p:nvPicPr>
          <p:cNvPr id="2" name="Google Shape;1803;p110">
            <a:extLst>
              <a:ext uri="{FF2B5EF4-FFF2-40B4-BE49-F238E27FC236}">
                <a16:creationId xmlns:a16="http://schemas.microsoft.com/office/drawing/2014/main" id="{EE884F72-2C9E-2ACB-D452-2AAB4D0CD42B}"/>
              </a:ext>
            </a:extLst>
          </p:cNvPr>
          <p:cNvPicPr preferRelativeResize="0"/>
          <p:nvPr/>
        </p:nvPicPr>
        <p:blipFill>
          <a:blip r:embed="rId3">
            <a:alphaModFix/>
          </a:blip>
          <a:stretch>
            <a:fillRect/>
          </a:stretch>
        </p:blipFill>
        <p:spPr>
          <a:xfrm>
            <a:off x="3853406" y="1877502"/>
            <a:ext cx="1327838" cy="295536"/>
          </a:xfrm>
          <a:prstGeom prst="rect">
            <a:avLst/>
          </a:prstGeom>
          <a:noFill/>
          <a:ln>
            <a:noFill/>
          </a:ln>
        </p:spPr>
      </p:pic>
      <p:sp>
        <p:nvSpPr>
          <p:cNvPr id="4" name="Text Placeholder 3">
            <a:extLst>
              <a:ext uri="{FF2B5EF4-FFF2-40B4-BE49-F238E27FC236}">
                <a16:creationId xmlns:a16="http://schemas.microsoft.com/office/drawing/2014/main" id="{0CAB4224-E412-0571-ABD5-A39634102E3D}"/>
              </a:ext>
            </a:extLst>
          </p:cNvPr>
          <p:cNvSpPr>
            <a:spLocks noGrp="1"/>
          </p:cNvSpPr>
          <p:nvPr>
            <p:ph type="body" idx="1"/>
          </p:nvPr>
        </p:nvSpPr>
        <p:spPr>
          <a:xfrm>
            <a:off x="2037206" y="2455668"/>
            <a:ext cx="4960238" cy="1891500"/>
          </a:xfrm>
        </p:spPr>
        <p:txBody>
          <a:bodyPr/>
          <a:lstStyle/>
          <a:p>
            <a:pPr marL="127000" indent="0">
              <a:buNone/>
            </a:pPr>
            <a:r>
              <a:rPr lang="en-US" sz="1200" dirty="0"/>
              <a:t>Matching is something we learn about in our intro to epidemiology classes and yet we probably spend little time thinking about it after that, we just do it. But when should we match and when does it help us and when does it hurt us? What do we need to consider before we match? Dr. Anusha </a:t>
            </a:r>
            <a:r>
              <a:rPr lang="en-US" sz="1200" dirty="0" err="1"/>
              <a:t>Vable</a:t>
            </a:r>
            <a:r>
              <a:rPr lang="en-US" sz="1200" dirty="0"/>
              <a:t> joins us to help us understand matching in detail.</a:t>
            </a:r>
          </a:p>
          <a:p>
            <a:pPr marL="127000" indent="0">
              <a:buNone/>
            </a:pPr>
            <a:endParaRPr lang="en-US" sz="1200" dirty="0"/>
          </a:p>
          <a:p>
            <a:pPr marL="127000" indent="0">
              <a:buNone/>
            </a:pPr>
            <a:endParaRPr lang="en-US"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66"/>
                                        </p:tgtEl>
                                        <p:attrNameLst>
                                          <p:attrName>style.visibility</p:attrName>
                                        </p:attrNameLst>
                                      </p:cBhvr>
                                      <p:to>
                                        <p:strVal val="visible"/>
                                      </p:to>
                                    </p:set>
                                    <p:animEffect transition="in" filter="fade">
                                      <p:cBhvr>
                                        <p:cTn id="7" dur="1000"/>
                                        <p:tgtEl>
                                          <p:spTgt spid="3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pic>
        <p:nvPicPr>
          <p:cNvPr id="342" name="Google Shape;342;p50"/>
          <p:cNvPicPr preferRelativeResize="0"/>
          <p:nvPr/>
        </p:nvPicPr>
        <p:blipFill>
          <a:blip r:embed="rId3">
            <a:alphaModFix amt="86000"/>
          </a:blip>
          <a:stretch>
            <a:fillRect/>
          </a:stretch>
        </p:blipFill>
        <p:spPr>
          <a:xfrm rot="1344117">
            <a:off x="3823925" y="1324475"/>
            <a:ext cx="1496149" cy="1160650"/>
          </a:xfrm>
          <a:prstGeom prst="rect">
            <a:avLst/>
          </a:prstGeom>
          <a:noFill/>
          <a:ln>
            <a:noFill/>
          </a:ln>
        </p:spPr>
      </p:pic>
      <p:sp>
        <p:nvSpPr>
          <p:cNvPr id="343" name="Google Shape;343;p50"/>
          <p:cNvSpPr txBox="1">
            <a:spLocks noGrp="1"/>
          </p:cNvSpPr>
          <p:nvPr>
            <p:ph type="title" idx="2"/>
          </p:nvPr>
        </p:nvSpPr>
        <p:spPr>
          <a:xfrm>
            <a:off x="3778200" y="1403800"/>
            <a:ext cx="1587600" cy="100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a:t>S1 E16</a:t>
            </a:r>
            <a:endParaRPr dirty="0"/>
          </a:p>
        </p:txBody>
      </p:sp>
      <p:sp>
        <p:nvSpPr>
          <p:cNvPr id="346" name="Google Shape;346;p50"/>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Episode Notes</a:t>
            </a:r>
            <a:endParaRPr dirty="0"/>
          </a:p>
        </p:txBody>
      </p:sp>
      <p:pic>
        <p:nvPicPr>
          <p:cNvPr id="2" name="Google Shape;377;p53">
            <a:extLst>
              <a:ext uri="{FF2B5EF4-FFF2-40B4-BE49-F238E27FC236}">
                <a16:creationId xmlns:a16="http://schemas.microsoft.com/office/drawing/2014/main" id="{A00F8BA7-DBF1-6D65-430E-DBD03761209B}"/>
              </a:ext>
            </a:extLst>
          </p:cNvPr>
          <p:cNvPicPr preferRelativeResize="0"/>
          <p:nvPr/>
        </p:nvPicPr>
        <p:blipFill>
          <a:blip r:embed="rId4">
            <a:alphaModFix/>
          </a:blip>
          <a:stretch>
            <a:fillRect/>
          </a:stretch>
        </p:blipFill>
        <p:spPr>
          <a:xfrm rot="-695460">
            <a:off x="5631612" y="3154191"/>
            <a:ext cx="1552737" cy="1515479"/>
          </a:xfrm>
          <a:prstGeom prst="rect">
            <a:avLst/>
          </a:prstGeom>
          <a:noFill/>
          <a:ln>
            <a:noFill/>
          </a:ln>
          <a:effectLst>
            <a:outerShdw blurRad="57150" dist="19050" dir="5400000" algn="bl" rotWithShape="0">
              <a:srgbClr val="000000">
                <a:alpha val="50000"/>
              </a:srgbClr>
            </a:outerShdw>
          </a:effectLst>
        </p:spPr>
      </p:pic>
      <p:sp>
        <p:nvSpPr>
          <p:cNvPr id="5" name="Google Shape;330;p49">
            <a:extLst>
              <a:ext uri="{FF2B5EF4-FFF2-40B4-BE49-F238E27FC236}">
                <a16:creationId xmlns:a16="http://schemas.microsoft.com/office/drawing/2014/main" id="{1BCC78DA-9387-EA86-726D-86C5BEFBC9E6}"/>
              </a:ext>
            </a:extLst>
          </p:cNvPr>
          <p:cNvSpPr txBox="1">
            <a:spLocks/>
          </p:cNvSpPr>
          <p:nvPr/>
        </p:nvSpPr>
        <p:spPr>
          <a:xfrm rot="21019072">
            <a:off x="5810995" y="3667937"/>
            <a:ext cx="1320008" cy="7180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100" dirty="0"/>
              <a:t>Includes a short summary and helpful resources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43"/>
                                        </p:tgtEl>
                                        <p:attrNameLst>
                                          <p:attrName>style.visibility</p:attrName>
                                        </p:attrNameLst>
                                      </p:cBhvr>
                                      <p:to>
                                        <p:strVal val="visible"/>
                                      </p:to>
                                    </p:set>
                                    <p:animEffect transition="in" filter="fade">
                                      <p:cBhvr>
                                        <p:cTn id="7" dur="1000"/>
                                        <p:tgtEl>
                                          <p:spTgt spid="343"/>
                                        </p:tgtEl>
                                      </p:cBhvr>
                                    </p:animEffect>
                                  </p:childTnLst>
                                </p:cTn>
                              </p:par>
                              <p:par>
                                <p:cTn id="8" presetID="2" presetClass="entr" presetSubtype="4" fill="hold" nodeType="withEffect">
                                  <p:stCondLst>
                                    <p:cond delay="0"/>
                                  </p:stCondLst>
                                  <p:childTnLst>
                                    <p:set>
                                      <p:cBhvr>
                                        <p:cTn id="9" dur="1" fill="hold">
                                          <p:stCondLst>
                                            <p:cond delay="0"/>
                                          </p:stCondLst>
                                        </p:cTn>
                                        <p:tgtEl>
                                          <p:spTgt spid="346"/>
                                        </p:tgtEl>
                                        <p:attrNameLst>
                                          <p:attrName>style.visibility</p:attrName>
                                        </p:attrNameLst>
                                      </p:cBhvr>
                                      <p:to>
                                        <p:strVal val="visible"/>
                                      </p:to>
                                    </p:set>
                                    <p:anim calcmode="lin" valueType="num">
                                      <p:cBhvr additive="base">
                                        <p:cTn id="10" dur="1000"/>
                                        <p:tgtEl>
                                          <p:spTgt spid="346"/>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grpSp>
        <p:nvGrpSpPr>
          <p:cNvPr id="2" name="Google Shape;1811;p110">
            <a:extLst>
              <a:ext uri="{FF2B5EF4-FFF2-40B4-BE49-F238E27FC236}">
                <a16:creationId xmlns:a16="http://schemas.microsoft.com/office/drawing/2014/main" id="{9EA35ECF-8624-832B-2E66-ACC4F22A7B20}"/>
              </a:ext>
            </a:extLst>
          </p:cNvPr>
          <p:cNvGrpSpPr/>
          <p:nvPr/>
        </p:nvGrpSpPr>
        <p:grpSpPr>
          <a:xfrm rot="21197073">
            <a:off x="2007076" y="621024"/>
            <a:ext cx="4463927" cy="3772513"/>
            <a:chOff x="-331425" y="1579700"/>
            <a:chExt cx="1880250" cy="1905825"/>
          </a:xfrm>
        </p:grpSpPr>
        <p:sp>
          <p:nvSpPr>
            <p:cNvPr id="4" name="Google Shape;1812;p110">
              <a:extLst>
                <a:ext uri="{FF2B5EF4-FFF2-40B4-BE49-F238E27FC236}">
                  <a16:creationId xmlns:a16="http://schemas.microsoft.com/office/drawing/2014/main" id="{B096ED43-F40D-88B8-185E-CE17990BB292}"/>
                </a:ext>
              </a:extLst>
            </p:cNvPr>
            <p:cNvSpPr/>
            <p:nvPr/>
          </p:nvSpPr>
          <p:spPr>
            <a:xfrm>
              <a:off x="-72650" y="1864050"/>
              <a:ext cx="1621475" cy="1621475"/>
            </a:xfrm>
            <a:custGeom>
              <a:avLst/>
              <a:gdLst/>
              <a:ahLst/>
              <a:cxnLst/>
              <a:rect l="l" t="t" r="r" b="b"/>
              <a:pathLst>
                <a:path w="64859" h="64859" extrusionOk="0">
                  <a:moveTo>
                    <a:pt x="7060" y="1"/>
                  </a:moveTo>
                  <a:lnTo>
                    <a:pt x="1" y="57794"/>
                  </a:lnTo>
                  <a:lnTo>
                    <a:pt x="57800" y="64858"/>
                  </a:lnTo>
                  <a:lnTo>
                    <a:pt x="64858" y="7060"/>
                  </a:lnTo>
                  <a:lnTo>
                    <a:pt x="58170" y="6238"/>
                  </a:lnTo>
                  <a:lnTo>
                    <a:pt x="58170" y="6238"/>
                  </a:lnTo>
                  <a:cubicBezTo>
                    <a:pt x="59249" y="7937"/>
                    <a:pt x="58324" y="10802"/>
                    <a:pt x="55874" y="10802"/>
                  </a:cubicBezTo>
                  <a:cubicBezTo>
                    <a:pt x="55742" y="10802"/>
                    <a:pt x="55605" y="10794"/>
                    <a:pt x="55465" y="10777"/>
                  </a:cubicBezTo>
                  <a:cubicBezTo>
                    <a:pt x="52716" y="10439"/>
                    <a:pt x="52395" y="7185"/>
                    <a:pt x="53935" y="5721"/>
                  </a:cubicBezTo>
                  <a:lnTo>
                    <a:pt x="48068" y="5008"/>
                  </a:lnTo>
                  <a:lnTo>
                    <a:pt x="48068" y="5008"/>
                  </a:lnTo>
                  <a:cubicBezTo>
                    <a:pt x="48897" y="6661"/>
                    <a:pt x="47978" y="9180"/>
                    <a:pt x="45724" y="9180"/>
                  </a:cubicBezTo>
                  <a:cubicBezTo>
                    <a:pt x="45596" y="9180"/>
                    <a:pt x="45463" y="9172"/>
                    <a:pt x="45325" y="9155"/>
                  </a:cubicBezTo>
                  <a:cubicBezTo>
                    <a:pt x="42784" y="8845"/>
                    <a:pt x="42397" y="5955"/>
                    <a:pt x="43671" y="4464"/>
                  </a:cubicBezTo>
                  <a:lnTo>
                    <a:pt x="37369" y="3702"/>
                  </a:lnTo>
                  <a:lnTo>
                    <a:pt x="37369" y="3702"/>
                  </a:lnTo>
                  <a:cubicBezTo>
                    <a:pt x="37603" y="3974"/>
                    <a:pt x="37782" y="4284"/>
                    <a:pt x="37907" y="4621"/>
                  </a:cubicBezTo>
                  <a:cubicBezTo>
                    <a:pt x="38098" y="5062"/>
                    <a:pt x="38169" y="5547"/>
                    <a:pt x="38109" y="6026"/>
                  </a:cubicBezTo>
                  <a:lnTo>
                    <a:pt x="37929" y="6728"/>
                  </a:lnTo>
                  <a:cubicBezTo>
                    <a:pt x="37487" y="7799"/>
                    <a:pt x="36466" y="8409"/>
                    <a:pt x="35415" y="8409"/>
                  </a:cubicBezTo>
                  <a:cubicBezTo>
                    <a:pt x="34849" y="8409"/>
                    <a:pt x="34274" y="8232"/>
                    <a:pt x="33777" y="7854"/>
                  </a:cubicBezTo>
                  <a:cubicBezTo>
                    <a:pt x="33472" y="7647"/>
                    <a:pt x="33211" y="7392"/>
                    <a:pt x="32998" y="7092"/>
                  </a:cubicBezTo>
                  <a:cubicBezTo>
                    <a:pt x="32558" y="6494"/>
                    <a:pt x="32340" y="5802"/>
                    <a:pt x="32432" y="5051"/>
                  </a:cubicBezTo>
                  <a:cubicBezTo>
                    <a:pt x="32519" y="4333"/>
                    <a:pt x="32884" y="3674"/>
                    <a:pt x="33450" y="3223"/>
                  </a:cubicBezTo>
                  <a:lnTo>
                    <a:pt x="26761" y="2406"/>
                  </a:lnTo>
                  <a:lnTo>
                    <a:pt x="26761" y="2406"/>
                  </a:lnTo>
                  <a:cubicBezTo>
                    <a:pt x="27618" y="4006"/>
                    <a:pt x="26733" y="6506"/>
                    <a:pt x="24519" y="6506"/>
                  </a:cubicBezTo>
                  <a:cubicBezTo>
                    <a:pt x="24398" y="6506"/>
                    <a:pt x="24273" y="6498"/>
                    <a:pt x="24144" y="6483"/>
                  </a:cubicBezTo>
                  <a:cubicBezTo>
                    <a:pt x="21662" y="6178"/>
                    <a:pt x="21303" y="3315"/>
                    <a:pt x="22587" y="1895"/>
                  </a:cubicBezTo>
                  <a:lnTo>
                    <a:pt x="17493" y="1274"/>
                  </a:lnTo>
                  <a:lnTo>
                    <a:pt x="17493" y="1274"/>
                  </a:lnTo>
                  <a:cubicBezTo>
                    <a:pt x="17536" y="1405"/>
                    <a:pt x="17564" y="1541"/>
                    <a:pt x="17585" y="1677"/>
                  </a:cubicBezTo>
                  <a:cubicBezTo>
                    <a:pt x="17607" y="2194"/>
                    <a:pt x="17651" y="2787"/>
                    <a:pt x="17389" y="3266"/>
                  </a:cubicBezTo>
                  <a:cubicBezTo>
                    <a:pt x="17134" y="3729"/>
                    <a:pt x="16927" y="4164"/>
                    <a:pt x="16464" y="4469"/>
                  </a:cubicBezTo>
                  <a:cubicBezTo>
                    <a:pt x="16002" y="4779"/>
                    <a:pt x="15577" y="5030"/>
                    <a:pt x="15011" y="5089"/>
                  </a:cubicBezTo>
                  <a:cubicBezTo>
                    <a:pt x="14876" y="5109"/>
                    <a:pt x="14739" y="5118"/>
                    <a:pt x="14603" y="5118"/>
                  </a:cubicBezTo>
                  <a:cubicBezTo>
                    <a:pt x="14237" y="5118"/>
                    <a:pt x="13872" y="5049"/>
                    <a:pt x="13531" y="4910"/>
                  </a:cubicBezTo>
                  <a:cubicBezTo>
                    <a:pt x="11838" y="4213"/>
                    <a:pt x="11256" y="2112"/>
                    <a:pt x="12355" y="648"/>
                  </a:cubicBezTo>
                  <a:lnTo>
                    <a:pt x="7060" y="1"/>
                  </a:lnTo>
                  <a:close/>
                </a:path>
              </a:pathLst>
            </a:custGeom>
            <a:solidFill>
              <a:schemeClr val="dk1">
                <a:alpha val="2678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813;p110">
              <a:extLst>
                <a:ext uri="{FF2B5EF4-FFF2-40B4-BE49-F238E27FC236}">
                  <a16:creationId xmlns:a16="http://schemas.microsoft.com/office/drawing/2014/main" id="{E644D287-71FD-E5B9-1AF0-4AE7295B0DAD}"/>
                </a:ext>
              </a:extLst>
            </p:cNvPr>
            <p:cNvSpPr/>
            <p:nvPr/>
          </p:nvSpPr>
          <p:spPr>
            <a:xfrm>
              <a:off x="-82425" y="1854000"/>
              <a:ext cx="1621450" cy="1621725"/>
            </a:xfrm>
            <a:custGeom>
              <a:avLst/>
              <a:gdLst/>
              <a:ahLst/>
              <a:cxnLst/>
              <a:rect l="l" t="t" r="r" b="b"/>
              <a:pathLst>
                <a:path w="64858" h="64869" extrusionOk="0">
                  <a:moveTo>
                    <a:pt x="7064" y="0"/>
                  </a:moveTo>
                  <a:lnTo>
                    <a:pt x="0" y="57810"/>
                  </a:lnTo>
                  <a:lnTo>
                    <a:pt x="57799" y="64868"/>
                  </a:lnTo>
                  <a:lnTo>
                    <a:pt x="64857" y="7064"/>
                  </a:lnTo>
                  <a:lnTo>
                    <a:pt x="58169" y="6248"/>
                  </a:lnTo>
                  <a:lnTo>
                    <a:pt x="58169" y="6248"/>
                  </a:lnTo>
                  <a:cubicBezTo>
                    <a:pt x="59248" y="7947"/>
                    <a:pt x="58323" y="10812"/>
                    <a:pt x="55873" y="10812"/>
                  </a:cubicBezTo>
                  <a:cubicBezTo>
                    <a:pt x="55741" y="10812"/>
                    <a:pt x="55605" y="10804"/>
                    <a:pt x="55464" y="10787"/>
                  </a:cubicBezTo>
                  <a:cubicBezTo>
                    <a:pt x="52715" y="10449"/>
                    <a:pt x="52394" y="7195"/>
                    <a:pt x="53935" y="5731"/>
                  </a:cubicBezTo>
                  <a:lnTo>
                    <a:pt x="48068" y="5018"/>
                  </a:lnTo>
                  <a:lnTo>
                    <a:pt x="48068" y="5018"/>
                  </a:lnTo>
                  <a:cubicBezTo>
                    <a:pt x="48897" y="6671"/>
                    <a:pt x="47982" y="9190"/>
                    <a:pt x="45724" y="9190"/>
                  </a:cubicBezTo>
                  <a:cubicBezTo>
                    <a:pt x="45595" y="9190"/>
                    <a:pt x="45462" y="9182"/>
                    <a:pt x="45325" y="9165"/>
                  </a:cubicBezTo>
                  <a:cubicBezTo>
                    <a:pt x="42783" y="8849"/>
                    <a:pt x="42397" y="5965"/>
                    <a:pt x="43670" y="4474"/>
                  </a:cubicBezTo>
                  <a:lnTo>
                    <a:pt x="37368" y="3701"/>
                  </a:lnTo>
                  <a:lnTo>
                    <a:pt x="37368" y="3701"/>
                  </a:lnTo>
                  <a:cubicBezTo>
                    <a:pt x="37602" y="3973"/>
                    <a:pt x="37781" y="4289"/>
                    <a:pt x="37907" y="4621"/>
                  </a:cubicBezTo>
                  <a:cubicBezTo>
                    <a:pt x="38097" y="5061"/>
                    <a:pt x="38168" y="5551"/>
                    <a:pt x="38108" y="6025"/>
                  </a:cubicBezTo>
                  <a:cubicBezTo>
                    <a:pt x="38048" y="6264"/>
                    <a:pt x="37988" y="6498"/>
                    <a:pt x="37928" y="6732"/>
                  </a:cubicBezTo>
                  <a:cubicBezTo>
                    <a:pt x="37486" y="7801"/>
                    <a:pt x="36463" y="8410"/>
                    <a:pt x="35412" y="8410"/>
                  </a:cubicBezTo>
                  <a:cubicBezTo>
                    <a:pt x="34846" y="8410"/>
                    <a:pt x="34272" y="8234"/>
                    <a:pt x="33776" y="7859"/>
                  </a:cubicBezTo>
                  <a:cubicBezTo>
                    <a:pt x="33471" y="7652"/>
                    <a:pt x="33210" y="7396"/>
                    <a:pt x="32998" y="7097"/>
                  </a:cubicBezTo>
                  <a:cubicBezTo>
                    <a:pt x="32557" y="6498"/>
                    <a:pt x="32339" y="5802"/>
                    <a:pt x="32432" y="5056"/>
                  </a:cubicBezTo>
                  <a:cubicBezTo>
                    <a:pt x="32519" y="4332"/>
                    <a:pt x="32889" y="3679"/>
                    <a:pt x="33455" y="3222"/>
                  </a:cubicBezTo>
                  <a:lnTo>
                    <a:pt x="26766" y="2406"/>
                  </a:lnTo>
                  <a:lnTo>
                    <a:pt x="26766" y="2406"/>
                  </a:lnTo>
                  <a:cubicBezTo>
                    <a:pt x="27623" y="4005"/>
                    <a:pt x="26737" y="6505"/>
                    <a:pt x="24523" y="6505"/>
                  </a:cubicBezTo>
                  <a:cubicBezTo>
                    <a:pt x="24402" y="6505"/>
                    <a:pt x="24277" y="6497"/>
                    <a:pt x="24148" y="6482"/>
                  </a:cubicBezTo>
                  <a:cubicBezTo>
                    <a:pt x="21666" y="6177"/>
                    <a:pt x="21307" y="3320"/>
                    <a:pt x="22592" y="1899"/>
                  </a:cubicBezTo>
                  <a:lnTo>
                    <a:pt x="17497" y="1274"/>
                  </a:lnTo>
                  <a:lnTo>
                    <a:pt x="17497" y="1274"/>
                  </a:lnTo>
                  <a:cubicBezTo>
                    <a:pt x="17541" y="1410"/>
                    <a:pt x="17568" y="1540"/>
                    <a:pt x="17590" y="1676"/>
                  </a:cubicBezTo>
                  <a:cubicBezTo>
                    <a:pt x="17612" y="2193"/>
                    <a:pt x="17655" y="2787"/>
                    <a:pt x="17394" y="3265"/>
                  </a:cubicBezTo>
                  <a:cubicBezTo>
                    <a:pt x="17138" y="3728"/>
                    <a:pt x="16931" y="4163"/>
                    <a:pt x="16469" y="4474"/>
                  </a:cubicBezTo>
                  <a:cubicBezTo>
                    <a:pt x="16006" y="4778"/>
                    <a:pt x="15582" y="5029"/>
                    <a:pt x="15016" y="5089"/>
                  </a:cubicBezTo>
                  <a:cubicBezTo>
                    <a:pt x="14879" y="5110"/>
                    <a:pt x="14741" y="5120"/>
                    <a:pt x="14604" y="5120"/>
                  </a:cubicBezTo>
                  <a:cubicBezTo>
                    <a:pt x="14238" y="5120"/>
                    <a:pt x="13875" y="5047"/>
                    <a:pt x="13535" y="4909"/>
                  </a:cubicBezTo>
                  <a:cubicBezTo>
                    <a:pt x="11843" y="4218"/>
                    <a:pt x="11260" y="2112"/>
                    <a:pt x="12360" y="648"/>
                  </a:cubicBezTo>
                  <a:lnTo>
                    <a:pt x="7064" y="0"/>
                  </a:lnTo>
                  <a:close/>
                </a:path>
              </a:pathLst>
            </a:custGeom>
            <a:solidFill>
              <a:schemeClr val="accent2">
                <a:lumMod val="40000"/>
                <a:lumOff val="6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 name="Google Shape;1814;p110">
              <a:extLst>
                <a:ext uri="{FF2B5EF4-FFF2-40B4-BE49-F238E27FC236}">
                  <a16:creationId xmlns:a16="http://schemas.microsoft.com/office/drawing/2014/main" id="{DF234CEB-1F4F-0257-B8C2-241F1F4CAB3A}"/>
                </a:ext>
              </a:extLst>
            </p:cNvPr>
            <p:cNvSpPr/>
            <p:nvPr/>
          </p:nvSpPr>
          <p:spPr>
            <a:xfrm>
              <a:off x="-331425" y="1579700"/>
              <a:ext cx="1101300" cy="649025"/>
            </a:xfrm>
            <a:custGeom>
              <a:avLst/>
              <a:gdLst/>
              <a:ahLst/>
              <a:cxnLst/>
              <a:rect l="l" t="t" r="r" b="b"/>
              <a:pathLst>
                <a:path w="44052" h="25961" extrusionOk="0">
                  <a:moveTo>
                    <a:pt x="40035" y="0"/>
                  </a:moveTo>
                  <a:lnTo>
                    <a:pt x="0" y="15402"/>
                  </a:lnTo>
                  <a:cubicBezTo>
                    <a:pt x="0" y="15402"/>
                    <a:pt x="1513" y="15761"/>
                    <a:pt x="1873" y="16638"/>
                  </a:cubicBezTo>
                  <a:cubicBezTo>
                    <a:pt x="2237" y="17514"/>
                    <a:pt x="1524" y="18526"/>
                    <a:pt x="1524" y="18526"/>
                  </a:cubicBezTo>
                  <a:cubicBezTo>
                    <a:pt x="1524" y="18526"/>
                    <a:pt x="2999" y="18885"/>
                    <a:pt x="3380" y="19816"/>
                  </a:cubicBezTo>
                  <a:cubicBezTo>
                    <a:pt x="3767" y="20752"/>
                    <a:pt x="2885" y="22439"/>
                    <a:pt x="2885" y="22439"/>
                  </a:cubicBezTo>
                  <a:cubicBezTo>
                    <a:pt x="2885" y="22439"/>
                    <a:pt x="4447" y="23011"/>
                    <a:pt x="4703" y="23631"/>
                  </a:cubicBezTo>
                  <a:cubicBezTo>
                    <a:pt x="4958" y="24252"/>
                    <a:pt x="4327" y="25960"/>
                    <a:pt x="4327" y="25960"/>
                  </a:cubicBezTo>
                  <a:lnTo>
                    <a:pt x="44051" y="10684"/>
                  </a:lnTo>
                  <a:cubicBezTo>
                    <a:pt x="41510" y="9791"/>
                    <a:pt x="42609" y="7168"/>
                    <a:pt x="42609" y="7168"/>
                  </a:cubicBezTo>
                  <a:cubicBezTo>
                    <a:pt x="42609" y="7168"/>
                    <a:pt x="41521" y="6466"/>
                    <a:pt x="41047" y="5753"/>
                  </a:cubicBezTo>
                  <a:cubicBezTo>
                    <a:pt x="40574" y="5040"/>
                    <a:pt x="41434" y="3418"/>
                    <a:pt x="41434" y="3418"/>
                  </a:cubicBezTo>
                  <a:cubicBezTo>
                    <a:pt x="41434" y="3418"/>
                    <a:pt x="39806" y="2993"/>
                    <a:pt x="39491" y="2221"/>
                  </a:cubicBezTo>
                  <a:cubicBezTo>
                    <a:pt x="39175" y="1442"/>
                    <a:pt x="40035" y="0"/>
                    <a:pt x="40035" y="0"/>
                  </a:cubicBezTo>
                  <a:close/>
                </a:path>
              </a:pathLst>
            </a:custGeom>
            <a:solidFill>
              <a:schemeClr val="dk1">
                <a:alpha val="2678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 name="Google Shape;332;p49">
            <a:extLst>
              <a:ext uri="{FF2B5EF4-FFF2-40B4-BE49-F238E27FC236}">
                <a16:creationId xmlns:a16="http://schemas.microsoft.com/office/drawing/2014/main" id="{31EC7520-9AFB-0D65-486F-368EF6A67176}"/>
              </a:ext>
            </a:extLst>
          </p:cNvPr>
          <p:cNvSpPr txBox="1">
            <a:spLocks/>
          </p:cNvSpPr>
          <p:nvPr/>
        </p:nvSpPr>
        <p:spPr>
          <a:xfrm>
            <a:off x="2762215" y="1762395"/>
            <a:ext cx="3573007" cy="427672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buClr>
                <a:schemeClr val="dk1"/>
              </a:buClr>
              <a:buSzPts val="1100"/>
            </a:pPr>
            <a:r>
              <a:rPr lang="en-US" sz="1800" dirty="0"/>
              <a:t>Matching is a preprocessing technique used to balance the distribution of confounders between treated and control groups before conducting analysis.</a:t>
            </a:r>
          </a:p>
          <a:p>
            <a:pPr marL="0" indent="0" algn="l">
              <a:buClr>
                <a:schemeClr val="dk1"/>
              </a:buClr>
              <a:buSzPts val="1100"/>
            </a:pPr>
            <a:endParaRPr lang="en-US" sz="1200" dirty="0"/>
          </a:p>
        </p:txBody>
      </p:sp>
      <p:sp>
        <p:nvSpPr>
          <p:cNvPr id="20" name="TextBox 19">
            <a:extLst>
              <a:ext uri="{FF2B5EF4-FFF2-40B4-BE49-F238E27FC236}">
                <a16:creationId xmlns:a16="http://schemas.microsoft.com/office/drawing/2014/main" id="{70C499A2-3AB6-9617-9BB6-43504D96041C}"/>
              </a:ext>
            </a:extLst>
          </p:cNvPr>
          <p:cNvSpPr txBox="1"/>
          <p:nvPr/>
        </p:nvSpPr>
        <p:spPr>
          <a:xfrm>
            <a:off x="2184010" y="2880305"/>
            <a:ext cx="4874454" cy="307777"/>
          </a:xfrm>
          <a:prstGeom prst="rect">
            <a:avLst/>
          </a:prstGeom>
          <a:noFill/>
        </p:spPr>
        <p:txBody>
          <a:bodyPr wrap="square">
            <a:spAutoFit/>
          </a:bodyPr>
          <a:lstStyle/>
          <a:p>
            <a:r>
              <a:rPr lang="en-US" sz="1400" b="0" kern="0" dirty="0">
                <a:solidFill>
                  <a:schemeClr val="tx2"/>
                </a:solidFill>
                <a:latin typeface="Times New Roman"/>
                <a:ea typeface="+mn-lt"/>
                <a:cs typeface="+mn-lt"/>
              </a:rPr>
              <a:t>\</a:t>
            </a:r>
            <a:endParaRPr lang="en-US" dirty="0"/>
          </a:p>
        </p:txBody>
      </p:sp>
    </p:spTree>
    <p:extLst>
      <p:ext uri="{BB962C8B-B14F-4D97-AF65-F5344CB8AC3E}">
        <p14:creationId xmlns:p14="http://schemas.microsoft.com/office/powerpoint/2010/main" val="3888340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1000"/>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6" name="Title 5">
            <a:extLst>
              <a:ext uri="{FF2B5EF4-FFF2-40B4-BE49-F238E27FC236}">
                <a16:creationId xmlns:a16="http://schemas.microsoft.com/office/drawing/2014/main" id="{C7678CFB-2F14-9D9C-A206-BDA248417BB0}"/>
              </a:ext>
            </a:extLst>
          </p:cNvPr>
          <p:cNvSpPr>
            <a:spLocks noGrp="1"/>
          </p:cNvSpPr>
          <p:nvPr>
            <p:ph type="title" idx="8"/>
          </p:nvPr>
        </p:nvSpPr>
        <p:spPr>
          <a:xfrm>
            <a:off x="5033961" y="491748"/>
            <a:ext cx="3697862" cy="450930"/>
          </a:xfrm>
        </p:spPr>
        <p:txBody>
          <a:bodyPr/>
          <a:lstStyle/>
          <a:p>
            <a:r>
              <a:rPr lang="en-US" dirty="0"/>
              <a:t>What is common support?</a:t>
            </a:r>
          </a:p>
        </p:txBody>
      </p:sp>
      <p:sp>
        <p:nvSpPr>
          <p:cNvPr id="8" name="Google Shape;332;p49">
            <a:extLst>
              <a:ext uri="{FF2B5EF4-FFF2-40B4-BE49-F238E27FC236}">
                <a16:creationId xmlns:a16="http://schemas.microsoft.com/office/drawing/2014/main" id="{072DE1C7-32A0-3A3A-EB9B-3867276C091C}"/>
              </a:ext>
            </a:extLst>
          </p:cNvPr>
          <p:cNvSpPr txBox="1">
            <a:spLocks/>
          </p:cNvSpPr>
          <p:nvPr/>
        </p:nvSpPr>
        <p:spPr>
          <a:xfrm>
            <a:off x="5033961" y="1415755"/>
            <a:ext cx="3697862" cy="427672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buClr>
                <a:schemeClr val="dk1"/>
              </a:buClr>
              <a:buSzPts val="1100"/>
            </a:pPr>
            <a:endParaRPr lang="en-US" sz="1100" dirty="0"/>
          </a:p>
          <a:p>
            <a:pPr marL="0" indent="0" algn="l">
              <a:buClr>
                <a:schemeClr val="dk1"/>
              </a:buClr>
              <a:buSzPts val="1100"/>
            </a:pPr>
            <a:r>
              <a:rPr lang="en-US" sz="1100" dirty="0"/>
              <a:t>Ensuring overlap in covariate distributions between exposed and unexposed groups </a:t>
            </a:r>
          </a:p>
          <a:p>
            <a:pPr marL="0" indent="0" algn="l">
              <a:buClr>
                <a:schemeClr val="dk1"/>
              </a:buClr>
              <a:buSzPts val="1100"/>
            </a:pPr>
            <a:endParaRPr lang="en-US" sz="1100" dirty="0"/>
          </a:p>
          <a:p>
            <a:pPr marL="0" indent="0" algn="l">
              <a:buClr>
                <a:schemeClr val="dk1"/>
              </a:buClr>
              <a:buSzPts val="1100"/>
            </a:pPr>
            <a:r>
              <a:rPr lang="en-US" sz="1100" dirty="0"/>
              <a:t>**</a:t>
            </a:r>
            <a:r>
              <a:rPr lang="en-US" sz="1100" u="sng" dirty="0"/>
              <a:t>crucial in matching to ensure valid comparisons</a:t>
            </a:r>
            <a:r>
              <a:rPr lang="en-US" sz="1100" dirty="0"/>
              <a:t>**</a:t>
            </a:r>
          </a:p>
          <a:p>
            <a:pPr marL="0" indent="0" algn="l">
              <a:buClr>
                <a:schemeClr val="dk1"/>
              </a:buClr>
              <a:buSzPts val="1100"/>
            </a:pPr>
            <a:endParaRPr lang="en-US" sz="1100" dirty="0"/>
          </a:p>
          <a:p>
            <a:pPr marL="0" indent="0" algn="l">
              <a:buClr>
                <a:schemeClr val="dk1"/>
              </a:buClr>
              <a:buSzPts val="1100"/>
            </a:pPr>
            <a:endParaRPr lang="en-US" sz="1100" dirty="0"/>
          </a:p>
          <a:p>
            <a:pPr marL="0" indent="0" algn="l">
              <a:buClr>
                <a:schemeClr val="dk1"/>
              </a:buClr>
              <a:buSzPts val="1100"/>
            </a:pPr>
            <a:r>
              <a:rPr lang="en-US" sz="1100" b="1" dirty="0"/>
              <a:t>Types of matching:</a:t>
            </a:r>
          </a:p>
          <a:p>
            <a:pPr marL="0" indent="0" algn="l">
              <a:buClr>
                <a:schemeClr val="dk1"/>
              </a:buClr>
              <a:buSzPts val="1100"/>
            </a:pPr>
            <a:endParaRPr lang="en-US" sz="1100" dirty="0"/>
          </a:p>
          <a:p>
            <a:pPr marL="228600" indent="-228600" algn="l">
              <a:buClr>
                <a:schemeClr val="dk1"/>
              </a:buClr>
              <a:buSzPts val="1100"/>
              <a:buAutoNum type="arabicPeriod"/>
            </a:pPr>
            <a:r>
              <a:rPr lang="en-US" sz="1100" dirty="0"/>
              <a:t>Individual-level matching: pairing participants based on specific characteristics</a:t>
            </a:r>
          </a:p>
          <a:p>
            <a:pPr marL="228600" indent="-228600" algn="l">
              <a:buClr>
                <a:schemeClr val="dk1"/>
              </a:buClr>
              <a:buSzPts val="1100"/>
              <a:buAutoNum type="arabicPeriod"/>
            </a:pPr>
            <a:endParaRPr lang="en-US" sz="1100" dirty="0"/>
          </a:p>
          <a:p>
            <a:pPr marL="228600" indent="-228600" algn="l">
              <a:buClr>
                <a:schemeClr val="dk1"/>
              </a:buClr>
              <a:buSzPts val="1100"/>
              <a:buAutoNum type="arabicPeriod"/>
            </a:pPr>
            <a:r>
              <a:rPr lang="en-US" sz="1100" dirty="0"/>
              <a:t>Frequency matching: matching groups based on distributions of characteristics</a:t>
            </a:r>
          </a:p>
          <a:p>
            <a:pPr marL="0" indent="0" algn="l">
              <a:buClr>
                <a:schemeClr val="dk1"/>
              </a:buClr>
              <a:buSzPts val="1100"/>
            </a:pPr>
            <a:endParaRPr lang="en-US" sz="1100" dirty="0"/>
          </a:p>
          <a:p>
            <a:pPr marL="0" indent="0" algn="l">
              <a:buClr>
                <a:schemeClr val="dk1"/>
              </a:buClr>
              <a:buSzPts val="1100"/>
            </a:pPr>
            <a:endParaRPr lang="en-US" sz="1100" dirty="0"/>
          </a:p>
        </p:txBody>
      </p:sp>
      <p:sp>
        <p:nvSpPr>
          <p:cNvPr id="17" name="Google Shape;332;p49">
            <a:extLst>
              <a:ext uri="{FF2B5EF4-FFF2-40B4-BE49-F238E27FC236}">
                <a16:creationId xmlns:a16="http://schemas.microsoft.com/office/drawing/2014/main" id="{C807A5C1-B396-FAF5-7815-73B4CBB24F63}"/>
              </a:ext>
            </a:extLst>
          </p:cNvPr>
          <p:cNvSpPr txBox="1">
            <a:spLocks/>
          </p:cNvSpPr>
          <p:nvPr/>
        </p:nvSpPr>
        <p:spPr>
          <a:xfrm>
            <a:off x="8090287" y="3554116"/>
            <a:ext cx="322577" cy="4592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buClr>
                <a:schemeClr val="dk1"/>
              </a:buClr>
              <a:buSzPts val="1100"/>
            </a:pPr>
            <a:endParaRPr lang="en-US" sz="1400" dirty="0"/>
          </a:p>
          <a:p>
            <a:pPr marL="0" indent="0" algn="l">
              <a:buClr>
                <a:schemeClr val="dk1"/>
              </a:buClr>
              <a:buSzPts val="1100"/>
            </a:pPr>
            <a:endParaRPr lang="en-US" sz="1400" dirty="0"/>
          </a:p>
          <a:p>
            <a:pPr marL="0" indent="0" algn="l">
              <a:buClr>
                <a:schemeClr val="dk1"/>
              </a:buClr>
              <a:buSzPts val="1100"/>
            </a:pPr>
            <a:endParaRPr lang="en-US" sz="1400" b="1" dirty="0"/>
          </a:p>
        </p:txBody>
      </p:sp>
      <p:sp>
        <p:nvSpPr>
          <p:cNvPr id="2" name="Google Shape;330;p49">
            <a:extLst>
              <a:ext uri="{FF2B5EF4-FFF2-40B4-BE49-F238E27FC236}">
                <a16:creationId xmlns:a16="http://schemas.microsoft.com/office/drawing/2014/main" id="{651C9D37-CD71-53D4-38FF-5831F30F426B}"/>
              </a:ext>
            </a:extLst>
          </p:cNvPr>
          <p:cNvSpPr txBox="1">
            <a:spLocks/>
          </p:cNvSpPr>
          <p:nvPr/>
        </p:nvSpPr>
        <p:spPr>
          <a:xfrm>
            <a:off x="39608" y="491748"/>
            <a:ext cx="4640751" cy="2222298"/>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2800" b="1" dirty="0"/>
              <a:t>Matching</a:t>
            </a:r>
          </a:p>
          <a:p>
            <a:pPr marL="0" indent="0"/>
            <a:endParaRPr lang="en-US" sz="1200" dirty="0"/>
          </a:p>
          <a:p>
            <a:pPr marL="0" indent="0"/>
            <a:endParaRPr lang="en-US" sz="1200" dirty="0"/>
          </a:p>
        </p:txBody>
      </p:sp>
      <p:pic>
        <p:nvPicPr>
          <p:cNvPr id="3" name="Google Shape;654;p70">
            <a:extLst>
              <a:ext uri="{FF2B5EF4-FFF2-40B4-BE49-F238E27FC236}">
                <a16:creationId xmlns:a16="http://schemas.microsoft.com/office/drawing/2014/main" id="{0A242D7A-2F8A-10A9-14F6-7C7908D63F7C}"/>
              </a:ext>
            </a:extLst>
          </p:cNvPr>
          <p:cNvPicPr preferRelativeResize="0"/>
          <p:nvPr/>
        </p:nvPicPr>
        <p:blipFill rotWithShape="1">
          <a:blip r:embed="rId3">
            <a:alphaModFix amt="78000"/>
            <a:duotone>
              <a:prstClr val="black"/>
              <a:schemeClr val="accent6">
                <a:tint val="45000"/>
                <a:satMod val="400000"/>
              </a:schemeClr>
            </a:duotone>
          </a:blip>
          <a:srcRect l="19967"/>
          <a:stretch/>
        </p:blipFill>
        <p:spPr>
          <a:xfrm rot="5400000">
            <a:off x="1687076" y="1548329"/>
            <a:ext cx="1377416" cy="669426"/>
          </a:xfrm>
          <a:prstGeom prst="rect">
            <a:avLst/>
          </a:prstGeom>
          <a:noFill/>
          <a:ln>
            <a:noFill/>
          </a:ln>
        </p:spPr>
      </p:pic>
      <p:sp>
        <p:nvSpPr>
          <p:cNvPr id="4" name="Google Shape;332;p49">
            <a:extLst>
              <a:ext uri="{FF2B5EF4-FFF2-40B4-BE49-F238E27FC236}">
                <a16:creationId xmlns:a16="http://schemas.microsoft.com/office/drawing/2014/main" id="{447BE31B-B9DE-52CD-ACD9-52DF2161F424}"/>
              </a:ext>
            </a:extLst>
          </p:cNvPr>
          <p:cNvSpPr txBox="1">
            <a:spLocks/>
          </p:cNvSpPr>
          <p:nvPr/>
        </p:nvSpPr>
        <p:spPr>
          <a:xfrm>
            <a:off x="511053" y="2714045"/>
            <a:ext cx="3697862" cy="427672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buClr>
                <a:schemeClr val="dk1"/>
              </a:buClr>
              <a:buSzPts val="1100"/>
            </a:pPr>
            <a:r>
              <a:rPr lang="en-US" dirty="0"/>
              <a:t>Goal of matching is to create a smaller, more balanced dataset where treatment assignment is less likely to be influenced by measured covariates, thus strengthening causal inference</a:t>
            </a:r>
          </a:p>
        </p:txBody>
      </p:sp>
    </p:spTree>
    <p:extLst>
      <p:ext uri="{BB962C8B-B14F-4D97-AF65-F5344CB8AC3E}">
        <p14:creationId xmlns:p14="http://schemas.microsoft.com/office/powerpoint/2010/main" val="238759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p:tgtEl>
                                          <p:spTgt spid="8"/>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 calcmode="lin" valueType="num">
                                      <p:cBhvr additive="base">
                                        <p:cTn id="10" dur="1000"/>
                                        <p:tgtEl>
                                          <p:spTgt spid="17"/>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1000"/>
                                        <p:tgtEl>
                                          <p:spTgt spid="2"/>
                                        </p:tgtEl>
                                        <p:attrNameLst>
                                          <p:attrName>ppt_y</p:attrName>
                                        </p:attrNameLst>
                                      </p:cBhvr>
                                      <p:tavLst>
                                        <p:tav tm="0">
                                          <p:val>
                                            <p:strVal val="#ppt_y+1"/>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1000"/>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54"/>
        <p:cNvGrpSpPr/>
        <p:nvPr/>
      </p:nvGrpSpPr>
      <p:grpSpPr>
        <a:xfrm>
          <a:off x="0" y="0"/>
          <a:ext cx="0" cy="0"/>
          <a:chOff x="0" y="0"/>
          <a:chExt cx="0" cy="0"/>
        </a:xfrm>
      </p:grpSpPr>
      <p:sp>
        <p:nvSpPr>
          <p:cNvPr id="656" name="Google Shape;656;p67"/>
          <p:cNvSpPr txBox="1">
            <a:spLocks noGrp="1"/>
          </p:cNvSpPr>
          <p:nvPr>
            <p:ph type="body" idx="1"/>
          </p:nvPr>
        </p:nvSpPr>
        <p:spPr>
          <a:xfrm>
            <a:off x="2772608" y="841649"/>
            <a:ext cx="3899101" cy="3460201"/>
          </a:xfrm>
          <a:prstGeom prst="rect">
            <a:avLst/>
          </a:prstGeom>
        </p:spPr>
        <p:txBody>
          <a:bodyPr spcFirstLastPara="1" wrap="square" lIns="91425" tIns="91425" rIns="91425" bIns="91425" anchor="t" anchorCtr="0">
            <a:noAutofit/>
          </a:bodyPr>
          <a:lstStyle/>
          <a:p>
            <a:pPr marL="285750" indent="-285750" algn="l">
              <a:spcAft>
                <a:spcPts val="1600"/>
              </a:spcAft>
            </a:pPr>
            <a:r>
              <a:rPr lang="en-US" sz="1200" dirty="0"/>
              <a:t>Matching aims to achieve exchangeability akin to randomized experiments by balancing measured covariates between groups to facilitate causal inference</a:t>
            </a:r>
          </a:p>
          <a:p>
            <a:pPr marL="285750" indent="-285750" algn="l">
              <a:spcAft>
                <a:spcPts val="1600"/>
              </a:spcAft>
            </a:pPr>
            <a:r>
              <a:rPr lang="en-US" sz="1200" dirty="0"/>
              <a:t>Matching involves trade-offs such as potential data loss and increased complexity in study design and interpretation.</a:t>
            </a:r>
          </a:p>
          <a:p>
            <a:pPr marL="285750" indent="-285750" algn="l">
              <a:spcAft>
                <a:spcPts val="1600"/>
              </a:spcAft>
            </a:pPr>
            <a:r>
              <a:rPr lang="en-US" sz="1200" dirty="0"/>
              <a:t>The matching literature is diverse and spread across disciplines, posing challenges in understanding and applying different techniques effectively in epidemiological research</a:t>
            </a:r>
          </a:p>
          <a:p>
            <a:pPr marL="285750" indent="-285750" algn="l">
              <a:spcAft>
                <a:spcPts val="1600"/>
              </a:spcAft>
            </a:pPr>
            <a:endParaRPr lang="en-US" sz="1200" dirty="0"/>
          </a:p>
          <a:p>
            <a:pPr marL="285750" indent="-285750" algn="l">
              <a:spcAft>
                <a:spcPts val="1600"/>
              </a:spcAft>
            </a:pPr>
            <a:endParaRPr lang="en-US" sz="1200" dirty="0"/>
          </a:p>
          <a:p>
            <a:pPr marL="285750" indent="-285750" algn="l">
              <a:spcAft>
                <a:spcPts val="1600"/>
              </a:spcAft>
            </a:pPr>
            <a:endParaRPr lang="en-US" sz="1200" dirty="0"/>
          </a:p>
          <a:p>
            <a:pPr marL="285750" indent="-285750" algn="l">
              <a:spcAft>
                <a:spcPts val="1600"/>
              </a:spcAft>
            </a:pPr>
            <a:endParaRPr lang="en-US" sz="1200" dirty="0"/>
          </a:p>
          <a:p>
            <a:pPr marL="0" lvl="0" indent="0">
              <a:spcAft>
                <a:spcPts val="1600"/>
              </a:spcAft>
              <a:buNone/>
            </a:pPr>
            <a:endParaRPr lang="en-US" dirty="0"/>
          </a:p>
          <a:p>
            <a:pPr marL="0" lvl="0" indent="0">
              <a:spcAft>
                <a:spcPts val="1600"/>
              </a:spcAft>
              <a:buNone/>
            </a:pPr>
            <a:endParaRPr lang="en-US" dirty="0"/>
          </a:p>
        </p:txBody>
      </p:sp>
      <p:pic>
        <p:nvPicPr>
          <p:cNvPr id="4" name="Google Shape;1806;p110">
            <a:extLst>
              <a:ext uri="{FF2B5EF4-FFF2-40B4-BE49-F238E27FC236}">
                <a16:creationId xmlns:a16="http://schemas.microsoft.com/office/drawing/2014/main" id="{D575E708-319B-6B95-7035-E0AFA6C5C102}"/>
              </a:ext>
            </a:extLst>
          </p:cNvPr>
          <p:cNvPicPr preferRelativeResize="0"/>
          <p:nvPr/>
        </p:nvPicPr>
        <p:blipFill>
          <a:blip r:embed="rId3">
            <a:alphaModFix/>
            <a:duotone>
              <a:prstClr val="black"/>
              <a:schemeClr val="tx2">
                <a:tint val="45000"/>
                <a:satMod val="400000"/>
              </a:schemeClr>
            </a:duotone>
          </a:blip>
          <a:stretch>
            <a:fillRect/>
          </a:stretch>
        </p:blipFill>
        <p:spPr>
          <a:xfrm>
            <a:off x="5862181" y="3904254"/>
            <a:ext cx="809528" cy="655219"/>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656"/>
                                        </p:tgtEl>
                                        <p:attrNameLst>
                                          <p:attrName>style.visibility</p:attrName>
                                        </p:attrNameLst>
                                      </p:cBhvr>
                                      <p:to>
                                        <p:strVal val="visible"/>
                                      </p:to>
                                    </p:set>
                                    <p:anim calcmode="lin" valueType="num">
                                      <p:cBhvr additive="base">
                                        <p:cTn id="7" dur="1000"/>
                                        <p:tgtEl>
                                          <p:spTgt spid="6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17" name="Google Shape;332;p49">
            <a:extLst>
              <a:ext uri="{FF2B5EF4-FFF2-40B4-BE49-F238E27FC236}">
                <a16:creationId xmlns:a16="http://schemas.microsoft.com/office/drawing/2014/main" id="{C807A5C1-B396-FAF5-7815-73B4CBB24F63}"/>
              </a:ext>
            </a:extLst>
          </p:cNvPr>
          <p:cNvSpPr txBox="1">
            <a:spLocks/>
          </p:cNvSpPr>
          <p:nvPr/>
        </p:nvSpPr>
        <p:spPr>
          <a:xfrm>
            <a:off x="8090287" y="3554116"/>
            <a:ext cx="322577" cy="4592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lgn="l">
              <a:buClr>
                <a:schemeClr val="dk1"/>
              </a:buClr>
              <a:buSzPts val="1100"/>
            </a:pPr>
            <a:endParaRPr lang="en-US" sz="1400" dirty="0"/>
          </a:p>
          <a:p>
            <a:pPr marL="0" indent="0" algn="l">
              <a:buClr>
                <a:schemeClr val="dk1"/>
              </a:buClr>
              <a:buSzPts val="1100"/>
            </a:pPr>
            <a:endParaRPr lang="en-US" sz="1400" dirty="0"/>
          </a:p>
          <a:p>
            <a:pPr marL="0" indent="0" algn="l">
              <a:buClr>
                <a:schemeClr val="dk1"/>
              </a:buClr>
              <a:buSzPts val="1100"/>
            </a:pPr>
            <a:endParaRPr lang="en-US" sz="1400" b="1" dirty="0"/>
          </a:p>
        </p:txBody>
      </p:sp>
      <p:sp>
        <p:nvSpPr>
          <p:cNvPr id="12" name="Title 5">
            <a:extLst>
              <a:ext uri="{FF2B5EF4-FFF2-40B4-BE49-F238E27FC236}">
                <a16:creationId xmlns:a16="http://schemas.microsoft.com/office/drawing/2014/main" id="{622FE73C-D79D-6516-2E0F-D55BCDEA33C9}"/>
              </a:ext>
            </a:extLst>
          </p:cNvPr>
          <p:cNvSpPr txBox="1">
            <a:spLocks/>
          </p:cNvSpPr>
          <p:nvPr/>
        </p:nvSpPr>
        <p:spPr>
          <a:xfrm>
            <a:off x="4988148" y="702834"/>
            <a:ext cx="3697862" cy="174918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80000"/>
              </a:lnSpc>
              <a:spcBef>
                <a:spcPts val="0"/>
              </a:spcBef>
              <a:spcAft>
                <a:spcPts val="0"/>
              </a:spcAft>
              <a:buClr>
                <a:schemeClr val="accent2"/>
              </a:buClr>
              <a:buSzPts val="2800"/>
              <a:buFont typeface="Concert One"/>
              <a:buNone/>
              <a:defRPr sz="2800" b="1" i="0" u="none" strike="noStrike" cap="none">
                <a:solidFill>
                  <a:schemeClr val="accent2"/>
                </a:solidFill>
                <a:latin typeface="Concert One"/>
                <a:ea typeface="Concert One"/>
                <a:cs typeface="Concert One"/>
                <a:sym typeface="Concert One"/>
              </a:defRPr>
            </a:lvl1pPr>
            <a:lvl2pPr marR="0" lvl="1"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2pPr>
            <a:lvl3pPr marR="0" lvl="2"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3pPr>
            <a:lvl4pPr marR="0" lvl="3"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4pPr>
            <a:lvl5pPr marR="0" lvl="4"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5pPr>
            <a:lvl6pPr marR="0" lvl="5"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6pPr>
            <a:lvl7pPr marR="0" lvl="6"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7pPr>
            <a:lvl8pPr marR="0" lvl="7"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8pPr>
            <a:lvl9pPr marR="0" lvl="8" algn="l" rtl="0">
              <a:lnSpc>
                <a:spcPct val="80000"/>
              </a:lnSpc>
              <a:spcBef>
                <a:spcPts val="0"/>
              </a:spcBef>
              <a:spcAft>
                <a:spcPts val="0"/>
              </a:spcAft>
              <a:buClr>
                <a:schemeClr val="accent2"/>
              </a:buClr>
              <a:buSzPts val="2800"/>
              <a:buFont typeface="Arial"/>
              <a:buNone/>
              <a:defRPr sz="2800" b="0" i="0" u="none" strike="noStrike" cap="none">
                <a:solidFill>
                  <a:schemeClr val="accent2"/>
                </a:solidFill>
                <a:latin typeface="Arial"/>
                <a:ea typeface="Arial"/>
                <a:cs typeface="Arial"/>
                <a:sym typeface="Arial"/>
              </a:defRPr>
            </a:lvl9pPr>
          </a:lstStyle>
          <a:p>
            <a:r>
              <a:rPr lang="en-US" sz="1400" dirty="0">
                <a:solidFill>
                  <a:schemeClr val="accent6"/>
                </a:solidFill>
                <a:latin typeface="Roboto Mono" pitchFamily="49" charset="0"/>
                <a:ea typeface="Roboto Mono" pitchFamily="49" charset="0"/>
              </a:rPr>
              <a:t>-Common support and balance are both essential for successful matching</a:t>
            </a:r>
          </a:p>
          <a:p>
            <a:endParaRPr lang="en-US" sz="1400" dirty="0">
              <a:solidFill>
                <a:srgbClr val="002060"/>
              </a:solidFill>
              <a:latin typeface="Roboto Mono" pitchFamily="49" charset="0"/>
              <a:ea typeface="Roboto Mono" pitchFamily="49" charset="0"/>
            </a:endParaRPr>
          </a:p>
          <a:p>
            <a:endParaRPr lang="en-US" sz="1400" dirty="0">
              <a:solidFill>
                <a:srgbClr val="002060"/>
              </a:solidFill>
              <a:latin typeface="Roboto Mono" pitchFamily="49" charset="0"/>
              <a:ea typeface="Roboto Mono" pitchFamily="49" charset="0"/>
            </a:endParaRPr>
          </a:p>
          <a:p>
            <a:endParaRPr lang="en-US" sz="1400" dirty="0">
              <a:solidFill>
                <a:srgbClr val="002060"/>
              </a:solidFill>
              <a:latin typeface="Roboto Mono" pitchFamily="49" charset="0"/>
              <a:ea typeface="Roboto Mono" pitchFamily="49" charset="0"/>
            </a:endParaRPr>
          </a:p>
          <a:p>
            <a:endParaRPr lang="en-US" sz="1400" dirty="0">
              <a:solidFill>
                <a:srgbClr val="002060"/>
              </a:solidFill>
              <a:latin typeface="Roboto Mono" pitchFamily="49" charset="0"/>
              <a:ea typeface="Roboto Mono" pitchFamily="49" charset="0"/>
            </a:endParaRPr>
          </a:p>
          <a:p>
            <a:endParaRPr lang="en-US" sz="1400" dirty="0">
              <a:solidFill>
                <a:srgbClr val="002060"/>
              </a:solidFill>
              <a:latin typeface="Roboto Mono" pitchFamily="49" charset="0"/>
              <a:ea typeface="Roboto Mono" pitchFamily="49" charset="0"/>
            </a:endParaRPr>
          </a:p>
          <a:p>
            <a:endParaRPr lang="en-US" sz="1400" dirty="0">
              <a:solidFill>
                <a:srgbClr val="002060"/>
              </a:solidFill>
              <a:latin typeface="Roboto Mono" pitchFamily="49" charset="0"/>
              <a:ea typeface="Roboto Mono" pitchFamily="49" charset="0"/>
            </a:endParaRPr>
          </a:p>
          <a:p>
            <a:endParaRPr lang="en-US" sz="1400" dirty="0">
              <a:solidFill>
                <a:srgbClr val="002060"/>
              </a:solidFill>
              <a:latin typeface="Roboto Mono" pitchFamily="49" charset="0"/>
              <a:ea typeface="Roboto Mono" pitchFamily="49" charset="0"/>
            </a:endParaRPr>
          </a:p>
          <a:p>
            <a:endParaRPr lang="en-US" sz="1400" dirty="0">
              <a:solidFill>
                <a:srgbClr val="002060"/>
              </a:solidFill>
              <a:latin typeface="Roboto Mono" pitchFamily="49" charset="0"/>
              <a:ea typeface="Roboto Mono" pitchFamily="49" charset="0"/>
            </a:endParaRPr>
          </a:p>
          <a:p>
            <a:endParaRPr lang="en-US" sz="1400" dirty="0">
              <a:solidFill>
                <a:srgbClr val="002060"/>
              </a:solidFill>
              <a:latin typeface="Roboto Mono" pitchFamily="49" charset="0"/>
              <a:ea typeface="Roboto Mono" pitchFamily="49" charset="0"/>
            </a:endParaRPr>
          </a:p>
          <a:p>
            <a:endParaRPr lang="en-US" sz="1400" dirty="0">
              <a:solidFill>
                <a:srgbClr val="002060"/>
              </a:solidFill>
              <a:latin typeface="Roboto Mono" pitchFamily="49" charset="0"/>
              <a:ea typeface="Roboto Mono" pitchFamily="49" charset="0"/>
            </a:endParaRPr>
          </a:p>
          <a:p>
            <a:endParaRPr lang="en-US" sz="1400" dirty="0">
              <a:solidFill>
                <a:srgbClr val="002060"/>
              </a:solidFill>
              <a:latin typeface="Roboto Mono" pitchFamily="49" charset="0"/>
              <a:ea typeface="Roboto Mono" pitchFamily="49" charset="0"/>
            </a:endParaRPr>
          </a:p>
          <a:p>
            <a:endParaRPr lang="en-US" sz="1400" dirty="0">
              <a:solidFill>
                <a:srgbClr val="002060"/>
              </a:solidFill>
              <a:latin typeface="Roboto Mono" pitchFamily="49" charset="0"/>
              <a:ea typeface="Roboto Mono" pitchFamily="49" charset="0"/>
            </a:endParaRPr>
          </a:p>
          <a:p>
            <a:r>
              <a:rPr lang="en-US" sz="1400" dirty="0">
                <a:solidFill>
                  <a:schemeClr val="accent6"/>
                </a:solidFill>
                <a:latin typeface="Roboto Mono" pitchFamily="49" charset="0"/>
                <a:ea typeface="Roboto Mono" pitchFamily="49" charset="0"/>
              </a:rPr>
              <a:t>-Matching can simulate balanced distributions akin to randomized trials, enhancing interpretability but potentially at the cost of wider confidence intervals.</a:t>
            </a:r>
          </a:p>
          <a:p>
            <a:endParaRPr lang="en-US" sz="1400" dirty="0">
              <a:solidFill>
                <a:srgbClr val="002060"/>
              </a:solidFill>
              <a:latin typeface="Roboto Mono" pitchFamily="49" charset="0"/>
              <a:ea typeface="Roboto Mono" pitchFamily="49" charset="0"/>
            </a:endParaRPr>
          </a:p>
          <a:p>
            <a:endParaRPr lang="en-US" sz="1400" dirty="0">
              <a:solidFill>
                <a:srgbClr val="002060"/>
              </a:solidFill>
              <a:latin typeface="Roboto Mono" pitchFamily="49" charset="0"/>
              <a:ea typeface="Roboto Mono" pitchFamily="49" charset="0"/>
            </a:endParaRPr>
          </a:p>
          <a:p>
            <a:endParaRPr lang="en-US" sz="1400" dirty="0">
              <a:solidFill>
                <a:srgbClr val="002060"/>
              </a:solidFill>
              <a:latin typeface="Roboto Mono" pitchFamily="49" charset="0"/>
              <a:ea typeface="Roboto Mono" pitchFamily="49" charset="0"/>
            </a:endParaRPr>
          </a:p>
          <a:p>
            <a:endParaRPr lang="en-US" sz="1400" dirty="0">
              <a:solidFill>
                <a:srgbClr val="002060"/>
              </a:solidFill>
              <a:latin typeface="Roboto Mono" pitchFamily="49" charset="0"/>
              <a:ea typeface="Roboto Mono" pitchFamily="49" charset="0"/>
            </a:endParaRPr>
          </a:p>
        </p:txBody>
      </p:sp>
      <p:sp>
        <p:nvSpPr>
          <p:cNvPr id="7" name="Google Shape;1848;p113">
            <a:extLst>
              <a:ext uri="{FF2B5EF4-FFF2-40B4-BE49-F238E27FC236}">
                <a16:creationId xmlns:a16="http://schemas.microsoft.com/office/drawing/2014/main" id="{FE6586AF-52C7-6574-BB42-0DD2D2EC92A5}"/>
              </a:ext>
            </a:extLst>
          </p:cNvPr>
          <p:cNvSpPr txBox="1">
            <a:spLocks/>
          </p:cNvSpPr>
          <p:nvPr/>
        </p:nvSpPr>
        <p:spPr>
          <a:xfrm>
            <a:off x="588698" y="3998694"/>
            <a:ext cx="3405907" cy="816541"/>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139700" indent="0" algn="l">
              <a:buSzPts val="1400"/>
            </a:pPr>
            <a:r>
              <a:rPr lang="en-US" sz="1400" dirty="0"/>
              <a:t>-Evaluating whether matching improves inference compared to traditional methods like OLS requires careful consideration of bias-variance trade-offs. </a:t>
            </a:r>
          </a:p>
          <a:p>
            <a:pPr marL="139700" indent="0">
              <a:buSzPts val="1400"/>
            </a:pPr>
            <a:endParaRPr lang="en-US" sz="1100" dirty="0"/>
          </a:p>
          <a:p>
            <a:pPr indent="-317500">
              <a:buSzPts val="1400"/>
              <a:buFont typeface="Roboto Mono Medium"/>
              <a:buChar char="●"/>
            </a:pPr>
            <a:endParaRPr lang="en-US" sz="1100" dirty="0"/>
          </a:p>
        </p:txBody>
      </p:sp>
      <p:pic>
        <p:nvPicPr>
          <p:cNvPr id="4" name="Google Shape;1810;p110">
            <a:extLst>
              <a:ext uri="{FF2B5EF4-FFF2-40B4-BE49-F238E27FC236}">
                <a16:creationId xmlns:a16="http://schemas.microsoft.com/office/drawing/2014/main" id="{7BD66737-B292-7628-3D1C-05F46C79C933}"/>
              </a:ext>
            </a:extLst>
          </p:cNvPr>
          <p:cNvPicPr preferRelativeResize="0"/>
          <p:nvPr/>
        </p:nvPicPr>
        <p:blipFill>
          <a:blip r:embed="rId3">
            <a:alphaModFix/>
          </a:blip>
          <a:stretch>
            <a:fillRect/>
          </a:stretch>
        </p:blipFill>
        <p:spPr>
          <a:xfrm rot="-5400000">
            <a:off x="668749" y="-208420"/>
            <a:ext cx="2360360" cy="3697863"/>
          </a:xfrm>
          <a:prstGeom prst="rect">
            <a:avLst/>
          </a:prstGeom>
          <a:noFill/>
          <a:ln>
            <a:noFill/>
          </a:ln>
        </p:spPr>
      </p:pic>
      <p:sp>
        <p:nvSpPr>
          <p:cNvPr id="28" name="Google Shape;1848;p113">
            <a:extLst>
              <a:ext uri="{FF2B5EF4-FFF2-40B4-BE49-F238E27FC236}">
                <a16:creationId xmlns:a16="http://schemas.microsoft.com/office/drawing/2014/main" id="{DE2F96F8-1F93-15D7-9914-5F6224A067AB}"/>
              </a:ext>
            </a:extLst>
          </p:cNvPr>
          <p:cNvSpPr txBox="1">
            <a:spLocks/>
          </p:cNvSpPr>
          <p:nvPr/>
        </p:nvSpPr>
        <p:spPr>
          <a:xfrm>
            <a:off x="1189176" y="2209517"/>
            <a:ext cx="2204953" cy="1246411"/>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139700" indent="0" algn="l">
              <a:buSzPts val="1400"/>
            </a:pPr>
            <a:r>
              <a:rPr lang="en-US" sz="1100" dirty="0">
                <a:solidFill>
                  <a:schemeClr val="accent6"/>
                </a:solidFill>
              </a:rPr>
              <a:t>Simulation studies have shown that in cases where ordinary least squares regression (OLS) estimates are unbiased, matching may not provide additional benefits and could increase variance.</a:t>
            </a:r>
          </a:p>
          <a:p>
            <a:pPr marL="139700" indent="0" algn="l">
              <a:buSzPts val="1400"/>
            </a:pPr>
            <a:endParaRPr lang="en-US" sz="1100" dirty="0"/>
          </a:p>
          <a:p>
            <a:pPr marL="139700" indent="0" algn="l">
              <a:buSzPts val="1400"/>
            </a:pPr>
            <a:endParaRPr lang="en-US" sz="1100" dirty="0"/>
          </a:p>
          <a:p>
            <a:pPr marL="139700" indent="0" algn="l">
              <a:buSzPts val="1400"/>
            </a:pPr>
            <a:endParaRPr lang="en-US" sz="1100" dirty="0"/>
          </a:p>
          <a:p>
            <a:pPr marL="139700" indent="0">
              <a:buSzPts val="1400"/>
            </a:pPr>
            <a:endParaRPr lang="en-US" sz="1100" dirty="0"/>
          </a:p>
          <a:p>
            <a:pPr indent="-317500">
              <a:buSzPts val="1400"/>
              <a:buFont typeface="Roboto Mono Medium"/>
              <a:buChar char="●"/>
            </a:pPr>
            <a:endParaRPr lang="en-US" sz="1100" dirty="0"/>
          </a:p>
        </p:txBody>
      </p:sp>
      <p:sp>
        <p:nvSpPr>
          <p:cNvPr id="10" name="Google Shape;1848;p113">
            <a:extLst>
              <a:ext uri="{FF2B5EF4-FFF2-40B4-BE49-F238E27FC236}">
                <a16:creationId xmlns:a16="http://schemas.microsoft.com/office/drawing/2014/main" id="{8B597F04-B8AB-92A1-9B59-32D88C196418}"/>
              </a:ext>
            </a:extLst>
          </p:cNvPr>
          <p:cNvSpPr txBox="1">
            <a:spLocks/>
          </p:cNvSpPr>
          <p:nvPr/>
        </p:nvSpPr>
        <p:spPr>
          <a:xfrm>
            <a:off x="5186071" y="3783760"/>
            <a:ext cx="3109577" cy="1246411"/>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139700" indent="0" algn="l">
              <a:buSzPts val="1400"/>
            </a:pPr>
            <a:r>
              <a:rPr lang="en-US" sz="1400" dirty="0">
                <a:solidFill>
                  <a:schemeClr val="accent6"/>
                </a:solidFill>
              </a:rPr>
              <a:t>Common support: requires overlap in covariates</a:t>
            </a:r>
          </a:p>
          <a:p>
            <a:pPr marL="139700" indent="0" algn="l">
              <a:buSzPts val="1400"/>
            </a:pPr>
            <a:endParaRPr lang="en-US" sz="1400" dirty="0">
              <a:solidFill>
                <a:srgbClr val="002060"/>
              </a:solidFill>
            </a:endParaRPr>
          </a:p>
          <a:p>
            <a:pPr marL="139700" indent="0" algn="l">
              <a:buSzPts val="1400"/>
            </a:pPr>
            <a:endParaRPr lang="en-US" sz="1400" dirty="0">
              <a:solidFill>
                <a:srgbClr val="002060"/>
              </a:solidFill>
            </a:endParaRPr>
          </a:p>
          <a:p>
            <a:pPr marL="139700" indent="0" algn="l">
              <a:buSzPts val="1400"/>
            </a:pPr>
            <a:r>
              <a:rPr lang="en-US" sz="1400" dirty="0">
                <a:solidFill>
                  <a:schemeClr val="accent6"/>
                </a:solidFill>
              </a:rPr>
              <a:t>Balance: ensures similar covariate distributions between groups</a:t>
            </a:r>
          </a:p>
          <a:p>
            <a:pPr marL="139700" indent="0" algn="l">
              <a:buSzPts val="1400"/>
            </a:pPr>
            <a:endParaRPr lang="en-US" sz="1400" dirty="0">
              <a:solidFill>
                <a:srgbClr val="002060"/>
              </a:solidFill>
            </a:endParaRPr>
          </a:p>
          <a:p>
            <a:pPr marL="139700" indent="0" algn="l">
              <a:buSzPts val="1400"/>
            </a:pPr>
            <a:endParaRPr lang="en-US" sz="1400" dirty="0"/>
          </a:p>
          <a:p>
            <a:pPr marL="139700" indent="0" algn="l">
              <a:buSzPts val="1400"/>
            </a:pPr>
            <a:endParaRPr lang="en-US" sz="1400" dirty="0"/>
          </a:p>
          <a:p>
            <a:pPr marL="139700" indent="0" algn="l">
              <a:buSzPts val="1400"/>
            </a:pPr>
            <a:endParaRPr lang="en-US" sz="1400" dirty="0"/>
          </a:p>
          <a:p>
            <a:pPr marL="139700" indent="0" algn="l">
              <a:buSzPts val="1400"/>
            </a:pPr>
            <a:endParaRPr lang="en-US" sz="1400" dirty="0"/>
          </a:p>
          <a:p>
            <a:pPr marL="139700" indent="0" algn="l">
              <a:buSzPts val="1400"/>
            </a:pPr>
            <a:endParaRPr lang="en-US" sz="1400" dirty="0"/>
          </a:p>
          <a:p>
            <a:pPr marL="139700" indent="0" algn="l">
              <a:buSzPts val="1400"/>
            </a:pPr>
            <a:endParaRPr lang="en-US" sz="1400" dirty="0"/>
          </a:p>
          <a:p>
            <a:pPr marL="139700" indent="0">
              <a:buSzPts val="1400"/>
            </a:pPr>
            <a:endParaRPr lang="en-US" sz="1400" dirty="0"/>
          </a:p>
          <a:p>
            <a:pPr indent="-317500">
              <a:buSzPts val="1400"/>
              <a:buFont typeface="Roboto Mono Medium"/>
              <a:buChar char="●"/>
            </a:pPr>
            <a:endParaRPr lang="en-US" sz="1400" dirty="0"/>
          </a:p>
        </p:txBody>
      </p:sp>
      <p:sp>
        <p:nvSpPr>
          <p:cNvPr id="14" name="Google Shape;1848;p113">
            <a:extLst>
              <a:ext uri="{FF2B5EF4-FFF2-40B4-BE49-F238E27FC236}">
                <a16:creationId xmlns:a16="http://schemas.microsoft.com/office/drawing/2014/main" id="{2F4886E1-0A81-8246-9FFA-EA9AD6573208}"/>
              </a:ext>
            </a:extLst>
          </p:cNvPr>
          <p:cNvSpPr txBox="1">
            <a:spLocks/>
          </p:cNvSpPr>
          <p:nvPr/>
        </p:nvSpPr>
        <p:spPr>
          <a:xfrm>
            <a:off x="5226089" y="4112303"/>
            <a:ext cx="3109577" cy="1246411"/>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indent="-317500">
              <a:buSzPts val="1400"/>
              <a:buFont typeface="Roboto Mono Medium"/>
              <a:buChar char="●"/>
            </a:pPr>
            <a:endParaRPr lang="en-US" sz="1100" dirty="0"/>
          </a:p>
        </p:txBody>
      </p:sp>
    </p:spTree>
    <p:extLst>
      <p:ext uri="{BB962C8B-B14F-4D97-AF65-F5344CB8AC3E}">
        <p14:creationId xmlns:p14="http://schemas.microsoft.com/office/powerpoint/2010/main" val="2956218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1000"/>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pic>
        <p:nvPicPr>
          <p:cNvPr id="2" name="Google Shape;1803;p110">
            <a:extLst>
              <a:ext uri="{FF2B5EF4-FFF2-40B4-BE49-F238E27FC236}">
                <a16:creationId xmlns:a16="http://schemas.microsoft.com/office/drawing/2014/main" id="{90232556-7C56-592F-B6F2-BAE4C89F4ABF}"/>
              </a:ext>
            </a:extLst>
          </p:cNvPr>
          <p:cNvPicPr preferRelativeResize="0"/>
          <p:nvPr/>
        </p:nvPicPr>
        <p:blipFill>
          <a:blip r:embed="rId3">
            <a:alphaModFix/>
          </a:blip>
          <a:stretch>
            <a:fillRect/>
          </a:stretch>
        </p:blipFill>
        <p:spPr>
          <a:xfrm rot="5658049">
            <a:off x="3468918" y="2105266"/>
            <a:ext cx="1635714" cy="491112"/>
          </a:xfrm>
          <a:prstGeom prst="rect">
            <a:avLst/>
          </a:prstGeom>
          <a:noFill/>
          <a:ln>
            <a:noFill/>
          </a:ln>
        </p:spPr>
      </p:pic>
      <p:sp>
        <p:nvSpPr>
          <p:cNvPr id="4" name="Google Shape;1848;p113">
            <a:extLst>
              <a:ext uri="{FF2B5EF4-FFF2-40B4-BE49-F238E27FC236}">
                <a16:creationId xmlns:a16="http://schemas.microsoft.com/office/drawing/2014/main" id="{AB283486-AFFD-4B4B-4226-B39BC1DDB16C}"/>
              </a:ext>
            </a:extLst>
          </p:cNvPr>
          <p:cNvSpPr txBox="1">
            <a:spLocks/>
          </p:cNvSpPr>
          <p:nvPr/>
        </p:nvSpPr>
        <p:spPr>
          <a:xfrm>
            <a:off x="1367937" y="1516853"/>
            <a:ext cx="2592175" cy="189168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139700" indent="0" algn="l">
              <a:buSzPts val="1400"/>
            </a:pPr>
            <a:r>
              <a:rPr lang="en-US" sz="1400" dirty="0"/>
              <a:t>-Coarsened exact matching categorizes continuous variables into broader groups for better matching.</a:t>
            </a:r>
          </a:p>
          <a:p>
            <a:pPr marL="139700" indent="0" algn="l">
              <a:buSzPts val="1400"/>
            </a:pPr>
            <a:endParaRPr lang="en-US" sz="1400" dirty="0"/>
          </a:p>
          <a:p>
            <a:pPr marL="139700" indent="0">
              <a:buSzPts val="1400"/>
            </a:pPr>
            <a:endParaRPr lang="en-US" sz="1100" dirty="0"/>
          </a:p>
          <a:p>
            <a:pPr indent="-317500">
              <a:buSzPts val="1400"/>
              <a:buFont typeface="Roboto Mono Medium"/>
              <a:buChar char="●"/>
            </a:pPr>
            <a:endParaRPr lang="en-US" sz="1100" dirty="0"/>
          </a:p>
        </p:txBody>
      </p:sp>
      <p:sp>
        <p:nvSpPr>
          <p:cNvPr id="6" name="Google Shape;1848;p113">
            <a:extLst>
              <a:ext uri="{FF2B5EF4-FFF2-40B4-BE49-F238E27FC236}">
                <a16:creationId xmlns:a16="http://schemas.microsoft.com/office/drawing/2014/main" id="{56A5496B-2048-71C6-C3BF-BFA8A47EA6CA}"/>
              </a:ext>
            </a:extLst>
          </p:cNvPr>
          <p:cNvSpPr txBox="1">
            <a:spLocks/>
          </p:cNvSpPr>
          <p:nvPr/>
        </p:nvSpPr>
        <p:spPr>
          <a:xfrm>
            <a:off x="4633901" y="1666595"/>
            <a:ext cx="3238784" cy="1188936"/>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139700" indent="0" algn="l">
              <a:buSzPts val="1400"/>
            </a:pPr>
            <a:r>
              <a:rPr lang="en-US" sz="1400" dirty="0"/>
              <a:t>-PSM matches based on the predicted probability of exposure, using regression models to estimate propensity scores</a:t>
            </a:r>
            <a:endParaRPr lang="en-US" sz="1100" dirty="0"/>
          </a:p>
        </p:txBody>
      </p:sp>
      <p:sp>
        <p:nvSpPr>
          <p:cNvPr id="7" name="Google Shape;1848;p113">
            <a:extLst>
              <a:ext uri="{FF2B5EF4-FFF2-40B4-BE49-F238E27FC236}">
                <a16:creationId xmlns:a16="http://schemas.microsoft.com/office/drawing/2014/main" id="{F46D71CE-0A9F-165E-01B0-35F4916D5E33}"/>
              </a:ext>
            </a:extLst>
          </p:cNvPr>
          <p:cNvSpPr txBox="1">
            <a:spLocks/>
          </p:cNvSpPr>
          <p:nvPr/>
        </p:nvSpPr>
        <p:spPr>
          <a:xfrm>
            <a:off x="1162258" y="580344"/>
            <a:ext cx="6530447" cy="834511"/>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139700" indent="0">
              <a:buSzPts val="1400"/>
            </a:pPr>
            <a:r>
              <a:rPr lang="en-US" sz="1200" dirty="0"/>
              <a:t>Propensity score matching (PSM) and coarsened exact matching (CEM) are methods discussed for preprocessing data to improve analytic samples.</a:t>
            </a:r>
          </a:p>
          <a:p>
            <a:pPr marL="139700" indent="0" algn="l">
              <a:buSzPts val="1400"/>
            </a:pPr>
            <a:endParaRPr lang="en-US" sz="1400" dirty="0"/>
          </a:p>
        </p:txBody>
      </p:sp>
      <p:sp>
        <p:nvSpPr>
          <p:cNvPr id="8" name="Google Shape;1848;p113">
            <a:extLst>
              <a:ext uri="{FF2B5EF4-FFF2-40B4-BE49-F238E27FC236}">
                <a16:creationId xmlns:a16="http://schemas.microsoft.com/office/drawing/2014/main" id="{2F6FD68D-4F91-E9F3-E690-E703E7C4EDED}"/>
              </a:ext>
            </a:extLst>
          </p:cNvPr>
          <p:cNvSpPr txBox="1">
            <a:spLocks/>
          </p:cNvSpPr>
          <p:nvPr/>
        </p:nvSpPr>
        <p:spPr>
          <a:xfrm>
            <a:off x="1221056" y="3953454"/>
            <a:ext cx="7218269" cy="1079974"/>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139700" indent="0" algn="l">
              <a:buSzPts val="1400"/>
            </a:pPr>
            <a:r>
              <a:rPr lang="en-US" sz="1100" dirty="0"/>
              <a:t>-Different matching strategies include nearest neighbor matching and matching with replacement, each offering distinct advantages based on study objectives</a:t>
            </a:r>
          </a:p>
          <a:p>
            <a:pPr marL="139700" indent="0" algn="l">
              <a:buSzPts val="1400"/>
            </a:pPr>
            <a:endParaRPr lang="en-US" sz="1100" dirty="0"/>
          </a:p>
          <a:p>
            <a:pPr marL="139700" indent="0" algn="l">
              <a:buSzPts val="1400"/>
            </a:pPr>
            <a:r>
              <a:rPr lang="en-US" sz="1100" dirty="0"/>
              <a:t>-Choosing between matching methods involves considerations of data structure, implementation ease, and desired balance between bias and variance.</a:t>
            </a:r>
          </a:p>
          <a:p>
            <a:pPr marL="139700" indent="0" algn="l">
              <a:buSzPts val="1400"/>
            </a:pPr>
            <a:endParaRPr lang="en-US" sz="1100" dirty="0"/>
          </a:p>
          <a:p>
            <a:pPr marL="139700" indent="0" algn="l">
              <a:buSzPts val="1400"/>
            </a:pPr>
            <a:endParaRPr lang="en-US" sz="1100" dirty="0"/>
          </a:p>
          <a:p>
            <a:pPr marL="139700" indent="0">
              <a:buSzPts val="1400"/>
            </a:pPr>
            <a:endParaRPr lang="en-US" sz="1100" dirty="0"/>
          </a:p>
          <a:p>
            <a:pPr indent="-317500">
              <a:buSzPts val="1400"/>
              <a:buFont typeface="Roboto Mono Medium"/>
              <a:buChar char="●"/>
            </a:pPr>
            <a:endParaRPr lang="en-US" sz="1100" dirty="0"/>
          </a:p>
        </p:txBody>
      </p:sp>
    </p:spTree>
    <p:extLst>
      <p:ext uri="{BB962C8B-B14F-4D97-AF65-F5344CB8AC3E}">
        <p14:creationId xmlns:p14="http://schemas.microsoft.com/office/powerpoint/2010/main" val="1024386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53"/>
          <p:cNvSpPr txBox="1">
            <a:spLocks noGrp="1"/>
          </p:cNvSpPr>
          <p:nvPr>
            <p:ph type="title"/>
          </p:nvPr>
        </p:nvSpPr>
        <p:spPr>
          <a:xfrm>
            <a:off x="1436801" y="754520"/>
            <a:ext cx="6766851" cy="313366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br>
              <a:rPr lang="en-US" sz="1100" dirty="0"/>
            </a:br>
            <a:br>
              <a:rPr lang="en-US" sz="1100" dirty="0"/>
            </a:br>
            <a:r>
              <a:rPr lang="en-US" sz="1100" dirty="0"/>
              <a:t>1. Ho, D., Imai, K., King, G., &amp; Stuart, E. (2007). Matching as Nonparametric Preprocessing for Reducing Model Dependence in Parametric Causal Inference. Political Analysis, 15(3), 199-236. doi:10.1093/pan/mpl013</a:t>
            </a:r>
            <a:br>
              <a:rPr lang="en-US" sz="1100" dirty="0"/>
            </a:br>
            <a:br>
              <a:rPr lang="en-US" sz="1100" dirty="0"/>
            </a:br>
            <a:br>
              <a:rPr lang="en-US" sz="1100" dirty="0"/>
            </a:br>
            <a:r>
              <a:rPr lang="en-US" sz="1100" dirty="0"/>
              <a:t>2. Stuart EA. Matching methods for causal inference: A review and a look forward. Stat Sci. 2010 Feb 1;25(1):1-21. </a:t>
            </a:r>
            <a:r>
              <a:rPr lang="en-US" sz="1100" dirty="0" err="1"/>
              <a:t>doi</a:t>
            </a:r>
            <a:r>
              <a:rPr lang="en-US" sz="1100" dirty="0"/>
              <a:t>: 10.1214/09-STS313. PMID: 20871802; PMCID: PMC2943670.</a:t>
            </a:r>
            <a:br>
              <a:rPr lang="en-US" sz="1100" dirty="0"/>
            </a:br>
            <a:br>
              <a:rPr lang="en-US" sz="1100" dirty="0"/>
            </a:br>
            <a:br>
              <a:rPr lang="en-US" sz="1100" dirty="0"/>
            </a:br>
            <a:r>
              <a:rPr lang="en-US" sz="1100" dirty="0"/>
              <a:t>3. </a:t>
            </a:r>
            <a:r>
              <a:rPr lang="en-US" sz="1100" dirty="0" err="1"/>
              <a:t>Vable</a:t>
            </a:r>
            <a:r>
              <a:rPr lang="en-US" sz="1100" dirty="0"/>
              <a:t> AM, Kiang MV, </a:t>
            </a:r>
            <a:r>
              <a:rPr lang="en-US" sz="1100" dirty="0" err="1"/>
              <a:t>Glymour</a:t>
            </a:r>
            <a:r>
              <a:rPr lang="en-US" sz="1100" dirty="0"/>
              <a:t> MM, Rigdon J, </a:t>
            </a:r>
            <a:r>
              <a:rPr lang="en-US" sz="1100" dirty="0" err="1"/>
              <a:t>Drabo</a:t>
            </a:r>
            <a:r>
              <a:rPr lang="en-US" sz="1100" dirty="0"/>
              <a:t> EF, </a:t>
            </a:r>
            <a:r>
              <a:rPr lang="en-US" sz="1100" dirty="0" err="1"/>
              <a:t>Basu</a:t>
            </a:r>
            <a:r>
              <a:rPr lang="en-US" sz="1100" dirty="0"/>
              <a:t> S. Performance of Matching Methods as Compared With Unmatched Ordinary Least Squares Regression Under Constant Effects. Am J Epidemiol. 2019 Jul 1;188(7):1345-1354. </a:t>
            </a:r>
            <a:r>
              <a:rPr lang="en-US" sz="1100" dirty="0" err="1"/>
              <a:t>doi</a:t>
            </a:r>
            <a:r>
              <a:rPr lang="en-US" sz="1100" dirty="0"/>
              <a:t>: 10.1093/</a:t>
            </a:r>
            <a:r>
              <a:rPr lang="en-US" sz="1100" dirty="0" err="1"/>
              <a:t>aje</a:t>
            </a:r>
            <a:r>
              <a:rPr lang="en-US" sz="1100" dirty="0"/>
              <a:t>/kwz093. PMID: 30995301; PMCID: PMC6601529.</a:t>
            </a:r>
            <a:br>
              <a:rPr lang="en-US" sz="1100" dirty="0"/>
            </a:br>
            <a:br>
              <a:rPr lang="en-US" sz="1100" dirty="0"/>
            </a:br>
            <a:br>
              <a:rPr lang="en-US" sz="1100" dirty="0"/>
            </a:br>
            <a:r>
              <a:rPr lang="en-US" sz="1100" dirty="0"/>
              <a:t>4.Iacus, S., King, G., &amp; </a:t>
            </a:r>
            <a:r>
              <a:rPr lang="en-US" sz="1100" dirty="0" err="1"/>
              <a:t>Porro</a:t>
            </a:r>
            <a:r>
              <a:rPr lang="en-US" sz="1100" dirty="0"/>
              <a:t>, G. (2012). Causal Inference without Balance Checking: Coarsened Exact Matching. Political Analysis, 20(1), 1-24. doi:10.1093/pan/mpr013</a:t>
            </a:r>
            <a:br>
              <a:rPr lang="en-US" sz="1100" dirty="0"/>
            </a:br>
            <a:br>
              <a:rPr lang="en-US" sz="1100" dirty="0"/>
            </a:br>
            <a:br>
              <a:rPr lang="en-US" sz="1100" dirty="0"/>
            </a:br>
            <a:br>
              <a:rPr lang="en-US" sz="1100" dirty="0"/>
            </a:br>
            <a:br>
              <a:rPr lang="en-US" sz="1100" dirty="0"/>
            </a:br>
            <a:endParaRPr lang="en-US" sz="1100" dirty="0"/>
          </a:p>
        </p:txBody>
      </p:sp>
      <p:sp>
        <p:nvSpPr>
          <p:cNvPr id="376" name="Google Shape;376;p53"/>
          <p:cNvSpPr txBox="1">
            <a:spLocks noGrp="1"/>
          </p:cNvSpPr>
          <p:nvPr>
            <p:ph type="subTitle" idx="1"/>
          </p:nvPr>
        </p:nvSpPr>
        <p:spPr>
          <a:xfrm>
            <a:off x="1216869" y="275052"/>
            <a:ext cx="6363720"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References discussed in this episode:</a:t>
            </a:r>
            <a:endParaRPr dirty="0"/>
          </a:p>
        </p:txBody>
      </p:sp>
    </p:spTree>
    <p:extLst>
      <p:ext uri="{BB962C8B-B14F-4D97-AF65-F5344CB8AC3E}">
        <p14:creationId xmlns:p14="http://schemas.microsoft.com/office/powerpoint/2010/main" val="3287837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76"/>
                                        </p:tgtEl>
                                        <p:attrNameLst>
                                          <p:attrName>style.visibility</p:attrName>
                                        </p:attrNameLst>
                                      </p:cBhvr>
                                      <p:to>
                                        <p:strVal val="visible"/>
                                      </p:to>
                                    </p:set>
                                    <p:anim calcmode="lin" valueType="num">
                                      <p:cBhvr additive="base">
                                        <p:cTn id="7" dur="1000"/>
                                        <p:tgtEl>
                                          <p:spTgt spid="3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otebook Lesson by Slidesgo">
  <a:themeElements>
    <a:clrScheme name="Simple Light">
      <a:dk1>
        <a:srgbClr val="595959"/>
      </a:dk1>
      <a:lt1>
        <a:srgbClr val="F13286"/>
      </a:lt1>
      <a:dk2>
        <a:srgbClr val="595959"/>
      </a:dk2>
      <a:lt2>
        <a:srgbClr val="8CB2D6"/>
      </a:lt2>
      <a:accent1>
        <a:srgbClr val="F13286"/>
      </a:accent1>
      <a:accent2>
        <a:srgbClr val="C76D03"/>
      </a:accent2>
      <a:accent3>
        <a:srgbClr val="F13286"/>
      </a:accent3>
      <a:accent4>
        <a:srgbClr val="F58435"/>
      </a:accent4>
      <a:accent5>
        <a:srgbClr val="64889E"/>
      </a:accent5>
      <a:accent6>
        <a:srgbClr val="595959"/>
      </a:accent6>
      <a:hlink>
        <a:srgbClr val="59595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78aac226-2f03-4b4d-9037-b46d56c55210}" enabled="0" method="" siteId="{78aac226-2f03-4b4d-9037-b46d56c55210}" removed="1"/>
</clbl:labelList>
</file>

<file path=docProps/app.xml><?xml version="1.0" encoding="utf-8"?>
<Properties xmlns="http://schemas.openxmlformats.org/officeDocument/2006/extended-properties" xmlns:vt="http://schemas.openxmlformats.org/officeDocument/2006/docPropsVTypes">
  <TotalTime>6820</TotalTime>
  <Words>705</Words>
  <Application>Microsoft Macintosh PowerPoint</Application>
  <PresentationFormat>On-screen Show (16:9)</PresentationFormat>
  <Paragraphs>85</Paragraphs>
  <Slides>10</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Concert One</vt:lpstr>
      <vt:lpstr>Coming Soon</vt:lpstr>
      <vt:lpstr>Roboto Mono</vt:lpstr>
      <vt:lpstr>Arial</vt:lpstr>
      <vt:lpstr>Roboto Mono Medium</vt:lpstr>
      <vt:lpstr>Times New Roman</vt:lpstr>
      <vt:lpstr>Anonymous Pro</vt:lpstr>
      <vt:lpstr>Notebook Lesson by Slidesgo</vt:lpstr>
      <vt:lpstr>SERious  Summaries</vt:lpstr>
      <vt:lpstr>Finding the Perfect Match Requires  Common Support: Matching with Dr. Anusha Vable </vt:lpstr>
      <vt:lpstr>S1 E16</vt:lpstr>
      <vt:lpstr>PowerPoint Presentation</vt:lpstr>
      <vt:lpstr>What is common support?</vt:lpstr>
      <vt:lpstr>PowerPoint Presentation</vt:lpstr>
      <vt:lpstr>PowerPoint Presentation</vt:lpstr>
      <vt:lpstr>PowerPoint Presentation</vt:lpstr>
      <vt:lpstr>  1. Ho, D., Imai, K., King, G., &amp; Stuart, E. (2007). Matching as Nonparametric Preprocessing for Reducing Model Dependence in Parametric Causal Inference. Political Analysis, 15(3), 199-236. doi:10.1093/pan/mpl013   2. Stuart EA. Matching methods for causal inference: A review and a look forward. Stat Sci. 2010 Feb 1;25(1):1-21. doi: 10.1214/09-STS313. PMID: 20871802; PMCID: PMC2943670.   3. Vable AM, Kiang MV, Glymour MM, Rigdon J, Drabo EF, Basu S. Performance of Matching Methods as Compared With Unmatched Ordinary Least Squares Regression Under Constant Effects. Am J Epidemiol. 2019 Jul 1;188(7):1345-1354. doi: 10.1093/aje/kwz093. PMID: 30995301; PMCID: PMC6601529.   4.Iacus, S., King, G., &amp; Porro, G. (2012). Causal Inference without Balance Checking: Coarsened Exact Matching. Political Analysis, 20(1), 1-24. doi:10.1093/pan/mpr013     </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SERious  Summaries</dc:title>
  <cp:lastModifiedBy>Hailey Banack</cp:lastModifiedBy>
  <cp:revision>2</cp:revision>
  <dcterms:modified xsi:type="dcterms:W3CDTF">2024-12-12T20:59:27Z</dcterms:modified>
</cp:coreProperties>
</file>