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4"/>
  </p:notesMasterIdLst>
  <p:sldIdLst>
    <p:sldId id="256" r:id="rId2"/>
    <p:sldId id="261" r:id="rId3"/>
    <p:sldId id="259" r:id="rId4"/>
    <p:sldId id="320" r:id="rId5"/>
    <p:sldId id="323" r:id="rId6"/>
    <p:sldId id="330" r:id="rId7"/>
    <p:sldId id="334" r:id="rId8"/>
    <p:sldId id="335" r:id="rId9"/>
    <p:sldId id="318" r:id="rId10"/>
    <p:sldId id="294" r:id="rId11"/>
    <p:sldId id="327" r:id="rId12"/>
    <p:sldId id="276" r:id="rId13"/>
  </p:sldIdLst>
  <p:sldSz cx="9144000" cy="5143500" type="screen16x9"/>
  <p:notesSz cx="6858000" cy="9144000"/>
  <p:embeddedFontLst>
    <p:embeddedFont>
      <p:font typeface="Anonymous Pro" panose="02060609030202000504" pitchFamily="49" charset="0"/>
      <p:regular r:id="rId15"/>
      <p:bold r:id="rId16"/>
      <p:italic r:id="rId17"/>
      <p:boldItalic r:id="rId18"/>
    </p:embeddedFont>
    <p:embeddedFont>
      <p:font typeface="Coming Soon" panose="02000000000000000000" pitchFamily="2" charset="0"/>
      <p:regular r:id="rId19"/>
    </p:embeddedFont>
    <p:embeddedFont>
      <p:font typeface="Concert One" pitchFamily="2" charset="77"/>
      <p:regular r:id="rId20"/>
    </p:embeddedFont>
    <p:embeddedFont>
      <p:font typeface="Roboto Mono" pitchFamily="49" charset="0"/>
      <p:regular r:id="rId21"/>
      <p:bold r:id="rId22"/>
      <p:italic r:id="rId23"/>
      <p:boldItalic r:id="rId24"/>
    </p:embeddedFont>
    <p:embeddedFont>
      <p:font typeface="Roboto Mono Medium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AA3F7-6A53-A04C-AA10-2219216491BA}" v="100" dt="2024-12-12T20:59:31.620"/>
  </p1510:revLst>
</p1510:revInfo>
</file>

<file path=ppt/tableStyles.xml><?xml version="1.0" encoding="utf-8"?>
<a:tblStyleLst xmlns:a="http://schemas.openxmlformats.org/drawingml/2006/main" def="{3816D550-F08F-4480-9878-08D45FC6B3E0}">
  <a:tblStyle styleId="{3816D550-F08F-4480-9878-08D45FC6B3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82"/>
  </p:normalViewPr>
  <p:slideViewPr>
    <p:cSldViewPr snapToGrid="0">
      <p:cViewPr varScale="1">
        <p:scale>
          <a:sx n="92" d="100"/>
          <a:sy n="92" d="100"/>
        </p:scale>
        <p:origin x="20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ley Banack" userId="df58c6bd-3e89-4835-b83d-a52c76bdafc9" providerId="ADAL" clId="{1A1B7434-96F9-104A-A97D-7820C57A8AC4}"/>
    <pc:docChg chg="undo custSel addSld delSld modSld">
      <pc:chgData name="Hailey Banack" userId="df58c6bd-3e89-4835-b83d-a52c76bdafc9" providerId="ADAL" clId="{1A1B7434-96F9-104A-A97D-7820C57A8AC4}" dt="2024-10-24T15:13:12.001" v="1431" actId="20577"/>
      <pc:docMkLst>
        <pc:docMk/>
      </pc:docMkLst>
      <pc:sldChg chg="modSp mod">
        <pc:chgData name="Hailey Banack" userId="df58c6bd-3e89-4835-b83d-a52c76bdafc9" providerId="ADAL" clId="{1A1B7434-96F9-104A-A97D-7820C57A8AC4}" dt="2024-10-23T20:02:18.421" v="20" actId="20577"/>
        <pc:sldMkLst>
          <pc:docMk/>
          <pc:sldMk cId="0" sldId="256"/>
        </pc:sldMkLst>
        <pc:spChg chg="mod">
          <ac:chgData name="Hailey Banack" userId="df58c6bd-3e89-4835-b83d-a52c76bdafc9" providerId="ADAL" clId="{1A1B7434-96F9-104A-A97D-7820C57A8AC4}" dt="2024-10-23T20:02:18.421" v="20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1A1B7434-96F9-104A-A97D-7820C57A8AC4}" dt="2024-10-23T20:02:15.514" v="18" actId="20577"/>
          <ac:spMkLst>
            <pc:docMk/>
            <pc:sldMk cId="0" sldId="256"/>
            <ac:spMk id="309" creationId="{00000000-0000-0000-0000-000000000000}"/>
          </ac:spMkLst>
        </pc:spChg>
      </pc:sldChg>
      <pc:sldChg chg="addSp delSp modSp mod delAnim modAnim">
        <pc:chgData name="Hailey Banack" userId="df58c6bd-3e89-4835-b83d-a52c76bdafc9" providerId="ADAL" clId="{1A1B7434-96F9-104A-A97D-7820C57A8AC4}" dt="2024-10-24T14:04:21.523" v="538" actId="1076"/>
        <pc:sldMkLst>
          <pc:docMk/>
          <pc:sldMk cId="0" sldId="258"/>
        </pc:sldMkLst>
        <pc:spChg chg="del">
          <ac:chgData name="Hailey Banack" userId="df58c6bd-3e89-4835-b83d-a52c76bdafc9" providerId="ADAL" clId="{1A1B7434-96F9-104A-A97D-7820C57A8AC4}" dt="2024-10-24T13:44:55.052" v="512" actId="478"/>
          <ac:spMkLst>
            <pc:docMk/>
            <pc:sldMk cId="0" sldId="258"/>
            <ac:spMk id="6" creationId="{8422BDB9-2CFF-5B6D-1BA5-5D1F8484A9C8}"/>
          </ac:spMkLst>
        </pc:spChg>
        <pc:spChg chg="mod">
          <ac:chgData name="Hailey Banack" userId="df58c6bd-3e89-4835-b83d-a52c76bdafc9" providerId="ADAL" clId="{1A1B7434-96F9-104A-A97D-7820C57A8AC4}" dt="2024-10-24T13:42:29.256" v="268" actId="14100"/>
          <ac:spMkLst>
            <pc:docMk/>
            <pc:sldMk cId="0" sldId="258"/>
            <ac:spMk id="7" creationId="{A90CA965-0EA5-79F4-87DA-79DAD3827EAF}"/>
          </ac:spMkLst>
        </pc:spChg>
        <pc:spChg chg="add mod">
          <ac:chgData name="Hailey Banack" userId="df58c6bd-3e89-4835-b83d-a52c76bdafc9" providerId="ADAL" clId="{1A1B7434-96F9-104A-A97D-7820C57A8AC4}" dt="2024-10-24T14:04:21.523" v="538" actId="1076"/>
          <ac:spMkLst>
            <pc:docMk/>
            <pc:sldMk cId="0" sldId="258"/>
            <ac:spMk id="10" creationId="{DF5E6799-7562-6E3C-2C79-D01B5069AE3E}"/>
          </ac:spMkLst>
        </pc:spChg>
        <pc:spChg chg="del">
          <ac:chgData name="Hailey Banack" userId="df58c6bd-3e89-4835-b83d-a52c76bdafc9" providerId="ADAL" clId="{1A1B7434-96F9-104A-A97D-7820C57A8AC4}" dt="2024-10-24T13:44:50.042" v="508" actId="478"/>
          <ac:spMkLst>
            <pc:docMk/>
            <pc:sldMk cId="0" sldId="258"/>
            <ac:spMk id="17" creationId="{1E52DE4F-2864-E34E-4C43-A2DE95E32AAC}"/>
          </ac:spMkLst>
        </pc:spChg>
        <pc:spChg chg="mod">
          <ac:chgData name="Hailey Banack" userId="df58c6bd-3e89-4835-b83d-a52c76bdafc9" providerId="ADAL" clId="{1A1B7434-96F9-104A-A97D-7820C57A8AC4}" dt="2024-10-24T13:44:46.587" v="506" actId="1076"/>
          <ac:spMkLst>
            <pc:docMk/>
            <pc:sldMk cId="0" sldId="258"/>
            <ac:spMk id="19" creationId="{7CFFE5AE-207A-1684-6FEE-6F27B8D518BF}"/>
          </ac:spMkLst>
        </pc:spChg>
        <pc:spChg chg="del mod">
          <ac:chgData name="Hailey Banack" userId="df58c6bd-3e89-4835-b83d-a52c76bdafc9" providerId="ADAL" clId="{1A1B7434-96F9-104A-A97D-7820C57A8AC4}" dt="2024-10-24T13:44:52.623" v="510" actId="478"/>
          <ac:spMkLst>
            <pc:docMk/>
            <pc:sldMk cId="0" sldId="258"/>
            <ac:spMk id="330" creationId="{00000000-0000-0000-0000-000000000000}"/>
          </ac:spMkLst>
        </pc:spChg>
        <pc:picChg chg="add mod">
          <ac:chgData name="Hailey Banack" userId="df58c6bd-3e89-4835-b83d-a52c76bdafc9" providerId="ADAL" clId="{1A1B7434-96F9-104A-A97D-7820C57A8AC4}" dt="2024-10-24T13:44:43.843" v="505" actId="1076"/>
          <ac:picMkLst>
            <pc:docMk/>
            <pc:sldMk cId="0" sldId="258"/>
            <ac:picMk id="2" creationId="{E199C678-113E-1CAC-5D74-B8031EC00AD1}"/>
          </ac:picMkLst>
        </pc:picChg>
        <pc:picChg chg="add mod">
          <ac:chgData name="Hailey Banack" userId="df58c6bd-3e89-4835-b83d-a52c76bdafc9" providerId="ADAL" clId="{1A1B7434-96F9-104A-A97D-7820C57A8AC4}" dt="2024-10-24T13:45:08.356" v="516" actId="1076"/>
          <ac:picMkLst>
            <pc:docMk/>
            <pc:sldMk cId="0" sldId="258"/>
            <ac:picMk id="3" creationId="{A63D66A3-5C77-D659-AF04-46769D7042A6}"/>
          </ac:picMkLst>
        </pc:picChg>
        <pc:picChg chg="add mod">
          <ac:chgData name="Hailey Banack" userId="df58c6bd-3e89-4835-b83d-a52c76bdafc9" providerId="ADAL" clId="{1A1B7434-96F9-104A-A97D-7820C57A8AC4}" dt="2024-10-24T13:45:05.913" v="515" actId="1076"/>
          <ac:picMkLst>
            <pc:docMk/>
            <pc:sldMk cId="0" sldId="258"/>
            <ac:picMk id="4" creationId="{70E12F0A-7AAA-0F1D-0846-0C654239249D}"/>
          </ac:picMkLst>
        </pc:picChg>
        <pc:picChg chg="add del mod">
          <ac:chgData name="Hailey Banack" userId="df58c6bd-3e89-4835-b83d-a52c76bdafc9" providerId="ADAL" clId="{1A1B7434-96F9-104A-A97D-7820C57A8AC4}" dt="2024-10-24T13:49:27.996" v="521" actId="478"/>
          <ac:picMkLst>
            <pc:docMk/>
            <pc:sldMk cId="0" sldId="258"/>
            <ac:picMk id="5" creationId="{E0E48373-2751-8BB7-000C-4373E74224F6}"/>
          </ac:picMkLst>
        </pc:picChg>
        <pc:picChg chg="add del mod">
          <ac:chgData name="Hailey Banack" userId="df58c6bd-3e89-4835-b83d-a52c76bdafc9" providerId="ADAL" clId="{1A1B7434-96F9-104A-A97D-7820C57A8AC4}" dt="2024-10-24T13:50:00.130" v="532" actId="478"/>
          <ac:picMkLst>
            <pc:docMk/>
            <pc:sldMk cId="0" sldId="258"/>
            <ac:picMk id="8" creationId="{6B4EB8A3-95FE-48DD-DB33-30F4AECAF41B}"/>
          </ac:picMkLst>
        </pc:picChg>
        <pc:picChg chg="add del mod">
          <ac:chgData name="Hailey Banack" userId="df58c6bd-3e89-4835-b83d-a52c76bdafc9" providerId="ADAL" clId="{1A1B7434-96F9-104A-A97D-7820C57A8AC4}" dt="2024-10-24T13:49:42.492" v="525" actId="478"/>
          <ac:picMkLst>
            <pc:docMk/>
            <pc:sldMk cId="0" sldId="258"/>
            <ac:picMk id="9" creationId="{DE1FF623-D039-62D7-E7AA-568D269CEBBB}"/>
          </ac:picMkLst>
        </pc:picChg>
        <pc:picChg chg="add mod">
          <ac:chgData name="Hailey Banack" userId="df58c6bd-3e89-4835-b83d-a52c76bdafc9" providerId="ADAL" clId="{1A1B7434-96F9-104A-A97D-7820C57A8AC4}" dt="2024-10-24T13:50:05.116" v="535" actId="14100"/>
          <ac:picMkLst>
            <pc:docMk/>
            <pc:sldMk cId="0" sldId="258"/>
            <ac:picMk id="11" creationId="{19907257-6AB6-4B2C-5ADF-B674BCB15484}"/>
          </ac:picMkLst>
        </pc:picChg>
        <pc:picChg chg="del">
          <ac:chgData name="Hailey Banack" userId="df58c6bd-3e89-4835-b83d-a52c76bdafc9" providerId="ADAL" clId="{1A1B7434-96F9-104A-A97D-7820C57A8AC4}" dt="2024-10-24T13:44:49.234" v="507" actId="478"/>
          <ac:picMkLst>
            <pc:docMk/>
            <pc:sldMk cId="0" sldId="258"/>
            <ac:picMk id="13" creationId="{C805A5B0-D50D-3797-E97A-0454C2595872}"/>
          </ac:picMkLst>
        </pc:picChg>
        <pc:picChg chg="del">
          <ac:chgData name="Hailey Banack" userId="df58c6bd-3e89-4835-b83d-a52c76bdafc9" providerId="ADAL" clId="{1A1B7434-96F9-104A-A97D-7820C57A8AC4}" dt="2024-10-24T13:44:50.585" v="509" actId="478"/>
          <ac:picMkLst>
            <pc:docMk/>
            <pc:sldMk cId="0" sldId="258"/>
            <ac:picMk id="16" creationId="{BB1E9A1C-1C81-330E-9A7A-2234ABD731BF}"/>
          </ac:picMkLst>
        </pc:picChg>
        <pc:picChg chg="del">
          <ac:chgData name="Hailey Banack" userId="df58c6bd-3e89-4835-b83d-a52c76bdafc9" providerId="ADAL" clId="{1A1B7434-96F9-104A-A97D-7820C57A8AC4}" dt="2024-10-24T13:44:53.399" v="511" actId="478"/>
          <ac:picMkLst>
            <pc:docMk/>
            <pc:sldMk cId="0" sldId="258"/>
            <ac:picMk id="18" creationId="{73802249-7C92-9416-CFE6-109BCAA48012}"/>
          </ac:picMkLst>
        </pc:picChg>
      </pc:sldChg>
      <pc:sldChg chg="modSp">
        <pc:chgData name="Hailey Banack" userId="df58c6bd-3e89-4835-b83d-a52c76bdafc9" providerId="ADAL" clId="{1A1B7434-96F9-104A-A97D-7820C57A8AC4}" dt="2024-10-24T13:34:02.716" v="122" actId="20577"/>
        <pc:sldMkLst>
          <pc:docMk/>
          <pc:sldMk cId="0" sldId="259"/>
        </pc:sldMkLst>
        <pc:spChg chg="mod">
          <ac:chgData name="Hailey Banack" userId="df58c6bd-3e89-4835-b83d-a52c76bdafc9" providerId="ADAL" clId="{1A1B7434-96F9-104A-A97D-7820C57A8AC4}" dt="2024-10-24T13:34:02.716" v="122" actId="20577"/>
          <ac:spMkLst>
            <pc:docMk/>
            <pc:sldMk cId="0" sldId="259"/>
            <ac:spMk id="343" creationId="{00000000-0000-0000-0000-000000000000}"/>
          </ac:spMkLst>
        </pc:spChg>
      </pc:sldChg>
      <pc:sldChg chg="addSp delSp modSp mod delAnim">
        <pc:chgData name="Hailey Banack" userId="df58c6bd-3e89-4835-b83d-a52c76bdafc9" providerId="ADAL" clId="{1A1B7434-96F9-104A-A97D-7820C57A8AC4}" dt="2024-10-24T13:33:45.592" v="120" actId="14100"/>
        <pc:sldMkLst>
          <pc:docMk/>
          <pc:sldMk cId="0" sldId="261"/>
        </pc:sldMkLst>
        <pc:spChg chg="add mod">
          <ac:chgData name="Hailey Banack" userId="df58c6bd-3e89-4835-b83d-a52c76bdafc9" providerId="ADAL" clId="{1A1B7434-96F9-104A-A97D-7820C57A8AC4}" dt="2024-10-24T13:33:45.592" v="120" actId="14100"/>
          <ac:spMkLst>
            <pc:docMk/>
            <pc:sldMk cId="0" sldId="261"/>
            <ac:spMk id="4" creationId="{0CAB4224-E412-0571-ABD5-A39634102E3D}"/>
          </ac:spMkLst>
        </pc:spChg>
        <pc:spChg chg="del">
          <ac:chgData name="Hailey Banack" userId="df58c6bd-3e89-4835-b83d-a52c76bdafc9" providerId="ADAL" clId="{1A1B7434-96F9-104A-A97D-7820C57A8AC4}" dt="2024-10-24T13:32:27.231" v="112" actId="478"/>
          <ac:spMkLst>
            <pc:docMk/>
            <pc:sldMk cId="0" sldId="261"/>
            <ac:spMk id="365" creationId="{00000000-0000-0000-0000-000000000000}"/>
          </ac:spMkLst>
        </pc:spChg>
        <pc:spChg chg="mod">
          <ac:chgData name="Hailey Banack" userId="df58c6bd-3e89-4835-b83d-a52c76bdafc9" providerId="ADAL" clId="{1A1B7434-96F9-104A-A97D-7820C57A8AC4}" dt="2024-10-23T20:02:41.827" v="111" actId="403"/>
          <ac:spMkLst>
            <pc:docMk/>
            <pc:sldMk cId="0" sldId="261"/>
            <ac:spMk id="366" creationId="{00000000-0000-0000-0000-000000000000}"/>
          </ac:spMkLst>
        </pc:spChg>
      </pc:sldChg>
      <pc:sldChg chg="addSp delSp modSp mod">
        <pc:chgData name="Hailey Banack" userId="df58c6bd-3e89-4835-b83d-a52c76bdafc9" providerId="ADAL" clId="{1A1B7434-96F9-104A-A97D-7820C57A8AC4}" dt="2024-10-24T15:09:50.049" v="1407" actId="21"/>
        <pc:sldMkLst>
          <pc:docMk/>
          <pc:sldMk cId="0" sldId="262"/>
        </pc:sldMkLst>
        <pc:spChg chg="add del">
          <ac:chgData name="Hailey Banack" userId="df58c6bd-3e89-4835-b83d-a52c76bdafc9" providerId="ADAL" clId="{1A1B7434-96F9-104A-A97D-7820C57A8AC4}" dt="2024-10-24T15:09:46.790" v="1406" actId="22"/>
          <ac:spMkLst>
            <pc:docMk/>
            <pc:sldMk cId="0" sldId="262"/>
            <ac:spMk id="3" creationId="{EF25E754-3F2A-5F4D-A3C7-340C3D4247EA}"/>
          </ac:spMkLst>
        </pc:spChg>
        <pc:spChg chg="mod">
          <ac:chgData name="Hailey Banack" userId="df58c6bd-3e89-4835-b83d-a52c76bdafc9" providerId="ADAL" clId="{1A1B7434-96F9-104A-A97D-7820C57A8AC4}" dt="2024-10-24T15:09:50.049" v="1407" actId="21"/>
          <ac:spMkLst>
            <pc:docMk/>
            <pc:sldMk cId="0" sldId="262"/>
            <ac:spMk id="375" creationId="{00000000-0000-0000-0000-000000000000}"/>
          </ac:spMkLst>
        </pc:spChg>
      </pc:sldChg>
      <pc:sldChg chg="modSp">
        <pc:chgData name="Hailey Banack" userId="df58c6bd-3e89-4835-b83d-a52c76bdafc9" providerId="ADAL" clId="{1A1B7434-96F9-104A-A97D-7820C57A8AC4}" dt="2024-10-24T15:13:12.001" v="1431" actId="20577"/>
        <pc:sldMkLst>
          <pc:docMk/>
          <pc:sldMk cId="0" sldId="276"/>
        </pc:sldMkLst>
        <pc:spChg chg="mod">
          <ac:chgData name="Hailey Banack" userId="df58c6bd-3e89-4835-b83d-a52c76bdafc9" providerId="ADAL" clId="{1A1B7434-96F9-104A-A97D-7820C57A8AC4}" dt="2024-10-24T15:13:12.001" v="1431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delAnim modAnim">
        <pc:chgData name="Hailey Banack" userId="df58c6bd-3e89-4835-b83d-a52c76bdafc9" providerId="ADAL" clId="{1A1B7434-96F9-104A-A97D-7820C57A8AC4}" dt="2024-10-24T14:15:51.167" v="651" actId="20577"/>
        <pc:sldMkLst>
          <pc:docMk/>
          <pc:sldMk cId="4070054095" sldId="313"/>
        </pc:sldMkLst>
        <pc:spChg chg="mod">
          <ac:chgData name="Hailey Banack" userId="df58c6bd-3e89-4835-b83d-a52c76bdafc9" providerId="ADAL" clId="{1A1B7434-96F9-104A-A97D-7820C57A8AC4}" dt="2024-10-24T14:10:23.561" v="624" actId="1076"/>
          <ac:spMkLst>
            <pc:docMk/>
            <pc:sldMk cId="4070054095" sldId="313"/>
            <ac:spMk id="5" creationId="{1BCC78DA-9387-EA86-726D-86C5BEFBC9E6}"/>
          </ac:spMkLst>
        </pc:spChg>
        <pc:spChg chg="del mod">
          <ac:chgData name="Hailey Banack" userId="df58c6bd-3e89-4835-b83d-a52c76bdafc9" providerId="ADAL" clId="{1A1B7434-96F9-104A-A97D-7820C57A8AC4}" dt="2024-10-24T14:05:31.844" v="575" actId="478"/>
          <ac:spMkLst>
            <pc:docMk/>
            <pc:sldMk cId="4070054095" sldId="313"/>
            <ac:spMk id="7" creationId="{990FF01A-A785-5AE8-2BA6-B330BAA30BC1}"/>
          </ac:spMkLst>
        </pc:spChg>
        <pc:spChg chg="add del mod">
          <ac:chgData name="Hailey Banack" userId="df58c6bd-3e89-4835-b83d-a52c76bdafc9" providerId="ADAL" clId="{1A1B7434-96F9-104A-A97D-7820C57A8AC4}" dt="2024-10-24T14:08:40.255" v="606"/>
          <ac:spMkLst>
            <pc:docMk/>
            <pc:sldMk cId="4070054095" sldId="313"/>
            <ac:spMk id="8" creationId="{975ED36E-9483-40E0-837B-483B63536250}"/>
          </ac:spMkLst>
        </pc:spChg>
        <pc:spChg chg="add del mod">
          <ac:chgData name="Hailey Banack" userId="df58c6bd-3e89-4835-b83d-a52c76bdafc9" providerId="ADAL" clId="{1A1B7434-96F9-104A-A97D-7820C57A8AC4}" dt="2024-10-24T14:09:11.983" v="616" actId="478"/>
          <ac:spMkLst>
            <pc:docMk/>
            <pc:sldMk cId="4070054095" sldId="313"/>
            <ac:spMk id="9" creationId="{86E36B2B-D572-A906-AC34-329BC0EC5FF2}"/>
          </ac:spMkLst>
        </pc:spChg>
        <pc:spChg chg="add mod">
          <ac:chgData name="Hailey Banack" userId="df58c6bd-3e89-4835-b83d-a52c76bdafc9" providerId="ADAL" clId="{1A1B7434-96F9-104A-A97D-7820C57A8AC4}" dt="2024-10-24T14:13:06.762" v="629" actId="1076"/>
          <ac:spMkLst>
            <pc:docMk/>
            <pc:sldMk cId="4070054095" sldId="313"/>
            <ac:spMk id="10" creationId="{7BCDBF82-E53F-BD53-FE24-F4562A38009B}"/>
          </ac:spMkLst>
        </pc:spChg>
        <pc:spChg chg="add mod">
          <ac:chgData name="Hailey Banack" userId="df58c6bd-3e89-4835-b83d-a52c76bdafc9" providerId="ADAL" clId="{1A1B7434-96F9-104A-A97D-7820C57A8AC4}" dt="2024-10-24T14:15:51.167" v="651" actId="20577"/>
          <ac:spMkLst>
            <pc:docMk/>
            <pc:sldMk cId="4070054095" sldId="313"/>
            <ac:spMk id="12" creationId="{72D5A5DB-13A9-7BCF-55A5-3374F0648431}"/>
          </ac:spMkLst>
        </pc:spChg>
        <pc:spChg chg="mod">
          <ac:chgData name="Hailey Banack" userId="df58c6bd-3e89-4835-b83d-a52c76bdafc9" providerId="ADAL" clId="{1A1B7434-96F9-104A-A97D-7820C57A8AC4}" dt="2024-10-24T14:13:12.284" v="630" actId="1076"/>
          <ac:spMkLst>
            <pc:docMk/>
            <pc:sldMk cId="4070054095" sldId="313"/>
            <ac:spMk id="346" creationId="{00000000-0000-0000-0000-000000000000}"/>
          </ac:spMkLst>
        </pc:spChg>
        <pc:picChg chg="add mod">
          <ac:chgData name="Hailey Banack" userId="df58c6bd-3e89-4835-b83d-a52c76bdafc9" providerId="ADAL" clId="{1A1B7434-96F9-104A-A97D-7820C57A8AC4}" dt="2024-10-24T14:13:02.589" v="628" actId="1076"/>
          <ac:picMkLst>
            <pc:docMk/>
            <pc:sldMk cId="4070054095" sldId="313"/>
            <ac:picMk id="2" creationId="{B113498C-B734-6DA4-D03B-0C5D02C42C5E}"/>
          </ac:picMkLst>
        </pc:picChg>
        <pc:picChg chg="add del mod">
          <ac:chgData name="Hailey Banack" userId="df58c6bd-3e89-4835-b83d-a52c76bdafc9" providerId="ADAL" clId="{1A1B7434-96F9-104A-A97D-7820C57A8AC4}" dt="2024-10-24T14:05:53.319" v="586" actId="478"/>
          <ac:picMkLst>
            <pc:docMk/>
            <pc:sldMk cId="4070054095" sldId="313"/>
            <ac:picMk id="3" creationId="{BA519FD3-CD89-A621-F09F-B4B1822C1E26}"/>
          </ac:picMkLst>
        </pc:picChg>
        <pc:picChg chg="add mod">
          <ac:chgData name="Hailey Banack" userId="df58c6bd-3e89-4835-b83d-a52c76bdafc9" providerId="ADAL" clId="{1A1B7434-96F9-104A-A97D-7820C57A8AC4}" dt="2024-10-24T14:10:17.602" v="623" actId="1076"/>
          <ac:picMkLst>
            <pc:docMk/>
            <pc:sldMk cId="4070054095" sldId="313"/>
            <ac:picMk id="4" creationId="{0747B96C-7484-46BB-CE41-DA936B65252D}"/>
          </ac:picMkLst>
        </pc:picChg>
        <pc:picChg chg="del">
          <ac:chgData name="Hailey Banack" userId="df58c6bd-3e89-4835-b83d-a52c76bdafc9" providerId="ADAL" clId="{1A1B7434-96F9-104A-A97D-7820C57A8AC4}" dt="2024-10-24T14:05:28.662" v="573" actId="478"/>
          <ac:picMkLst>
            <pc:docMk/>
            <pc:sldMk cId="4070054095" sldId="313"/>
            <ac:picMk id="6" creationId="{801BCC4E-18CF-8DBC-6DB5-57275C18B98A}"/>
          </ac:picMkLst>
        </pc:picChg>
        <pc:picChg chg="add mod">
          <ac:chgData name="Hailey Banack" userId="df58c6bd-3e89-4835-b83d-a52c76bdafc9" providerId="ADAL" clId="{1A1B7434-96F9-104A-A97D-7820C57A8AC4}" dt="2024-10-24T14:14:29.270" v="634" actId="1076"/>
          <ac:picMkLst>
            <pc:docMk/>
            <pc:sldMk cId="4070054095" sldId="313"/>
            <ac:picMk id="11" creationId="{2823C7B7-A4EB-DEC0-6E5F-2D6A6FE944C0}"/>
          </ac:picMkLst>
        </pc:picChg>
      </pc:sldChg>
      <pc:sldChg chg="del">
        <pc:chgData name="Hailey Banack" userId="df58c6bd-3e89-4835-b83d-a52c76bdafc9" providerId="ADAL" clId="{1A1B7434-96F9-104A-A97D-7820C57A8AC4}" dt="2024-10-24T14:56:54.667" v="1282" actId="2696"/>
        <pc:sldMkLst>
          <pc:docMk/>
          <pc:sldMk cId="4293354222" sldId="314"/>
        </pc:sldMkLst>
      </pc:sldChg>
      <pc:sldChg chg="addSp delSp modSp add mod delAnim modAnim">
        <pc:chgData name="Hailey Banack" userId="df58c6bd-3e89-4835-b83d-a52c76bdafc9" providerId="ADAL" clId="{1A1B7434-96F9-104A-A97D-7820C57A8AC4}" dt="2024-10-24T14:26:19.840" v="694"/>
        <pc:sldMkLst>
          <pc:docMk/>
          <pc:sldMk cId="4041389303" sldId="315"/>
        </pc:sldMkLst>
        <pc:spChg chg="add del mod">
          <ac:chgData name="Hailey Banack" userId="df58c6bd-3e89-4835-b83d-a52c76bdafc9" providerId="ADAL" clId="{1A1B7434-96F9-104A-A97D-7820C57A8AC4}" dt="2024-10-24T14:16:11.201" v="654" actId="478"/>
          <ac:spMkLst>
            <pc:docMk/>
            <pc:sldMk cId="4041389303" sldId="315"/>
            <ac:spMk id="6" creationId="{B4B45045-3BA1-7240-0C4D-E33C5DCBBC86}"/>
          </ac:spMkLst>
        </pc:spChg>
        <pc:spChg chg="del">
          <ac:chgData name="Hailey Banack" userId="df58c6bd-3e89-4835-b83d-a52c76bdafc9" providerId="ADAL" clId="{1A1B7434-96F9-104A-A97D-7820C57A8AC4}" dt="2024-10-24T14:16:09.560" v="653" actId="478"/>
          <ac:spMkLst>
            <pc:docMk/>
            <pc:sldMk cId="4041389303" sldId="315"/>
            <ac:spMk id="7" creationId="{A90CA965-0EA5-79F4-87DA-79DAD3827EAF}"/>
          </ac:spMkLst>
        </pc:spChg>
        <pc:spChg chg="add mod">
          <ac:chgData name="Hailey Banack" userId="df58c6bd-3e89-4835-b83d-a52c76bdafc9" providerId="ADAL" clId="{1A1B7434-96F9-104A-A97D-7820C57A8AC4}" dt="2024-10-24T14:26:19.840" v="694"/>
          <ac:spMkLst>
            <pc:docMk/>
            <pc:sldMk cId="4041389303" sldId="315"/>
            <ac:spMk id="9" creationId="{7E8EA870-90DE-2A6D-957A-647D094D532E}"/>
          </ac:spMkLst>
        </pc:spChg>
        <pc:spChg chg="mod">
          <ac:chgData name="Hailey Banack" userId="df58c6bd-3e89-4835-b83d-a52c76bdafc9" providerId="ADAL" clId="{1A1B7434-96F9-104A-A97D-7820C57A8AC4}" dt="2024-10-24T14:17:04.442" v="663" actId="1076"/>
          <ac:spMkLst>
            <pc:docMk/>
            <pc:sldMk cId="4041389303" sldId="315"/>
            <ac:spMk id="10" creationId="{DF5E6799-7562-6E3C-2C79-D01B5069AE3E}"/>
          </ac:spMkLst>
        </pc:spChg>
        <pc:spChg chg="del">
          <ac:chgData name="Hailey Banack" userId="df58c6bd-3e89-4835-b83d-a52c76bdafc9" providerId="ADAL" clId="{1A1B7434-96F9-104A-A97D-7820C57A8AC4}" dt="2024-10-24T14:16:12.525" v="655" actId="478"/>
          <ac:spMkLst>
            <pc:docMk/>
            <pc:sldMk cId="4041389303" sldId="315"/>
            <ac:spMk id="19" creationId="{7CFFE5AE-207A-1684-6FEE-6F27B8D518BF}"/>
          </ac:spMkLst>
        </pc:spChg>
        <pc:picChg chg="del">
          <ac:chgData name="Hailey Banack" userId="df58c6bd-3e89-4835-b83d-a52c76bdafc9" providerId="ADAL" clId="{1A1B7434-96F9-104A-A97D-7820C57A8AC4}" dt="2024-10-24T14:16:14.383" v="656" actId="478"/>
          <ac:picMkLst>
            <pc:docMk/>
            <pc:sldMk cId="4041389303" sldId="315"/>
            <ac:picMk id="2" creationId="{E199C678-113E-1CAC-5D74-B8031EC00AD1}"/>
          </ac:picMkLst>
        </pc:picChg>
        <pc:picChg chg="del">
          <ac:chgData name="Hailey Banack" userId="df58c6bd-3e89-4835-b83d-a52c76bdafc9" providerId="ADAL" clId="{1A1B7434-96F9-104A-A97D-7820C57A8AC4}" dt="2024-10-24T14:17:59.082" v="670" actId="478"/>
          <ac:picMkLst>
            <pc:docMk/>
            <pc:sldMk cId="4041389303" sldId="315"/>
            <ac:picMk id="3" creationId="{A63D66A3-5C77-D659-AF04-46769D7042A6}"/>
          </ac:picMkLst>
        </pc:picChg>
        <pc:picChg chg="del">
          <ac:chgData name="Hailey Banack" userId="df58c6bd-3e89-4835-b83d-a52c76bdafc9" providerId="ADAL" clId="{1A1B7434-96F9-104A-A97D-7820C57A8AC4}" dt="2024-10-24T14:17:57.642" v="669" actId="478"/>
          <ac:picMkLst>
            <pc:docMk/>
            <pc:sldMk cId="4041389303" sldId="315"/>
            <ac:picMk id="4" creationId="{70E12F0A-7AAA-0F1D-0846-0C654239249D}"/>
          </ac:picMkLst>
        </pc:picChg>
        <pc:picChg chg="add mod">
          <ac:chgData name="Hailey Banack" userId="df58c6bd-3e89-4835-b83d-a52c76bdafc9" providerId="ADAL" clId="{1A1B7434-96F9-104A-A97D-7820C57A8AC4}" dt="2024-10-24T14:17:01.334" v="662" actId="1076"/>
          <ac:picMkLst>
            <pc:docMk/>
            <pc:sldMk cId="4041389303" sldId="315"/>
            <ac:picMk id="8" creationId="{C3A20F85-474C-41A4-5A0F-332A9B1B9A5B}"/>
          </ac:picMkLst>
        </pc:picChg>
        <pc:picChg chg="del">
          <ac:chgData name="Hailey Banack" userId="df58c6bd-3e89-4835-b83d-a52c76bdafc9" providerId="ADAL" clId="{1A1B7434-96F9-104A-A97D-7820C57A8AC4}" dt="2024-10-24T14:17:05.924" v="664" actId="478"/>
          <ac:picMkLst>
            <pc:docMk/>
            <pc:sldMk cId="4041389303" sldId="315"/>
            <ac:picMk id="11" creationId="{19907257-6AB6-4B2C-5ADF-B674BCB15484}"/>
          </ac:picMkLst>
        </pc:picChg>
      </pc:sldChg>
      <pc:sldChg chg="addSp delSp modSp add mod delAnim modAnim">
        <pc:chgData name="Hailey Banack" userId="df58c6bd-3e89-4835-b83d-a52c76bdafc9" providerId="ADAL" clId="{1A1B7434-96F9-104A-A97D-7820C57A8AC4}" dt="2024-10-24T14:54:41.845" v="1277" actId="20577"/>
        <pc:sldMkLst>
          <pc:docMk/>
          <pc:sldMk cId="984545772" sldId="316"/>
        </pc:sldMkLst>
        <pc:spChg chg="add mod">
          <ac:chgData name="Hailey Banack" userId="df58c6bd-3e89-4835-b83d-a52c76bdafc9" providerId="ADAL" clId="{1A1B7434-96F9-104A-A97D-7820C57A8AC4}" dt="2024-10-24T14:42:41.694" v="819" actId="1076"/>
          <ac:spMkLst>
            <pc:docMk/>
            <pc:sldMk cId="984545772" sldId="316"/>
            <ac:spMk id="2" creationId="{AFD93813-8EC4-6B6C-7212-90D961B0AB4B}"/>
          </ac:spMkLst>
        </pc:spChg>
        <pc:spChg chg="add mod">
          <ac:chgData name="Hailey Banack" userId="df58c6bd-3e89-4835-b83d-a52c76bdafc9" providerId="ADAL" clId="{1A1B7434-96F9-104A-A97D-7820C57A8AC4}" dt="2024-10-24T14:41:35.926" v="818" actId="20577"/>
          <ac:spMkLst>
            <pc:docMk/>
            <pc:sldMk cId="984545772" sldId="316"/>
            <ac:spMk id="3" creationId="{5FA41857-9887-589F-EF3D-F05543A5E012}"/>
          </ac:spMkLst>
        </pc:spChg>
        <pc:spChg chg="add mod">
          <ac:chgData name="Hailey Banack" userId="df58c6bd-3e89-4835-b83d-a52c76bdafc9" providerId="ADAL" clId="{1A1B7434-96F9-104A-A97D-7820C57A8AC4}" dt="2024-10-24T14:54:41.845" v="1277" actId="20577"/>
          <ac:spMkLst>
            <pc:docMk/>
            <pc:sldMk cId="984545772" sldId="316"/>
            <ac:spMk id="5" creationId="{FE8AB8FC-CFD1-9DEE-BD59-787929B1E181}"/>
          </ac:spMkLst>
        </pc:spChg>
        <pc:spChg chg="mod">
          <ac:chgData name="Hailey Banack" userId="df58c6bd-3e89-4835-b83d-a52c76bdafc9" providerId="ADAL" clId="{1A1B7434-96F9-104A-A97D-7820C57A8AC4}" dt="2024-10-24T14:43:12.037" v="820" actId="20577"/>
          <ac:spMkLst>
            <pc:docMk/>
            <pc:sldMk cId="984545772" sldId="316"/>
            <ac:spMk id="9" creationId="{7E8EA870-90DE-2A6D-957A-647D094D532E}"/>
          </ac:spMkLst>
        </pc:spChg>
        <pc:spChg chg="del">
          <ac:chgData name="Hailey Banack" userId="df58c6bd-3e89-4835-b83d-a52c76bdafc9" providerId="ADAL" clId="{1A1B7434-96F9-104A-A97D-7820C57A8AC4}" dt="2024-10-24T14:28:00.103" v="696" actId="478"/>
          <ac:spMkLst>
            <pc:docMk/>
            <pc:sldMk cId="984545772" sldId="316"/>
            <ac:spMk id="10" creationId="{DF5E6799-7562-6E3C-2C79-D01B5069AE3E}"/>
          </ac:spMkLst>
        </pc:spChg>
        <pc:picChg chg="add mod">
          <ac:chgData name="Hailey Banack" userId="df58c6bd-3e89-4835-b83d-a52c76bdafc9" providerId="ADAL" clId="{1A1B7434-96F9-104A-A97D-7820C57A8AC4}" dt="2024-10-24T14:53:59.871" v="1271" actId="14100"/>
          <ac:picMkLst>
            <pc:docMk/>
            <pc:sldMk cId="984545772" sldId="316"/>
            <ac:picMk id="4" creationId="{555D9F92-FDC3-B7DF-6FA4-66781BE8B5B2}"/>
          </ac:picMkLst>
        </pc:picChg>
        <pc:picChg chg="del">
          <ac:chgData name="Hailey Banack" userId="df58c6bd-3e89-4835-b83d-a52c76bdafc9" providerId="ADAL" clId="{1A1B7434-96F9-104A-A97D-7820C57A8AC4}" dt="2024-10-24T14:28:00.972" v="697" actId="478"/>
          <ac:picMkLst>
            <pc:docMk/>
            <pc:sldMk cId="984545772" sldId="316"/>
            <ac:picMk id="8" creationId="{C3A20F85-474C-41A4-5A0F-332A9B1B9A5B}"/>
          </ac:picMkLst>
        </pc:picChg>
      </pc:sldChg>
      <pc:sldChg chg="delSp add del mod delAnim">
        <pc:chgData name="Hailey Banack" userId="df58c6bd-3e89-4835-b83d-a52c76bdafc9" providerId="ADAL" clId="{1A1B7434-96F9-104A-A97D-7820C57A8AC4}" dt="2024-10-24T14:56:52.111" v="1281" actId="2696"/>
        <pc:sldMkLst>
          <pc:docMk/>
          <pc:sldMk cId="3022791644" sldId="317"/>
        </pc:sldMkLst>
        <pc:spChg chg="del">
          <ac:chgData name="Hailey Banack" userId="df58c6bd-3e89-4835-b83d-a52c76bdafc9" providerId="ADAL" clId="{1A1B7434-96F9-104A-A97D-7820C57A8AC4}" dt="2024-10-24T14:56:37.492" v="1280" actId="478"/>
          <ac:spMkLst>
            <pc:docMk/>
            <pc:sldMk cId="3022791644" sldId="317"/>
            <ac:spMk id="2" creationId="{AFD93813-8EC4-6B6C-7212-90D961B0AB4B}"/>
          </ac:spMkLst>
        </pc:spChg>
        <pc:spChg chg="del">
          <ac:chgData name="Hailey Banack" userId="df58c6bd-3e89-4835-b83d-a52c76bdafc9" providerId="ADAL" clId="{1A1B7434-96F9-104A-A97D-7820C57A8AC4}" dt="2024-10-24T14:56:34.552" v="1279" actId="478"/>
          <ac:spMkLst>
            <pc:docMk/>
            <pc:sldMk cId="3022791644" sldId="317"/>
            <ac:spMk id="3" creationId="{5FA41857-9887-589F-EF3D-F05543A5E012}"/>
          </ac:spMkLst>
        </pc:spChg>
      </pc:sldChg>
      <pc:sldChg chg="addSp modSp add mod">
        <pc:chgData name="Hailey Banack" userId="df58c6bd-3e89-4835-b83d-a52c76bdafc9" providerId="ADAL" clId="{1A1B7434-96F9-104A-A97D-7820C57A8AC4}" dt="2024-10-24T15:08:29.702" v="1398" actId="1076"/>
        <pc:sldMkLst>
          <pc:docMk/>
          <pc:sldMk cId="3083815969" sldId="317"/>
        </pc:sldMkLst>
        <pc:spChg chg="mod">
          <ac:chgData name="Hailey Banack" userId="df58c6bd-3e89-4835-b83d-a52c76bdafc9" providerId="ADAL" clId="{1A1B7434-96F9-104A-A97D-7820C57A8AC4}" dt="2024-10-24T15:07:57.610" v="1386" actId="1076"/>
          <ac:spMkLst>
            <pc:docMk/>
            <pc:sldMk cId="3083815969" sldId="317"/>
            <ac:spMk id="375" creationId="{00000000-0000-0000-0000-000000000000}"/>
          </ac:spMkLst>
        </pc:spChg>
        <pc:spChg chg="mod">
          <ac:chgData name="Hailey Banack" userId="df58c6bd-3e89-4835-b83d-a52c76bdafc9" providerId="ADAL" clId="{1A1B7434-96F9-104A-A97D-7820C57A8AC4}" dt="2024-10-24T14:57:24.835" v="1343" actId="20577"/>
          <ac:spMkLst>
            <pc:docMk/>
            <pc:sldMk cId="3083815969" sldId="317"/>
            <ac:spMk id="376" creationId="{00000000-0000-0000-0000-000000000000}"/>
          </ac:spMkLst>
        </pc:spChg>
        <pc:picChg chg="add mod">
          <ac:chgData name="Hailey Banack" userId="df58c6bd-3e89-4835-b83d-a52c76bdafc9" providerId="ADAL" clId="{1A1B7434-96F9-104A-A97D-7820C57A8AC4}" dt="2024-10-24T15:08:13.709" v="1390" actId="14100"/>
          <ac:picMkLst>
            <pc:docMk/>
            <pc:sldMk cId="3083815969" sldId="317"/>
            <ac:picMk id="2" creationId="{5FD6FF37-682A-47E2-7309-AD46E415C397}"/>
          </ac:picMkLst>
        </pc:picChg>
        <pc:picChg chg="add mod">
          <ac:chgData name="Hailey Banack" userId="df58c6bd-3e89-4835-b83d-a52c76bdafc9" providerId="ADAL" clId="{1A1B7434-96F9-104A-A97D-7820C57A8AC4}" dt="2024-10-24T15:08:29.702" v="1398" actId="1076"/>
          <ac:picMkLst>
            <pc:docMk/>
            <pc:sldMk cId="3083815969" sldId="317"/>
            <ac:picMk id="3" creationId="{2A006D99-217A-9F27-16FC-607D29BCF693}"/>
          </ac:picMkLst>
        </pc:picChg>
        <pc:picChg chg="add mod">
          <ac:chgData name="Hailey Banack" userId="df58c6bd-3e89-4835-b83d-a52c76bdafc9" providerId="ADAL" clId="{1A1B7434-96F9-104A-A97D-7820C57A8AC4}" dt="2024-10-24T15:08:26.833" v="1397" actId="1076"/>
          <ac:picMkLst>
            <pc:docMk/>
            <pc:sldMk cId="3083815969" sldId="317"/>
            <ac:picMk id="4" creationId="{38BBBAC9-1A51-9BE8-F3A8-968826D65F4A}"/>
          </ac:picMkLst>
        </pc:picChg>
        <pc:picChg chg="add mod">
          <ac:chgData name="Hailey Banack" userId="df58c6bd-3e89-4835-b83d-a52c76bdafc9" providerId="ADAL" clId="{1A1B7434-96F9-104A-A97D-7820C57A8AC4}" dt="2024-10-24T15:08:24.217" v="1396" actId="1076"/>
          <ac:picMkLst>
            <pc:docMk/>
            <pc:sldMk cId="3083815969" sldId="317"/>
            <ac:picMk id="5" creationId="{C475991E-7A47-402C-9D62-A83FFEB26D49}"/>
          </ac:picMkLst>
        </pc:picChg>
        <pc:picChg chg="add mod">
          <ac:chgData name="Hailey Banack" userId="df58c6bd-3e89-4835-b83d-a52c76bdafc9" providerId="ADAL" clId="{1A1B7434-96F9-104A-A97D-7820C57A8AC4}" dt="2024-10-24T15:08:21.513" v="1395" actId="1076"/>
          <ac:picMkLst>
            <pc:docMk/>
            <pc:sldMk cId="3083815969" sldId="317"/>
            <ac:picMk id="6" creationId="{0A260F75-D949-52B1-4057-D698DCE248E0}"/>
          </ac:picMkLst>
        </pc:picChg>
      </pc:sldChg>
      <pc:sldChg chg="modSp add mod">
        <pc:chgData name="Hailey Banack" userId="df58c6bd-3e89-4835-b83d-a52c76bdafc9" providerId="ADAL" clId="{1A1B7434-96F9-104A-A97D-7820C57A8AC4}" dt="2024-10-24T15:10:09.055" v="1411" actId="1076"/>
        <pc:sldMkLst>
          <pc:docMk/>
          <pc:sldMk cId="896762470" sldId="318"/>
        </pc:sldMkLst>
        <pc:spChg chg="mod">
          <ac:chgData name="Hailey Banack" userId="df58c6bd-3e89-4835-b83d-a52c76bdafc9" providerId="ADAL" clId="{1A1B7434-96F9-104A-A97D-7820C57A8AC4}" dt="2024-10-24T15:10:09.055" v="1411" actId="1076"/>
          <ac:spMkLst>
            <pc:docMk/>
            <pc:sldMk cId="896762470" sldId="318"/>
            <ac:spMk id="375" creationId="{00000000-0000-0000-0000-000000000000}"/>
          </ac:spMkLst>
        </pc:spChg>
      </pc:sldChg>
    </pc:docChg>
  </pc:docChgLst>
  <pc:docChgLst>
    <pc:chgData name="Hailey Banack" userId="df58c6bd-3e89-4835-b83d-a52c76bdafc9" providerId="ADAL" clId="{33906163-3371-CA4C-8415-1E6E850D42AC}"/>
    <pc:docChg chg="undo custSel addSld delSld modSld sldOrd">
      <pc:chgData name="Hailey Banack" userId="df58c6bd-3e89-4835-b83d-a52c76bdafc9" providerId="ADAL" clId="{33906163-3371-CA4C-8415-1E6E850D42AC}" dt="2024-10-24T20:08:06.693" v="898" actId="20577"/>
      <pc:docMkLst>
        <pc:docMk/>
      </pc:docMkLst>
      <pc:sldChg chg="modSp mod">
        <pc:chgData name="Hailey Banack" userId="df58c6bd-3e89-4835-b83d-a52c76bdafc9" providerId="ADAL" clId="{33906163-3371-CA4C-8415-1E6E850D42AC}" dt="2024-10-24T19:17:29.474" v="45" actId="20577"/>
        <pc:sldMkLst>
          <pc:docMk/>
          <pc:sldMk cId="0" sldId="256"/>
        </pc:sldMkLst>
        <pc:spChg chg="mod">
          <ac:chgData name="Hailey Banack" userId="df58c6bd-3e89-4835-b83d-a52c76bdafc9" providerId="ADAL" clId="{33906163-3371-CA4C-8415-1E6E850D42AC}" dt="2024-10-24T19:16:06.583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33906163-3371-CA4C-8415-1E6E850D42AC}" dt="2024-10-24T19:17:29.474" v="45" actId="20577"/>
          <ac:spMkLst>
            <pc:docMk/>
            <pc:sldMk cId="0" sldId="256"/>
            <ac:spMk id="309" creationId="{00000000-0000-0000-0000-000000000000}"/>
          </ac:spMkLst>
        </pc:spChg>
      </pc:sldChg>
      <pc:sldChg chg="del">
        <pc:chgData name="Hailey Banack" userId="df58c6bd-3e89-4835-b83d-a52c76bdafc9" providerId="ADAL" clId="{33906163-3371-CA4C-8415-1E6E850D42AC}" dt="2024-10-24T19:59:46.503" v="788" actId="2696"/>
        <pc:sldMkLst>
          <pc:docMk/>
          <pc:sldMk cId="0" sldId="258"/>
        </pc:sldMkLst>
      </pc:sldChg>
      <pc:sldChg chg="modSp">
        <pc:chgData name="Hailey Banack" userId="df58c6bd-3e89-4835-b83d-a52c76bdafc9" providerId="ADAL" clId="{33906163-3371-CA4C-8415-1E6E850D42AC}" dt="2024-10-24T19:17:37.852" v="49" actId="20577"/>
        <pc:sldMkLst>
          <pc:docMk/>
          <pc:sldMk cId="0" sldId="259"/>
        </pc:sldMkLst>
        <pc:spChg chg="mod">
          <ac:chgData name="Hailey Banack" userId="df58c6bd-3e89-4835-b83d-a52c76bdafc9" providerId="ADAL" clId="{33906163-3371-CA4C-8415-1E6E850D42AC}" dt="2024-10-24T19:17:37.852" v="49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33906163-3371-CA4C-8415-1E6E850D42AC}" dt="2024-10-24T19:17:06.802" v="9" actId="1076"/>
        <pc:sldMkLst>
          <pc:docMk/>
          <pc:sldMk cId="0" sldId="261"/>
        </pc:sldMkLst>
        <pc:spChg chg="mod">
          <ac:chgData name="Hailey Banack" userId="df58c6bd-3e89-4835-b83d-a52c76bdafc9" providerId="ADAL" clId="{33906163-3371-CA4C-8415-1E6E850D42AC}" dt="2024-10-24T19:17:06.802" v="9" actId="1076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33906163-3371-CA4C-8415-1E6E850D42AC}" dt="2024-10-24T19:16:44.086" v="4" actId="20577"/>
          <ac:spMkLst>
            <pc:docMk/>
            <pc:sldMk cId="0" sldId="261"/>
            <ac:spMk id="366" creationId="{00000000-0000-0000-0000-000000000000}"/>
          </ac:spMkLst>
        </pc:spChg>
      </pc:sldChg>
      <pc:sldChg chg="modSp">
        <pc:chgData name="Hailey Banack" userId="df58c6bd-3e89-4835-b83d-a52c76bdafc9" providerId="ADAL" clId="{33906163-3371-CA4C-8415-1E6E850D42AC}" dt="2024-10-24T20:08:06.693" v="898" actId="20577"/>
        <pc:sldMkLst>
          <pc:docMk/>
          <pc:sldMk cId="0" sldId="276"/>
        </pc:sldMkLst>
        <pc:spChg chg="mod">
          <ac:chgData name="Hailey Banack" userId="df58c6bd-3e89-4835-b83d-a52c76bdafc9" providerId="ADAL" clId="{33906163-3371-CA4C-8415-1E6E850D42AC}" dt="2024-10-24T20:08:06.693" v="898" actId="20577"/>
          <ac:spMkLst>
            <pc:docMk/>
            <pc:sldMk cId="0" sldId="276"/>
            <ac:spMk id="656" creationId="{00000000-0000-0000-0000-000000000000}"/>
          </ac:spMkLst>
        </pc:spChg>
      </pc:sldChg>
      <pc:sldChg chg="del ord">
        <pc:chgData name="Hailey Banack" userId="df58c6bd-3e89-4835-b83d-a52c76bdafc9" providerId="ADAL" clId="{33906163-3371-CA4C-8415-1E6E850D42AC}" dt="2024-10-24T19:56:14.577" v="758" actId="2696"/>
        <pc:sldMkLst>
          <pc:docMk/>
          <pc:sldMk cId="4070054095" sldId="313"/>
        </pc:sldMkLst>
      </pc:sldChg>
      <pc:sldChg chg="del">
        <pc:chgData name="Hailey Banack" userId="df58c6bd-3e89-4835-b83d-a52c76bdafc9" providerId="ADAL" clId="{33906163-3371-CA4C-8415-1E6E850D42AC}" dt="2024-10-24T20:03:02.132" v="837" actId="2696"/>
        <pc:sldMkLst>
          <pc:docMk/>
          <pc:sldMk cId="896762470" sldId="318"/>
        </pc:sldMkLst>
      </pc:sldChg>
      <pc:sldChg chg="addSp delSp modSp mod ord delAnim modAnim">
        <pc:chgData name="Hailey Banack" userId="df58c6bd-3e89-4835-b83d-a52c76bdafc9" providerId="ADAL" clId="{33906163-3371-CA4C-8415-1E6E850D42AC}" dt="2024-10-24T19:41:42.351" v="754" actId="20578"/>
        <pc:sldMkLst>
          <pc:docMk/>
          <pc:sldMk cId="238759412" sldId="320"/>
        </pc:sldMkLst>
        <pc:spChg chg="add del mod">
          <ac:chgData name="Hailey Banack" userId="df58c6bd-3e89-4835-b83d-a52c76bdafc9" providerId="ADAL" clId="{33906163-3371-CA4C-8415-1E6E850D42AC}" dt="2024-10-24T19:30:18.909" v="369" actId="478"/>
          <ac:spMkLst>
            <pc:docMk/>
            <pc:sldMk cId="238759412" sldId="320"/>
            <ac:spMk id="3" creationId="{825D1666-F2A9-1D59-A310-3B6951C8B373}"/>
          </ac:spMkLst>
        </pc:spChg>
        <pc:spChg chg="add mod">
          <ac:chgData name="Hailey Banack" userId="df58c6bd-3e89-4835-b83d-a52c76bdafc9" providerId="ADAL" clId="{33906163-3371-CA4C-8415-1E6E850D42AC}" dt="2024-10-24T19:34:55.282" v="752" actId="20577"/>
          <ac:spMkLst>
            <pc:docMk/>
            <pc:sldMk cId="238759412" sldId="320"/>
            <ac:spMk id="5" creationId="{DAFBA4EB-BAE2-C24A-3ADE-BD8AA25862F0}"/>
          </ac:spMkLst>
        </pc:spChg>
        <pc:spChg chg="mod">
          <ac:chgData name="Hailey Banack" userId="df58c6bd-3e89-4835-b83d-a52c76bdafc9" providerId="ADAL" clId="{33906163-3371-CA4C-8415-1E6E850D42AC}" dt="2024-10-24T19:29:10.903" v="354" actId="20577"/>
          <ac:spMkLst>
            <pc:docMk/>
            <pc:sldMk cId="238759412" sldId="320"/>
            <ac:spMk id="6" creationId="{C7678CFB-2F14-9D9C-A206-BDA248417BB0}"/>
          </ac:spMkLst>
        </pc:spChg>
        <pc:spChg chg="del">
          <ac:chgData name="Hailey Banack" userId="df58c6bd-3e89-4835-b83d-a52c76bdafc9" providerId="ADAL" clId="{33906163-3371-CA4C-8415-1E6E850D42AC}" dt="2024-10-24T19:30:17.256" v="368" actId="478"/>
          <ac:spMkLst>
            <pc:docMk/>
            <pc:sldMk cId="238759412" sldId="320"/>
            <ac:spMk id="7" creationId="{B96DD7FB-2A0A-6744-185E-504ACA12F28F}"/>
          </ac:spMkLst>
        </pc:spChg>
        <pc:spChg chg="add mod">
          <ac:chgData name="Hailey Banack" userId="df58c6bd-3e89-4835-b83d-a52c76bdafc9" providerId="ADAL" clId="{33906163-3371-CA4C-8415-1E6E850D42AC}" dt="2024-10-24T19:34:49.732" v="750" actId="1076"/>
          <ac:spMkLst>
            <pc:docMk/>
            <pc:sldMk cId="238759412" sldId="320"/>
            <ac:spMk id="8" creationId="{072DE1C7-32A0-3A3A-EB9B-3867276C091C}"/>
          </ac:spMkLst>
        </pc:spChg>
        <pc:spChg chg="del mod">
          <ac:chgData name="Hailey Banack" userId="df58c6bd-3e89-4835-b83d-a52c76bdafc9" providerId="ADAL" clId="{33906163-3371-CA4C-8415-1E6E850D42AC}" dt="2024-10-24T19:30:23.136" v="373" actId="478"/>
          <ac:spMkLst>
            <pc:docMk/>
            <pc:sldMk cId="238759412" sldId="320"/>
            <ac:spMk id="11" creationId="{60A236B9-F5FA-263A-8DC9-8956A6568EA3}"/>
          </ac:spMkLst>
        </pc:spChg>
        <pc:spChg chg="mod">
          <ac:chgData name="Hailey Banack" userId="df58c6bd-3e89-4835-b83d-a52c76bdafc9" providerId="ADAL" clId="{33906163-3371-CA4C-8415-1E6E850D42AC}" dt="2024-10-24T19:33:58.661" v="729" actId="1076"/>
          <ac:spMkLst>
            <pc:docMk/>
            <pc:sldMk cId="238759412" sldId="320"/>
            <ac:spMk id="12" creationId="{E9CA67F8-2405-6D33-6DED-98AEFCD5409E}"/>
          </ac:spMkLst>
        </pc:spChg>
        <pc:spChg chg="del">
          <ac:chgData name="Hailey Banack" userId="df58c6bd-3e89-4835-b83d-a52c76bdafc9" providerId="ADAL" clId="{33906163-3371-CA4C-8415-1E6E850D42AC}" dt="2024-10-24T19:18:35.174" v="50" actId="478"/>
          <ac:spMkLst>
            <pc:docMk/>
            <pc:sldMk cId="238759412" sldId="320"/>
            <ac:spMk id="332" creationId="{00000000-0000-0000-0000-000000000000}"/>
          </ac:spMkLst>
        </pc:spChg>
        <pc:picChg chg="add mod">
          <ac:chgData name="Hailey Banack" userId="df58c6bd-3e89-4835-b83d-a52c76bdafc9" providerId="ADAL" clId="{33906163-3371-CA4C-8415-1E6E850D42AC}" dt="2024-10-24T19:33:52.713" v="727" actId="1076"/>
          <ac:picMkLst>
            <pc:docMk/>
            <pc:sldMk cId="238759412" sldId="320"/>
            <ac:picMk id="4" creationId="{730BD52F-E5F0-7906-AA53-0C93572B9A10}"/>
          </ac:picMkLst>
        </pc:picChg>
        <pc:picChg chg="add del mod">
          <ac:chgData name="Hailey Banack" userId="df58c6bd-3e89-4835-b83d-a52c76bdafc9" providerId="ADAL" clId="{33906163-3371-CA4C-8415-1E6E850D42AC}" dt="2024-10-24T19:34:26.767" v="735" actId="478"/>
          <ac:picMkLst>
            <pc:docMk/>
            <pc:sldMk cId="238759412" sldId="320"/>
            <ac:picMk id="9" creationId="{6980F58C-1772-8BB0-20B8-916E697A4DFD}"/>
          </ac:picMkLst>
        </pc:picChg>
        <pc:picChg chg="del">
          <ac:chgData name="Hailey Banack" userId="df58c6bd-3e89-4835-b83d-a52c76bdafc9" providerId="ADAL" clId="{33906163-3371-CA4C-8415-1E6E850D42AC}" dt="2024-10-24T19:30:21.486" v="372" actId="478"/>
          <ac:picMkLst>
            <pc:docMk/>
            <pc:sldMk cId="238759412" sldId="320"/>
            <ac:picMk id="10" creationId="{ACFB50CD-DCE3-9B2A-49ED-BB13314E913E}"/>
          </ac:picMkLst>
        </pc:picChg>
        <pc:picChg chg="del">
          <ac:chgData name="Hailey Banack" userId="df58c6bd-3e89-4835-b83d-a52c76bdafc9" providerId="ADAL" clId="{33906163-3371-CA4C-8415-1E6E850D42AC}" dt="2024-10-24T19:30:19.744" v="370" actId="478"/>
          <ac:picMkLst>
            <pc:docMk/>
            <pc:sldMk cId="238759412" sldId="320"/>
            <ac:picMk id="13" creationId="{53CA1591-CDA2-8B60-F86A-B6EDFF5C2527}"/>
          </ac:picMkLst>
        </pc:picChg>
      </pc:sldChg>
      <pc:sldChg chg="addSp delSp modSp mod">
        <pc:chgData name="Hailey Banack" userId="df58c6bd-3e89-4835-b83d-a52c76bdafc9" providerId="ADAL" clId="{33906163-3371-CA4C-8415-1E6E850D42AC}" dt="2024-10-24T20:04:50.980" v="861" actId="14100"/>
        <pc:sldMkLst>
          <pc:docMk/>
          <pc:sldMk cId="3943646181" sldId="321"/>
        </pc:sldMkLst>
        <pc:spChg chg="del">
          <ac:chgData name="Hailey Banack" userId="df58c6bd-3e89-4835-b83d-a52c76bdafc9" providerId="ADAL" clId="{33906163-3371-CA4C-8415-1E6E850D42AC}" dt="2024-10-24T20:00:01.129" v="796" actId="478"/>
          <ac:spMkLst>
            <pc:docMk/>
            <pc:sldMk cId="3943646181" sldId="321"/>
            <ac:spMk id="3" creationId="{F2579C49-EDEF-52D1-B894-6764F27AA290}"/>
          </ac:spMkLst>
        </pc:spChg>
        <pc:spChg chg="mod">
          <ac:chgData name="Hailey Banack" userId="df58c6bd-3e89-4835-b83d-a52c76bdafc9" providerId="ADAL" clId="{33906163-3371-CA4C-8415-1E6E850D42AC}" dt="2024-10-24T20:04:50.980" v="861" actId="14100"/>
          <ac:spMkLst>
            <pc:docMk/>
            <pc:sldMk cId="3943646181" sldId="321"/>
            <ac:spMk id="7" creationId="{EF46A37D-FF46-91DB-78E3-2677716A8867}"/>
          </ac:spMkLst>
        </pc:spChg>
        <pc:spChg chg="add del mod">
          <ac:chgData name="Hailey Banack" userId="df58c6bd-3e89-4835-b83d-a52c76bdafc9" providerId="ADAL" clId="{33906163-3371-CA4C-8415-1E6E850D42AC}" dt="2024-10-24T19:59:56.807" v="793" actId="478"/>
          <ac:spMkLst>
            <pc:docMk/>
            <pc:sldMk cId="3943646181" sldId="321"/>
            <ac:spMk id="9" creationId="{9BAF2016-2E99-E2D5-A353-FABE654A95C2}"/>
          </ac:spMkLst>
        </pc:spChg>
        <pc:spChg chg="add mod">
          <ac:chgData name="Hailey Banack" userId="df58c6bd-3e89-4835-b83d-a52c76bdafc9" providerId="ADAL" clId="{33906163-3371-CA4C-8415-1E6E850D42AC}" dt="2024-10-24T20:04:06.468" v="855" actId="1076"/>
          <ac:spMkLst>
            <pc:docMk/>
            <pc:sldMk cId="3943646181" sldId="321"/>
            <ac:spMk id="12" creationId="{B2E92985-B4B0-E088-EA0B-7CB35B4696B0}"/>
          </ac:spMkLst>
        </pc:spChg>
        <pc:spChg chg="add mod">
          <ac:chgData name="Hailey Banack" userId="df58c6bd-3e89-4835-b83d-a52c76bdafc9" providerId="ADAL" clId="{33906163-3371-CA4C-8415-1E6E850D42AC}" dt="2024-10-24T20:02:56.336" v="836" actId="1076"/>
          <ac:spMkLst>
            <pc:docMk/>
            <pc:sldMk cId="3943646181" sldId="321"/>
            <ac:spMk id="14" creationId="{F4EB1495-600C-1935-696B-769FF7BB002B}"/>
          </ac:spMkLst>
        </pc:spChg>
        <pc:spChg chg="del">
          <ac:chgData name="Hailey Banack" userId="df58c6bd-3e89-4835-b83d-a52c76bdafc9" providerId="ADAL" clId="{33906163-3371-CA4C-8415-1E6E850D42AC}" dt="2024-10-24T19:59:52.069" v="791" actId="478"/>
          <ac:spMkLst>
            <pc:docMk/>
            <pc:sldMk cId="3943646181" sldId="321"/>
            <ac:spMk id="375" creationId="{00000000-0000-0000-0000-000000000000}"/>
          </ac:spMkLst>
        </pc:spChg>
        <pc:picChg chg="del">
          <ac:chgData name="Hailey Banack" userId="df58c6bd-3e89-4835-b83d-a52c76bdafc9" providerId="ADAL" clId="{33906163-3371-CA4C-8415-1E6E850D42AC}" dt="2024-10-24T19:59:55.698" v="792" actId="478"/>
          <ac:picMkLst>
            <pc:docMk/>
            <pc:sldMk cId="3943646181" sldId="321"/>
            <ac:picMk id="2" creationId="{98AC9C7C-BCFF-9586-FFA0-FE8483BE3DDE}"/>
          </ac:picMkLst>
        </pc:picChg>
        <pc:picChg chg="del">
          <ac:chgData name="Hailey Banack" userId="df58c6bd-3e89-4835-b83d-a52c76bdafc9" providerId="ADAL" clId="{33906163-3371-CA4C-8415-1E6E850D42AC}" dt="2024-10-24T19:59:49.911" v="789" actId="478"/>
          <ac:picMkLst>
            <pc:docMk/>
            <pc:sldMk cId="3943646181" sldId="321"/>
            <ac:picMk id="5" creationId="{BB1603F8-6032-5386-2ADB-F2BD3CB05FE5}"/>
          </ac:picMkLst>
        </pc:picChg>
        <pc:picChg chg="del">
          <ac:chgData name="Hailey Banack" userId="df58c6bd-3e89-4835-b83d-a52c76bdafc9" providerId="ADAL" clId="{33906163-3371-CA4C-8415-1E6E850D42AC}" dt="2024-10-24T19:59:50.601" v="790" actId="478"/>
          <ac:picMkLst>
            <pc:docMk/>
            <pc:sldMk cId="3943646181" sldId="321"/>
            <ac:picMk id="6" creationId="{FCD12275-5D5D-EA9C-BACE-309ABE4C0DF1}"/>
          </ac:picMkLst>
        </pc:picChg>
        <pc:picChg chg="del">
          <ac:chgData name="Hailey Banack" userId="df58c6bd-3e89-4835-b83d-a52c76bdafc9" providerId="ADAL" clId="{33906163-3371-CA4C-8415-1E6E850D42AC}" dt="2024-10-24T19:59:59.541" v="795" actId="478"/>
          <ac:picMkLst>
            <pc:docMk/>
            <pc:sldMk cId="3943646181" sldId="321"/>
            <ac:picMk id="8" creationId="{75A4D810-91B6-66A2-124C-775200F2FEC5}"/>
          </ac:picMkLst>
        </pc:picChg>
        <pc:picChg chg="add del mod">
          <ac:chgData name="Hailey Banack" userId="df58c6bd-3e89-4835-b83d-a52c76bdafc9" providerId="ADAL" clId="{33906163-3371-CA4C-8415-1E6E850D42AC}" dt="2024-10-24T20:00:54.562" v="808" actId="478"/>
          <ac:picMkLst>
            <pc:docMk/>
            <pc:sldMk cId="3943646181" sldId="321"/>
            <ac:picMk id="10" creationId="{23F6A56C-D35C-B458-FBC5-28BE7C0F0D5E}"/>
          </ac:picMkLst>
        </pc:picChg>
        <pc:picChg chg="add mod">
          <ac:chgData name="Hailey Banack" userId="df58c6bd-3e89-4835-b83d-a52c76bdafc9" providerId="ADAL" clId="{33906163-3371-CA4C-8415-1E6E850D42AC}" dt="2024-10-24T20:04:09.469" v="856" actId="14100"/>
          <ac:picMkLst>
            <pc:docMk/>
            <pc:sldMk cId="3943646181" sldId="321"/>
            <ac:picMk id="11" creationId="{313E93F8-2856-2C78-C9C6-FE33C01A9465}"/>
          </ac:picMkLst>
        </pc:picChg>
        <pc:picChg chg="add mod">
          <ac:chgData name="Hailey Banack" userId="df58c6bd-3e89-4835-b83d-a52c76bdafc9" providerId="ADAL" clId="{33906163-3371-CA4C-8415-1E6E850D42AC}" dt="2024-10-24T20:03:59.013" v="853" actId="1076"/>
          <ac:picMkLst>
            <pc:docMk/>
            <pc:sldMk cId="3943646181" sldId="321"/>
            <ac:picMk id="13" creationId="{C845A774-BE28-E595-4D8E-8F7AA9666931}"/>
          </ac:picMkLst>
        </pc:picChg>
        <pc:picChg chg="add mod">
          <ac:chgData name="Hailey Banack" userId="df58c6bd-3e89-4835-b83d-a52c76bdafc9" providerId="ADAL" clId="{33906163-3371-CA4C-8415-1E6E850D42AC}" dt="2024-10-24T20:04:34.905" v="859"/>
          <ac:picMkLst>
            <pc:docMk/>
            <pc:sldMk cId="3943646181" sldId="321"/>
            <ac:picMk id="15" creationId="{A865E3F6-201D-9807-5DCA-5D218738F4A7}"/>
          </ac:picMkLst>
        </pc:picChg>
      </pc:sldChg>
      <pc:sldChg chg="modSp mod">
        <pc:chgData name="Hailey Banack" userId="df58c6bd-3e89-4835-b83d-a52c76bdafc9" providerId="ADAL" clId="{33906163-3371-CA4C-8415-1E6E850D42AC}" dt="2024-10-24T20:07:58.725" v="885" actId="20577"/>
        <pc:sldMkLst>
          <pc:docMk/>
          <pc:sldMk cId="4111112523" sldId="322"/>
        </pc:sldMkLst>
        <pc:spChg chg="mod">
          <ac:chgData name="Hailey Banack" userId="df58c6bd-3e89-4835-b83d-a52c76bdafc9" providerId="ADAL" clId="{33906163-3371-CA4C-8415-1E6E850D42AC}" dt="2024-10-24T20:07:58.725" v="885" actId="20577"/>
          <ac:spMkLst>
            <pc:docMk/>
            <pc:sldMk cId="4111112523" sldId="322"/>
            <ac:spMk id="375" creationId="{00000000-0000-0000-0000-000000000000}"/>
          </ac:spMkLst>
        </pc:spChg>
      </pc:sldChg>
      <pc:sldChg chg="addSp delSp modSp add mod modAnim">
        <pc:chgData name="Hailey Banack" userId="df58c6bd-3e89-4835-b83d-a52c76bdafc9" providerId="ADAL" clId="{33906163-3371-CA4C-8415-1E6E850D42AC}" dt="2024-10-24T19:28:42.739" v="291"/>
        <pc:sldMkLst>
          <pc:docMk/>
          <pc:sldMk cId="1024386368" sldId="323"/>
        </pc:sldMkLst>
        <pc:spChg chg="del">
          <ac:chgData name="Hailey Banack" userId="df58c6bd-3e89-4835-b83d-a52c76bdafc9" providerId="ADAL" clId="{33906163-3371-CA4C-8415-1E6E850D42AC}" dt="2024-10-24T19:18:49.335" v="55" actId="478"/>
          <ac:spMkLst>
            <pc:docMk/>
            <pc:sldMk cId="1024386368" sldId="323"/>
            <ac:spMk id="3" creationId="{F2579C49-EDEF-52D1-B894-6764F27AA290}"/>
          </ac:spMkLst>
        </pc:spChg>
        <pc:spChg chg="del">
          <ac:chgData name="Hailey Banack" userId="df58c6bd-3e89-4835-b83d-a52c76bdafc9" providerId="ADAL" clId="{33906163-3371-CA4C-8415-1E6E850D42AC}" dt="2024-10-24T19:18:54.193" v="58" actId="478"/>
          <ac:spMkLst>
            <pc:docMk/>
            <pc:sldMk cId="1024386368" sldId="323"/>
            <ac:spMk id="7" creationId="{EF46A37D-FF46-91DB-78E3-2677716A8867}"/>
          </ac:spMkLst>
        </pc:spChg>
        <pc:spChg chg="add del mod">
          <ac:chgData name="Hailey Banack" userId="df58c6bd-3e89-4835-b83d-a52c76bdafc9" providerId="ADAL" clId="{33906163-3371-CA4C-8415-1E6E850D42AC}" dt="2024-10-24T19:18:51.706" v="57" actId="478"/>
          <ac:spMkLst>
            <pc:docMk/>
            <pc:sldMk cId="1024386368" sldId="323"/>
            <ac:spMk id="9" creationId="{A568D487-B732-EF0C-87A4-CC92E2753FEA}"/>
          </ac:spMkLst>
        </pc:spChg>
        <pc:spChg chg="add del mod">
          <ac:chgData name="Hailey Banack" userId="df58c6bd-3e89-4835-b83d-a52c76bdafc9" providerId="ADAL" clId="{33906163-3371-CA4C-8415-1E6E850D42AC}" dt="2024-10-24T19:19:12.135" v="62" actId="478"/>
          <ac:spMkLst>
            <pc:docMk/>
            <pc:sldMk cId="1024386368" sldId="323"/>
            <ac:spMk id="10" creationId="{4050337B-8F53-D56F-48BA-A0B5FC7C94B9}"/>
          </ac:spMkLst>
        </pc:spChg>
        <pc:spChg chg="add mod">
          <ac:chgData name="Hailey Banack" userId="df58c6bd-3e89-4835-b83d-a52c76bdafc9" providerId="ADAL" clId="{33906163-3371-CA4C-8415-1E6E850D42AC}" dt="2024-10-24T19:22:03.118" v="98" actId="20577"/>
          <ac:spMkLst>
            <pc:docMk/>
            <pc:sldMk cId="1024386368" sldId="323"/>
            <ac:spMk id="11" creationId="{33F1BDA6-ECCE-E820-EE86-981247800C8A}"/>
          </ac:spMkLst>
        </pc:spChg>
        <pc:spChg chg="add mod">
          <ac:chgData name="Hailey Banack" userId="df58c6bd-3e89-4835-b83d-a52c76bdafc9" providerId="ADAL" clId="{33906163-3371-CA4C-8415-1E6E850D42AC}" dt="2024-10-24T19:22:08.361" v="113" actId="20577"/>
          <ac:spMkLst>
            <pc:docMk/>
            <pc:sldMk cId="1024386368" sldId="323"/>
            <ac:spMk id="12" creationId="{3FF2FFBA-7EF0-EAFF-C432-EE436D105289}"/>
          </ac:spMkLst>
        </pc:spChg>
        <pc:spChg chg="add del mod">
          <ac:chgData name="Hailey Banack" userId="df58c6bd-3e89-4835-b83d-a52c76bdafc9" providerId="ADAL" clId="{33906163-3371-CA4C-8415-1E6E850D42AC}" dt="2024-10-24T19:28:42.739" v="291"/>
          <ac:spMkLst>
            <pc:docMk/>
            <pc:sldMk cId="1024386368" sldId="323"/>
            <ac:spMk id="15" creationId="{3DAB7B0C-5915-A5D1-2CEF-EF14612F7E07}"/>
          </ac:spMkLst>
        </pc:spChg>
        <pc:spChg chg="add mod">
          <ac:chgData name="Hailey Banack" userId="df58c6bd-3e89-4835-b83d-a52c76bdafc9" providerId="ADAL" clId="{33906163-3371-CA4C-8415-1E6E850D42AC}" dt="2024-10-24T19:28:41.899" v="289" actId="20577"/>
          <ac:spMkLst>
            <pc:docMk/>
            <pc:sldMk cId="1024386368" sldId="323"/>
            <ac:spMk id="16" creationId="{959BB1EF-12CC-231C-0F90-9307454C3120}"/>
          </ac:spMkLst>
        </pc:spChg>
        <pc:spChg chg="del">
          <ac:chgData name="Hailey Banack" userId="df58c6bd-3e89-4835-b83d-a52c76bdafc9" providerId="ADAL" clId="{33906163-3371-CA4C-8415-1E6E850D42AC}" dt="2024-10-24T19:18:48.740" v="54" actId="478"/>
          <ac:spMkLst>
            <pc:docMk/>
            <pc:sldMk cId="1024386368" sldId="323"/>
            <ac:spMk id="375" creationId="{00000000-0000-0000-0000-000000000000}"/>
          </ac:spMkLst>
        </pc:spChg>
        <pc:picChg chg="del">
          <ac:chgData name="Hailey Banack" userId="df58c6bd-3e89-4835-b83d-a52c76bdafc9" providerId="ADAL" clId="{33906163-3371-CA4C-8415-1E6E850D42AC}" dt="2024-10-24T19:18:46.908" v="52" actId="478"/>
          <ac:picMkLst>
            <pc:docMk/>
            <pc:sldMk cId="1024386368" sldId="323"/>
            <ac:picMk id="2" creationId="{98AC9C7C-BCFF-9586-FFA0-FE8483BE3DDE}"/>
          </ac:picMkLst>
        </pc:picChg>
        <pc:picChg chg="del">
          <ac:chgData name="Hailey Banack" userId="df58c6bd-3e89-4835-b83d-a52c76bdafc9" providerId="ADAL" clId="{33906163-3371-CA4C-8415-1E6E850D42AC}" dt="2024-10-24T19:18:47.593" v="53" actId="478"/>
          <ac:picMkLst>
            <pc:docMk/>
            <pc:sldMk cId="1024386368" sldId="323"/>
            <ac:picMk id="5" creationId="{BB1603F8-6032-5386-2ADB-F2BD3CB05FE5}"/>
          </ac:picMkLst>
        </pc:picChg>
        <pc:picChg chg="del">
          <ac:chgData name="Hailey Banack" userId="df58c6bd-3e89-4835-b83d-a52c76bdafc9" providerId="ADAL" clId="{33906163-3371-CA4C-8415-1E6E850D42AC}" dt="2024-10-24T19:18:49.966" v="56" actId="478"/>
          <ac:picMkLst>
            <pc:docMk/>
            <pc:sldMk cId="1024386368" sldId="323"/>
            <ac:picMk id="6" creationId="{FCD12275-5D5D-EA9C-BACE-309ABE4C0DF1}"/>
          </ac:picMkLst>
        </pc:picChg>
        <pc:picChg chg="add del">
          <ac:chgData name="Hailey Banack" userId="df58c6bd-3e89-4835-b83d-a52c76bdafc9" providerId="ADAL" clId="{33906163-3371-CA4C-8415-1E6E850D42AC}" dt="2024-10-24T19:19:39.798" v="64" actId="478"/>
          <ac:picMkLst>
            <pc:docMk/>
            <pc:sldMk cId="1024386368" sldId="323"/>
            <ac:picMk id="8" creationId="{75A4D810-91B6-66A2-124C-775200F2FEC5}"/>
          </ac:picMkLst>
        </pc:picChg>
        <pc:picChg chg="add mod">
          <ac:chgData name="Hailey Banack" userId="df58c6bd-3e89-4835-b83d-a52c76bdafc9" providerId="ADAL" clId="{33906163-3371-CA4C-8415-1E6E850D42AC}" dt="2024-10-24T19:22:56.954" v="124"/>
          <ac:picMkLst>
            <pc:docMk/>
            <pc:sldMk cId="1024386368" sldId="323"/>
            <ac:picMk id="13" creationId="{F8848742-F3C3-6517-3C45-C73C3D8CE806}"/>
          </ac:picMkLst>
        </pc:picChg>
      </pc:sldChg>
      <pc:sldChg chg="addSp modSp new mod">
        <pc:chgData name="Hailey Banack" userId="df58c6bd-3e89-4835-b83d-a52c76bdafc9" providerId="ADAL" clId="{33906163-3371-CA4C-8415-1E6E850D42AC}" dt="2024-10-24T19:59:15.418" v="787" actId="1076"/>
        <pc:sldMkLst>
          <pc:docMk/>
          <pc:sldMk cId="3709928973" sldId="324"/>
        </pc:sldMkLst>
        <pc:spChg chg="mod">
          <ac:chgData name="Hailey Banack" userId="df58c6bd-3e89-4835-b83d-a52c76bdafc9" providerId="ADAL" clId="{33906163-3371-CA4C-8415-1E6E850D42AC}" dt="2024-10-24T19:58:50.092" v="784" actId="12"/>
          <ac:spMkLst>
            <pc:docMk/>
            <pc:sldMk cId="3709928973" sldId="324"/>
            <ac:spMk id="2" creationId="{0442FAEC-CC5E-3D3B-C5D5-E7E3242B21EA}"/>
          </ac:spMkLst>
        </pc:spChg>
        <pc:spChg chg="mod">
          <ac:chgData name="Hailey Banack" userId="df58c6bd-3e89-4835-b83d-a52c76bdafc9" providerId="ADAL" clId="{33906163-3371-CA4C-8415-1E6E850D42AC}" dt="2024-10-24T19:59:10.185" v="785" actId="1076"/>
          <ac:spMkLst>
            <pc:docMk/>
            <pc:sldMk cId="3709928973" sldId="324"/>
            <ac:spMk id="3" creationId="{1EBBFB9D-2BC5-0DBC-8457-CA5F6F7CD4C1}"/>
          </ac:spMkLst>
        </pc:spChg>
        <pc:picChg chg="add mod">
          <ac:chgData name="Hailey Banack" userId="df58c6bd-3e89-4835-b83d-a52c76bdafc9" providerId="ADAL" clId="{33906163-3371-CA4C-8415-1E6E850D42AC}" dt="2024-10-24T19:59:15.418" v="787" actId="1076"/>
          <ac:picMkLst>
            <pc:docMk/>
            <pc:sldMk cId="3709928973" sldId="324"/>
            <ac:picMk id="4" creationId="{A310FE3E-E363-F1EF-A152-1496D591B1F7}"/>
          </ac:picMkLst>
        </pc:picChg>
      </pc:sldChg>
    </pc:docChg>
  </pc:docChgLst>
  <pc:docChgLst>
    <pc:chgData name="Hailey Banack" userId="df58c6bd-3e89-4835-b83d-a52c76bdafc9" providerId="ADAL" clId="{2CEFE058-9E57-D94B-B57B-6A2A9602BB66}"/>
    <pc:docChg chg="undo custSel addSld delSld modSld">
      <pc:chgData name="Hailey Banack" userId="df58c6bd-3e89-4835-b83d-a52c76bdafc9" providerId="ADAL" clId="{2CEFE058-9E57-D94B-B57B-6A2A9602BB66}" dt="2024-10-25T13:57:59.533" v="1862" actId="20577"/>
      <pc:docMkLst>
        <pc:docMk/>
      </pc:docMkLst>
      <pc:sldChg chg="modSp mod">
        <pc:chgData name="Hailey Banack" userId="df58c6bd-3e89-4835-b83d-a52c76bdafc9" providerId="ADAL" clId="{2CEFE058-9E57-D94B-B57B-6A2A9602BB66}" dt="2024-10-24T20:47:56.109" v="42" actId="20577"/>
        <pc:sldMkLst>
          <pc:docMk/>
          <pc:sldMk cId="0" sldId="256"/>
        </pc:sldMkLst>
        <pc:spChg chg="mod">
          <ac:chgData name="Hailey Banack" userId="df58c6bd-3e89-4835-b83d-a52c76bdafc9" providerId="ADAL" clId="{2CEFE058-9E57-D94B-B57B-6A2A9602BB66}" dt="2024-10-24T20:47:33.504" v="2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2CEFE058-9E57-D94B-B57B-6A2A9602BB66}" dt="2024-10-24T20:47:56.109" v="42" actId="20577"/>
          <ac:spMkLst>
            <pc:docMk/>
            <pc:sldMk cId="0" sldId="256"/>
            <ac:spMk id="309" creationId="{00000000-0000-0000-0000-000000000000}"/>
          </ac:spMkLst>
        </pc:spChg>
      </pc:sldChg>
      <pc:sldChg chg="modSp">
        <pc:chgData name="Hailey Banack" userId="df58c6bd-3e89-4835-b83d-a52c76bdafc9" providerId="ADAL" clId="{2CEFE058-9E57-D94B-B57B-6A2A9602BB66}" dt="2024-10-25T13:07:04.667" v="54" actId="20577"/>
        <pc:sldMkLst>
          <pc:docMk/>
          <pc:sldMk cId="0" sldId="259"/>
        </pc:sldMkLst>
        <pc:spChg chg="mod">
          <ac:chgData name="Hailey Banack" userId="df58c6bd-3e89-4835-b83d-a52c76bdafc9" providerId="ADAL" clId="{2CEFE058-9E57-D94B-B57B-6A2A9602BB66}" dt="2024-10-25T13:07:04.667" v="54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2CEFE058-9E57-D94B-B57B-6A2A9602BB66}" dt="2024-10-24T20:48:31.910" v="51"/>
        <pc:sldMkLst>
          <pc:docMk/>
          <pc:sldMk cId="0" sldId="261"/>
        </pc:sldMkLst>
        <pc:spChg chg="mod">
          <ac:chgData name="Hailey Banack" userId="df58c6bd-3e89-4835-b83d-a52c76bdafc9" providerId="ADAL" clId="{2CEFE058-9E57-D94B-B57B-6A2A9602BB66}" dt="2024-10-24T20:48:31.910" v="51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2CEFE058-9E57-D94B-B57B-6A2A9602BB66}" dt="2024-10-24T20:48:16.032" v="49" actId="20577"/>
          <ac:spMkLst>
            <pc:docMk/>
            <pc:sldMk cId="0" sldId="261"/>
            <ac:spMk id="366" creationId="{00000000-0000-0000-0000-000000000000}"/>
          </ac:spMkLst>
        </pc:spChg>
      </pc:sldChg>
      <pc:sldChg chg="modSp">
        <pc:chgData name="Hailey Banack" userId="df58c6bd-3e89-4835-b83d-a52c76bdafc9" providerId="ADAL" clId="{2CEFE058-9E57-D94B-B57B-6A2A9602BB66}" dt="2024-10-25T13:57:59.533" v="1862" actId="20577"/>
        <pc:sldMkLst>
          <pc:docMk/>
          <pc:sldMk cId="0" sldId="276"/>
        </pc:sldMkLst>
        <pc:spChg chg="mod">
          <ac:chgData name="Hailey Banack" userId="df58c6bd-3e89-4835-b83d-a52c76bdafc9" providerId="ADAL" clId="{2CEFE058-9E57-D94B-B57B-6A2A9602BB66}" dt="2024-10-25T13:57:59.533" v="1862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addAnim delAnim">
        <pc:chgData name="Hailey Banack" userId="df58c6bd-3e89-4835-b83d-a52c76bdafc9" providerId="ADAL" clId="{2CEFE058-9E57-D94B-B57B-6A2A9602BB66}" dt="2024-10-25T13:29:55.412" v="861" actId="1076"/>
        <pc:sldMkLst>
          <pc:docMk/>
          <pc:sldMk cId="238759412" sldId="320"/>
        </pc:sldMkLst>
        <pc:spChg chg="add mod">
          <ac:chgData name="Hailey Banack" userId="df58c6bd-3e89-4835-b83d-a52c76bdafc9" providerId="ADAL" clId="{2CEFE058-9E57-D94B-B57B-6A2A9602BB66}" dt="2024-10-25T13:29:55.412" v="861" actId="1076"/>
          <ac:spMkLst>
            <pc:docMk/>
            <pc:sldMk cId="238759412" sldId="320"/>
            <ac:spMk id="4" creationId="{20833D9C-BD73-6CDD-29CC-C4AA2D145A26}"/>
          </ac:spMkLst>
        </pc:spChg>
        <pc:spChg chg="del">
          <ac:chgData name="Hailey Banack" userId="df58c6bd-3e89-4835-b83d-a52c76bdafc9" providerId="ADAL" clId="{2CEFE058-9E57-D94B-B57B-6A2A9602BB66}" dt="2024-10-25T13:08:55.902" v="104" actId="478"/>
          <ac:spMkLst>
            <pc:docMk/>
            <pc:sldMk cId="238759412" sldId="320"/>
            <ac:spMk id="5" creationId="{DAFBA4EB-BAE2-C24A-3ADE-BD8AA25862F0}"/>
          </ac:spMkLst>
        </pc:spChg>
        <pc:spChg chg="mod">
          <ac:chgData name="Hailey Banack" userId="df58c6bd-3e89-4835-b83d-a52c76bdafc9" providerId="ADAL" clId="{2CEFE058-9E57-D94B-B57B-6A2A9602BB66}" dt="2024-10-25T13:08:49.549" v="101" actId="20577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2CEFE058-9E57-D94B-B57B-6A2A9602BB66}" dt="2024-10-25T13:23:49.826" v="473" actId="1076"/>
          <ac:spMkLst>
            <pc:docMk/>
            <pc:sldMk cId="238759412" sldId="320"/>
            <ac:spMk id="8" creationId="{072DE1C7-32A0-3A3A-EB9B-3867276C091C}"/>
          </ac:spMkLst>
        </pc:spChg>
        <pc:spChg chg="add mod">
          <ac:chgData name="Hailey Banack" userId="df58c6bd-3e89-4835-b83d-a52c76bdafc9" providerId="ADAL" clId="{2CEFE058-9E57-D94B-B57B-6A2A9602BB66}" dt="2024-10-25T13:29:52.218" v="860" actId="122"/>
          <ac:spMkLst>
            <pc:docMk/>
            <pc:sldMk cId="238759412" sldId="320"/>
            <ac:spMk id="11" creationId="{3C978515-96AB-E7D2-CE5D-52A0C5B774DB}"/>
          </ac:spMkLst>
        </pc:spChg>
        <pc:spChg chg="del">
          <ac:chgData name="Hailey Banack" userId="df58c6bd-3e89-4835-b83d-a52c76bdafc9" providerId="ADAL" clId="{2CEFE058-9E57-D94B-B57B-6A2A9602BB66}" dt="2024-10-25T13:08:53.744" v="102" actId="478"/>
          <ac:spMkLst>
            <pc:docMk/>
            <pc:sldMk cId="238759412" sldId="320"/>
            <ac:spMk id="15" creationId="{316DD5D9-3807-17AC-B07D-E530F2CC1488}"/>
          </ac:spMkLst>
        </pc:spChg>
        <pc:spChg chg="add del mod">
          <ac:chgData name="Hailey Banack" userId="df58c6bd-3e89-4835-b83d-a52c76bdafc9" providerId="ADAL" clId="{2CEFE058-9E57-D94B-B57B-6A2A9602BB66}" dt="2024-10-25T13:24:12.812" v="477" actId="20577"/>
          <ac:spMkLst>
            <pc:docMk/>
            <pc:sldMk cId="238759412" sldId="320"/>
            <ac:spMk id="17" creationId="{C807A5C1-B396-FAF5-7815-73B4CBB24F63}"/>
          </ac:spMkLst>
        </pc:spChg>
        <pc:grpChg chg="del">
          <ac:chgData name="Hailey Banack" userId="df58c6bd-3e89-4835-b83d-a52c76bdafc9" providerId="ADAL" clId="{2CEFE058-9E57-D94B-B57B-6A2A9602BB66}" dt="2024-10-25T13:08:54.477" v="103" actId="478"/>
          <ac:grpSpMkLst>
            <pc:docMk/>
            <pc:sldMk cId="238759412" sldId="320"/>
            <ac:grpSpMk id="2" creationId="{E07E7D44-8B03-F2F8-A93D-62A5A942630E}"/>
          </ac:grpSpMkLst>
        </pc:grpChg>
        <pc:picChg chg="add mod">
          <ac:chgData name="Hailey Banack" userId="df58c6bd-3e89-4835-b83d-a52c76bdafc9" providerId="ADAL" clId="{2CEFE058-9E57-D94B-B57B-6A2A9602BB66}" dt="2024-10-25T13:29:40.246" v="856" actId="1076"/>
          <ac:picMkLst>
            <pc:docMk/>
            <pc:sldMk cId="238759412" sldId="320"/>
            <ac:picMk id="10" creationId="{E4B42E19-9F8D-4783-22C8-2744283055AC}"/>
          </ac:picMkLst>
        </pc:picChg>
        <pc:picChg chg="add del mod">
          <ac:chgData name="Hailey Banack" userId="df58c6bd-3e89-4835-b83d-a52c76bdafc9" providerId="ADAL" clId="{2CEFE058-9E57-D94B-B57B-6A2A9602BB66}" dt="2024-10-25T13:23:54.470" v="475" actId="14100"/>
          <ac:picMkLst>
            <pc:docMk/>
            <pc:sldMk cId="238759412" sldId="320"/>
            <ac:picMk id="18" creationId="{F3DAE69A-2B2F-A7C3-62AC-C6DF25B54548}"/>
          </ac:picMkLst>
        </pc:picChg>
      </pc:sldChg>
      <pc:sldChg chg="modSp mod">
        <pc:chgData name="Hailey Banack" userId="df58c6bd-3e89-4835-b83d-a52c76bdafc9" providerId="ADAL" clId="{2CEFE058-9E57-D94B-B57B-6A2A9602BB66}" dt="2024-10-25T13:57:29.892" v="1836" actId="20577"/>
        <pc:sldMkLst>
          <pc:docMk/>
          <pc:sldMk cId="4111112523" sldId="322"/>
        </pc:sldMkLst>
        <pc:spChg chg="mod">
          <ac:chgData name="Hailey Banack" userId="df58c6bd-3e89-4835-b83d-a52c76bdafc9" providerId="ADAL" clId="{2CEFE058-9E57-D94B-B57B-6A2A9602BB66}" dt="2024-10-25T13:57:29.892" v="1836" actId="20577"/>
          <ac:spMkLst>
            <pc:docMk/>
            <pc:sldMk cId="4111112523" sldId="322"/>
            <ac:spMk id="375" creationId="{00000000-0000-0000-0000-000000000000}"/>
          </ac:spMkLst>
        </pc:spChg>
      </pc:sldChg>
      <pc:sldChg chg="delSp modSp mod">
        <pc:chgData name="Hailey Banack" userId="df58c6bd-3e89-4835-b83d-a52c76bdafc9" providerId="ADAL" clId="{2CEFE058-9E57-D94B-B57B-6A2A9602BB66}" dt="2024-10-25T13:53:24.173" v="1628" actId="20577"/>
        <pc:sldMkLst>
          <pc:docMk/>
          <pc:sldMk cId="1024386368" sldId="323"/>
        </pc:sldMkLst>
        <pc:spChg chg="del">
          <ac:chgData name="Hailey Banack" userId="df58c6bd-3e89-4835-b83d-a52c76bdafc9" providerId="ADAL" clId="{2CEFE058-9E57-D94B-B57B-6A2A9602BB66}" dt="2024-10-25T13:46:13.826" v="1373" actId="478"/>
          <ac:spMkLst>
            <pc:docMk/>
            <pc:sldMk cId="1024386368" sldId="323"/>
            <ac:spMk id="12" creationId="{3FF2FFBA-7EF0-EAFF-C432-EE436D105289}"/>
          </ac:spMkLst>
        </pc:spChg>
        <pc:spChg chg="mod">
          <ac:chgData name="Hailey Banack" userId="df58c6bd-3e89-4835-b83d-a52c76bdafc9" providerId="ADAL" clId="{2CEFE058-9E57-D94B-B57B-6A2A9602BB66}" dt="2024-10-25T13:53:24.173" v="1628" actId="20577"/>
          <ac:spMkLst>
            <pc:docMk/>
            <pc:sldMk cId="1024386368" sldId="323"/>
            <ac:spMk id="16" creationId="{959BB1EF-12CC-231C-0F90-9307454C3120}"/>
          </ac:spMkLst>
        </pc:spChg>
        <pc:picChg chg="del">
          <ac:chgData name="Hailey Banack" userId="df58c6bd-3e89-4835-b83d-a52c76bdafc9" providerId="ADAL" clId="{2CEFE058-9E57-D94B-B57B-6A2A9602BB66}" dt="2024-10-25T13:46:12.385" v="1372" actId="478"/>
          <ac:picMkLst>
            <pc:docMk/>
            <pc:sldMk cId="1024386368" sldId="323"/>
            <ac:picMk id="2" creationId="{B18DF866-9307-13DD-6EB3-B8A159175D31}"/>
          </ac:picMkLst>
        </pc:picChg>
      </pc:sldChg>
      <pc:sldChg chg="addSp delSp modSp mod addAnim delAnim modAnim">
        <pc:chgData name="Hailey Banack" userId="df58c6bd-3e89-4835-b83d-a52c76bdafc9" providerId="ADAL" clId="{2CEFE058-9E57-D94B-B57B-6A2A9602BB66}" dt="2024-10-25T13:52:33.311" v="1612" actId="1076"/>
        <pc:sldMkLst>
          <pc:docMk/>
          <pc:sldMk cId="2186848261" sldId="325"/>
        </pc:sldMkLst>
        <pc:spChg chg="add mod">
          <ac:chgData name="Hailey Banack" userId="df58c6bd-3e89-4835-b83d-a52c76bdafc9" providerId="ADAL" clId="{2CEFE058-9E57-D94B-B57B-6A2A9602BB66}" dt="2024-10-25T13:52:33.311" v="1612" actId="1076"/>
          <ac:spMkLst>
            <pc:docMk/>
            <pc:sldMk cId="2186848261" sldId="325"/>
            <ac:spMk id="2" creationId="{4001ED6F-8C3B-B946-B317-A78D3AF81A3D}"/>
          </ac:spMkLst>
        </pc:spChg>
        <pc:spChg chg="mod">
          <ac:chgData name="Hailey Banack" userId="df58c6bd-3e89-4835-b83d-a52c76bdafc9" providerId="ADAL" clId="{2CEFE058-9E57-D94B-B57B-6A2A9602BB66}" dt="2024-10-25T13:51:43.625" v="1600" actId="1076"/>
          <ac:spMkLst>
            <pc:docMk/>
            <pc:sldMk cId="2186848261" sldId="325"/>
            <ac:spMk id="6" creationId="{C7678CFB-2F14-9D9C-A206-BDA248417BB0}"/>
          </ac:spMkLst>
        </pc:spChg>
        <pc:spChg chg="mod">
          <ac:chgData name="Hailey Banack" userId="df58c6bd-3e89-4835-b83d-a52c76bdafc9" providerId="ADAL" clId="{2CEFE058-9E57-D94B-B57B-6A2A9602BB66}" dt="2024-10-25T13:52:30.642" v="1611" actId="1076"/>
          <ac:spMkLst>
            <pc:docMk/>
            <pc:sldMk cId="2186848261" sldId="325"/>
            <ac:spMk id="8" creationId="{072DE1C7-32A0-3A3A-EB9B-3867276C091C}"/>
          </ac:spMkLst>
        </pc:spChg>
        <pc:spChg chg="del">
          <ac:chgData name="Hailey Banack" userId="df58c6bd-3e89-4835-b83d-a52c76bdafc9" providerId="ADAL" clId="{2CEFE058-9E57-D94B-B57B-6A2A9602BB66}" dt="2024-10-25T13:34:52.947" v="1035" actId="478"/>
          <ac:spMkLst>
            <pc:docMk/>
            <pc:sldMk cId="2186848261" sldId="325"/>
            <ac:spMk id="10" creationId="{F821C72A-88B4-0023-0969-A0874C683E68}"/>
          </ac:spMkLst>
        </pc:spChg>
        <pc:spChg chg="del">
          <ac:chgData name="Hailey Banack" userId="df58c6bd-3e89-4835-b83d-a52c76bdafc9" providerId="ADAL" clId="{2CEFE058-9E57-D94B-B57B-6A2A9602BB66}" dt="2024-10-25T13:36:02.908" v="1111" actId="478"/>
          <ac:spMkLst>
            <pc:docMk/>
            <pc:sldMk cId="2186848261" sldId="325"/>
            <ac:spMk id="16" creationId="{333A6D7C-C73D-1C3E-8D94-6BC128E12D78}"/>
          </ac:spMkLst>
        </pc:spChg>
        <pc:spChg chg="del">
          <ac:chgData name="Hailey Banack" userId="df58c6bd-3e89-4835-b83d-a52c76bdafc9" providerId="ADAL" clId="{2CEFE058-9E57-D94B-B57B-6A2A9602BB66}" dt="2024-10-25T13:34:51.656" v="1034" actId="478"/>
          <ac:spMkLst>
            <pc:docMk/>
            <pc:sldMk cId="2186848261" sldId="325"/>
            <ac:spMk id="17" creationId="{C807A5C1-B396-FAF5-7815-73B4CBB24F63}"/>
          </ac:spMkLst>
        </pc:spChg>
        <pc:spChg chg="del">
          <ac:chgData name="Hailey Banack" userId="df58c6bd-3e89-4835-b83d-a52c76bdafc9" providerId="ADAL" clId="{2CEFE058-9E57-D94B-B57B-6A2A9602BB66}" dt="2024-10-25T13:36:07.061" v="1113" actId="478"/>
          <ac:spMkLst>
            <pc:docMk/>
            <pc:sldMk cId="2186848261" sldId="325"/>
            <ac:spMk id="19" creationId="{AF8028CC-2138-E7A0-B80C-0197C9A97919}"/>
          </ac:spMkLst>
        </pc:spChg>
        <pc:spChg chg="del">
          <ac:chgData name="Hailey Banack" userId="df58c6bd-3e89-4835-b83d-a52c76bdafc9" providerId="ADAL" clId="{2CEFE058-9E57-D94B-B57B-6A2A9602BB66}" dt="2024-10-25T13:36:05.221" v="1112" actId="478"/>
          <ac:spMkLst>
            <pc:docMk/>
            <pc:sldMk cId="2186848261" sldId="325"/>
            <ac:spMk id="20" creationId="{3845CE0A-92A3-60CB-6E1A-D82B89DE67EA}"/>
          </ac:spMkLst>
        </pc:spChg>
        <pc:picChg chg="del">
          <ac:chgData name="Hailey Banack" userId="df58c6bd-3e89-4835-b83d-a52c76bdafc9" providerId="ADAL" clId="{2CEFE058-9E57-D94B-B57B-6A2A9602BB66}" dt="2024-10-25T13:34:50.367" v="1033" actId="478"/>
          <ac:picMkLst>
            <pc:docMk/>
            <pc:sldMk cId="2186848261" sldId="325"/>
            <ac:picMk id="4" creationId="{7FA2F998-B2AD-8A81-AB6B-62B49C2BD14D}"/>
          </ac:picMkLst>
        </pc:picChg>
      </pc:sldChg>
      <pc:sldChg chg="addSp delSp modSp mod delAnim modAnim">
        <pc:chgData name="Hailey Banack" userId="df58c6bd-3e89-4835-b83d-a52c76bdafc9" providerId="ADAL" clId="{2CEFE058-9E57-D94B-B57B-6A2A9602BB66}" dt="2024-10-25T13:56:25.862" v="1823" actId="1076"/>
        <pc:sldMkLst>
          <pc:docMk/>
          <pc:sldMk cId="1057129299" sldId="326"/>
        </pc:sldMkLst>
        <pc:spChg chg="add del mod">
          <ac:chgData name="Hailey Banack" userId="df58c6bd-3e89-4835-b83d-a52c76bdafc9" providerId="ADAL" clId="{2CEFE058-9E57-D94B-B57B-6A2A9602BB66}" dt="2024-10-25T13:53:41.008" v="1630" actId="478"/>
          <ac:spMkLst>
            <pc:docMk/>
            <pc:sldMk cId="1057129299" sldId="326"/>
            <ac:spMk id="3" creationId="{DB29B3EE-064D-0D93-5B84-0579E2296DEC}"/>
          </ac:spMkLst>
        </pc:spChg>
        <pc:spChg chg="mod">
          <ac:chgData name="Hailey Banack" userId="df58c6bd-3e89-4835-b83d-a52c76bdafc9" providerId="ADAL" clId="{2CEFE058-9E57-D94B-B57B-6A2A9602BB66}" dt="2024-10-25T13:54:03" v="1635" actId="207"/>
          <ac:spMkLst>
            <pc:docMk/>
            <pc:sldMk cId="1057129299" sldId="326"/>
            <ac:spMk id="5" creationId="{01176134-8C5A-2D28-067D-BAD5F4AB0C4D}"/>
          </ac:spMkLst>
        </pc:spChg>
        <pc:spChg chg="mod">
          <ac:chgData name="Hailey Banack" userId="df58c6bd-3e89-4835-b83d-a52c76bdafc9" providerId="ADAL" clId="{2CEFE058-9E57-D94B-B57B-6A2A9602BB66}" dt="2024-10-25T13:55:35.100" v="1726" actId="14100"/>
          <ac:spMkLst>
            <pc:docMk/>
            <pc:sldMk cId="1057129299" sldId="326"/>
            <ac:spMk id="6" creationId="{4F56B67B-264D-923A-C7A9-52AD77454891}"/>
          </ac:spMkLst>
        </pc:spChg>
        <pc:spChg chg="mod">
          <ac:chgData name="Hailey Banack" userId="df58c6bd-3e89-4835-b83d-a52c76bdafc9" providerId="ADAL" clId="{2CEFE058-9E57-D94B-B57B-6A2A9602BB66}" dt="2024-10-25T13:54:03" v="1635" actId="207"/>
          <ac:spMkLst>
            <pc:docMk/>
            <pc:sldMk cId="1057129299" sldId="326"/>
            <ac:spMk id="7" creationId="{80FD2FA3-EC41-6213-5591-A1DE08A674CD}"/>
          </ac:spMkLst>
        </pc:spChg>
        <pc:spChg chg="mod">
          <ac:chgData name="Hailey Banack" userId="df58c6bd-3e89-4835-b83d-a52c76bdafc9" providerId="ADAL" clId="{2CEFE058-9E57-D94B-B57B-6A2A9602BB66}" dt="2024-10-25T13:55:49.242" v="1733"/>
          <ac:spMkLst>
            <pc:docMk/>
            <pc:sldMk cId="1057129299" sldId="326"/>
            <ac:spMk id="9" creationId="{58D66392-ED27-14E7-1AF3-A4692215EA54}"/>
          </ac:spMkLst>
        </pc:spChg>
        <pc:spChg chg="mod">
          <ac:chgData name="Hailey Banack" userId="df58c6bd-3e89-4835-b83d-a52c76bdafc9" providerId="ADAL" clId="{2CEFE058-9E57-D94B-B57B-6A2A9602BB66}" dt="2024-10-25T13:55:49.242" v="1733"/>
          <ac:spMkLst>
            <pc:docMk/>
            <pc:sldMk cId="1057129299" sldId="326"/>
            <ac:spMk id="10" creationId="{C662942C-9546-3AD0-D1F8-82DC7C42D1B2}"/>
          </ac:spMkLst>
        </pc:spChg>
        <pc:spChg chg="mod">
          <ac:chgData name="Hailey Banack" userId="df58c6bd-3e89-4835-b83d-a52c76bdafc9" providerId="ADAL" clId="{2CEFE058-9E57-D94B-B57B-6A2A9602BB66}" dt="2024-10-25T13:55:49.242" v="1733"/>
          <ac:spMkLst>
            <pc:docMk/>
            <pc:sldMk cId="1057129299" sldId="326"/>
            <ac:spMk id="11" creationId="{83A31C71-AB0C-1C5C-4D4F-1248E88EB660}"/>
          </ac:spMkLst>
        </pc:spChg>
        <pc:spChg chg="add mod">
          <ac:chgData name="Hailey Banack" userId="df58c6bd-3e89-4835-b83d-a52c76bdafc9" providerId="ADAL" clId="{2CEFE058-9E57-D94B-B57B-6A2A9602BB66}" dt="2024-10-25T13:56:25.862" v="1823" actId="1076"/>
          <ac:spMkLst>
            <pc:docMk/>
            <pc:sldMk cId="1057129299" sldId="326"/>
            <ac:spMk id="12" creationId="{E72251A6-630E-47C0-354A-E929CAFCBE7F}"/>
          </ac:spMkLst>
        </pc:spChg>
        <pc:spChg chg="mod">
          <ac:chgData name="Hailey Banack" userId="df58c6bd-3e89-4835-b83d-a52c76bdafc9" providerId="ADAL" clId="{2CEFE058-9E57-D94B-B57B-6A2A9602BB66}" dt="2024-10-25T13:55:46.687" v="1732" actId="1076"/>
          <ac:spMkLst>
            <pc:docMk/>
            <pc:sldMk cId="1057129299" sldId="326"/>
            <ac:spMk id="655" creationId="{00000000-0000-0000-0000-000000000000}"/>
          </ac:spMkLst>
        </pc:spChg>
        <pc:spChg chg="del">
          <ac:chgData name="Hailey Banack" userId="df58c6bd-3e89-4835-b83d-a52c76bdafc9" providerId="ADAL" clId="{2CEFE058-9E57-D94B-B57B-6A2A9602BB66}" dt="2024-10-25T13:53:40.046" v="1629" actId="478"/>
          <ac:spMkLst>
            <pc:docMk/>
            <pc:sldMk cId="1057129299" sldId="326"/>
            <ac:spMk id="656" creationId="{00000000-0000-0000-0000-000000000000}"/>
          </ac:spMkLst>
        </pc:spChg>
        <pc:grpChg chg="add mod">
          <ac:chgData name="Hailey Banack" userId="df58c6bd-3e89-4835-b83d-a52c76bdafc9" providerId="ADAL" clId="{2CEFE058-9E57-D94B-B57B-6A2A9602BB66}" dt="2024-10-25T13:55:37.712" v="1727" actId="14100"/>
          <ac:grpSpMkLst>
            <pc:docMk/>
            <pc:sldMk cId="1057129299" sldId="326"/>
            <ac:grpSpMk id="4" creationId="{54A8CF4F-42C8-8069-1EF0-461DE832531F}"/>
          </ac:grpSpMkLst>
        </pc:grpChg>
        <pc:grpChg chg="add mod">
          <ac:chgData name="Hailey Banack" userId="df58c6bd-3e89-4835-b83d-a52c76bdafc9" providerId="ADAL" clId="{2CEFE058-9E57-D94B-B57B-6A2A9602BB66}" dt="2024-10-25T13:55:55.236" v="1734" actId="1076"/>
          <ac:grpSpMkLst>
            <pc:docMk/>
            <pc:sldMk cId="1057129299" sldId="326"/>
            <ac:grpSpMk id="8" creationId="{3588274A-37DF-0518-F589-8F96CE4C3815}"/>
          </ac:grpSpMkLst>
        </pc:grpChg>
      </pc:sldChg>
      <pc:sldChg chg="del">
        <pc:chgData name="Hailey Banack" userId="df58c6bd-3e89-4835-b83d-a52c76bdafc9" providerId="ADAL" clId="{2CEFE058-9E57-D94B-B57B-6A2A9602BB66}" dt="2024-10-25T13:56:55.967" v="1824" actId="2696"/>
        <pc:sldMkLst>
          <pc:docMk/>
          <pc:sldMk cId="2697973815" sldId="327"/>
        </pc:sldMkLst>
      </pc:sldChg>
      <pc:sldChg chg="modSp add mod">
        <pc:chgData name="Hailey Banack" userId="df58c6bd-3e89-4835-b83d-a52c76bdafc9" providerId="ADAL" clId="{2CEFE058-9E57-D94B-B57B-6A2A9602BB66}" dt="2024-10-25T13:57:51.010" v="1846" actId="1076"/>
        <pc:sldMkLst>
          <pc:docMk/>
          <pc:sldMk cId="3287837277" sldId="327"/>
        </pc:sldMkLst>
        <pc:spChg chg="mod">
          <ac:chgData name="Hailey Banack" userId="df58c6bd-3e89-4835-b83d-a52c76bdafc9" providerId="ADAL" clId="{2CEFE058-9E57-D94B-B57B-6A2A9602BB66}" dt="2024-10-25T13:57:51.010" v="1846" actId="1076"/>
          <ac:spMkLst>
            <pc:docMk/>
            <pc:sldMk cId="3287837277" sldId="327"/>
            <ac:spMk id="375" creationId="{00000000-0000-0000-0000-000000000000}"/>
          </ac:spMkLst>
        </pc:spChg>
      </pc:sldChg>
    </pc:docChg>
  </pc:docChgLst>
  <pc:docChgLst>
    <pc:chgData name="Hailey Banack" userId="df58c6bd-3e89-4835-b83d-a52c76bdafc9" providerId="ADAL" clId="{420D1E99-D46E-E84C-9D7F-0B8F9C24110F}"/>
    <pc:docChg chg="undo custSel addSld delSld modSld">
      <pc:chgData name="Hailey Banack" userId="df58c6bd-3e89-4835-b83d-a52c76bdafc9" providerId="ADAL" clId="{420D1E99-D46E-E84C-9D7F-0B8F9C24110F}" dt="2024-10-30T20:18:37.335" v="690" actId="20577"/>
      <pc:docMkLst>
        <pc:docMk/>
      </pc:docMkLst>
      <pc:sldChg chg="modSp mod">
        <pc:chgData name="Hailey Banack" userId="df58c6bd-3e89-4835-b83d-a52c76bdafc9" providerId="ADAL" clId="{420D1E99-D46E-E84C-9D7F-0B8F9C24110F}" dt="2024-10-30T18:48:08.745" v="10" actId="20577"/>
        <pc:sldMkLst>
          <pc:docMk/>
          <pc:sldMk cId="0" sldId="256"/>
        </pc:sldMkLst>
        <pc:spChg chg="mod">
          <ac:chgData name="Hailey Banack" userId="df58c6bd-3e89-4835-b83d-a52c76bdafc9" providerId="ADAL" clId="{420D1E99-D46E-E84C-9D7F-0B8F9C24110F}" dt="2024-10-30T18:48:08.745" v="10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420D1E99-D46E-E84C-9D7F-0B8F9C24110F}" dt="2024-10-30T18:48:06.032" v="8" actId="1076"/>
          <ac:spMkLst>
            <pc:docMk/>
            <pc:sldMk cId="0" sldId="256"/>
            <ac:spMk id="309" creationId="{00000000-0000-0000-0000-000000000000}"/>
          </ac:spMkLst>
        </pc:spChg>
      </pc:sldChg>
      <pc:sldChg chg="modSp">
        <pc:chgData name="Hailey Banack" userId="df58c6bd-3e89-4835-b83d-a52c76bdafc9" providerId="ADAL" clId="{420D1E99-D46E-E84C-9D7F-0B8F9C24110F}" dt="2024-10-30T18:50:54.837" v="27" actId="20577"/>
        <pc:sldMkLst>
          <pc:docMk/>
          <pc:sldMk cId="0" sldId="259"/>
        </pc:sldMkLst>
        <pc:spChg chg="mod">
          <ac:chgData name="Hailey Banack" userId="df58c6bd-3e89-4835-b83d-a52c76bdafc9" providerId="ADAL" clId="{420D1E99-D46E-E84C-9D7F-0B8F9C24110F}" dt="2024-10-30T18:50:54.837" v="27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420D1E99-D46E-E84C-9D7F-0B8F9C24110F}" dt="2024-10-30T18:49:57.232" v="17" actId="1076"/>
        <pc:sldMkLst>
          <pc:docMk/>
          <pc:sldMk cId="0" sldId="261"/>
        </pc:sldMkLst>
        <pc:spChg chg="mod">
          <ac:chgData name="Hailey Banack" userId="df58c6bd-3e89-4835-b83d-a52c76bdafc9" providerId="ADAL" clId="{420D1E99-D46E-E84C-9D7F-0B8F9C24110F}" dt="2024-10-30T18:49:54.230" v="16" actId="1076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420D1E99-D46E-E84C-9D7F-0B8F9C24110F}" dt="2024-10-30T18:49:47.981" v="14" actId="20577"/>
          <ac:spMkLst>
            <pc:docMk/>
            <pc:sldMk cId="0" sldId="261"/>
            <ac:spMk id="366" creationId="{00000000-0000-0000-0000-000000000000}"/>
          </ac:spMkLst>
        </pc:spChg>
        <pc:picChg chg="mod">
          <ac:chgData name="Hailey Banack" userId="df58c6bd-3e89-4835-b83d-a52c76bdafc9" providerId="ADAL" clId="{420D1E99-D46E-E84C-9D7F-0B8F9C24110F}" dt="2024-10-30T18:49:57.232" v="17" actId="1076"/>
          <ac:picMkLst>
            <pc:docMk/>
            <pc:sldMk cId="0" sldId="261"/>
            <ac:picMk id="2" creationId="{EE884F72-2C9E-2ACB-D452-2AAB4D0CD42B}"/>
          </ac:picMkLst>
        </pc:picChg>
      </pc:sldChg>
      <pc:sldChg chg="modSp">
        <pc:chgData name="Hailey Banack" userId="df58c6bd-3e89-4835-b83d-a52c76bdafc9" providerId="ADAL" clId="{420D1E99-D46E-E84C-9D7F-0B8F9C24110F}" dt="2024-10-30T20:18:37.335" v="690" actId="20577"/>
        <pc:sldMkLst>
          <pc:docMk/>
          <pc:sldMk cId="0" sldId="276"/>
        </pc:sldMkLst>
        <pc:spChg chg="mod">
          <ac:chgData name="Hailey Banack" userId="df58c6bd-3e89-4835-b83d-a52c76bdafc9" providerId="ADAL" clId="{420D1E99-D46E-E84C-9D7F-0B8F9C24110F}" dt="2024-10-30T20:18:37.335" v="690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modAnim">
        <pc:chgData name="Hailey Banack" userId="df58c6bd-3e89-4835-b83d-a52c76bdafc9" providerId="ADAL" clId="{420D1E99-D46E-E84C-9D7F-0B8F9C24110F}" dt="2024-10-30T19:44:12.752" v="257" actId="20577"/>
        <pc:sldMkLst>
          <pc:docMk/>
          <pc:sldMk cId="238759412" sldId="320"/>
        </pc:sldMkLst>
        <pc:spChg chg="add mod">
          <ac:chgData name="Hailey Banack" userId="df58c6bd-3e89-4835-b83d-a52c76bdafc9" providerId="ADAL" clId="{420D1E99-D46E-E84C-9D7F-0B8F9C24110F}" dt="2024-10-30T19:36:06.429" v="241" actId="1076"/>
          <ac:spMkLst>
            <pc:docMk/>
            <pc:sldMk cId="238759412" sldId="320"/>
            <ac:spMk id="2" creationId="{651C9D37-CD71-53D4-38FF-5831F30F426B}"/>
          </ac:spMkLst>
        </pc:spChg>
        <pc:spChg chg="add mod">
          <ac:chgData name="Hailey Banack" userId="df58c6bd-3e89-4835-b83d-a52c76bdafc9" providerId="ADAL" clId="{420D1E99-D46E-E84C-9D7F-0B8F9C24110F}" dt="2024-10-30T19:44:12.752" v="257" actId="20577"/>
          <ac:spMkLst>
            <pc:docMk/>
            <pc:sldMk cId="238759412" sldId="320"/>
            <ac:spMk id="4" creationId="{447BE31B-B9DE-52CD-ACD9-52DF2161F424}"/>
          </ac:spMkLst>
        </pc:spChg>
        <pc:spChg chg="mod">
          <ac:chgData name="Hailey Banack" userId="df58c6bd-3e89-4835-b83d-a52c76bdafc9" providerId="ADAL" clId="{420D1E99-D46E-E84C-9D7F-0B8F9C24110F}" dt="2024-10-30T19:35:14.731" v="227" actId="1076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420D1E99-D46E-E84C-9D7F-0B8F9C24110F}" dt="2024-10-30T19:35:11.542" v="226" actId="1076"/>
          <ac:spMkLst>
            <pc:docMk/>
            <pc:sldMk cId="238759412" sldId="320"/>
            <ac:spMk id="8" creationId="{072DE1C7-32A0-3A3A-EB9B-3867276C091C}"/>
          </ac:spMkLst>
        </pc:spChg>
        <pc:spChg chg="del">
          <ac:chgData name="Hailey Banack" userId="df58c6bd-3e89-4835-b83d-a52c76bdafc9" providerId="ADAL" clId="{420D1E99-D46E-E84C-9D7F-0B8F9C24110F}" dt="2024-10-30T19:34:52.294" v="224" actId="478"/>
          <ac:spMkLst>
            <pc:docMk/>
            <pc:sldMk cId="238759412" sldId="320"/>
            <ac:spMk id="13" creationId="{154307CB-6887-7861-A6D0-197D1E4DF61A}"/>
          </ac:spMkLst>
        </pc:spChg>
        <pc:picChg chg="add mod">
          <ac:chgData name="Hailey Banack" userId="df58c6bd-3e89-4835-b83d-a52c76bdafc9" providerId="ADAL" clId="{420D1E99-D46E-E84C-9D7F-0B8F9C24110F}" dt="2024-10-30T19:43:41.557" v="255" actId="1076"/>
          <ac:picMkLst>
            <pc:docMk/>
            <pc:sldMk cId="238759412" sldId="320"/>
            <ac:picMk id="3" creationId="{0A242D7A-2F8A-10A9-14F6-7C7908D63F7C}"/>
          </ac:picMkLst>
        </pc:picChg>
        <pc:picChg chg="del">
          <ac:chgData name="Hailey Banack" userId="df58c6bd-3e89-4835-b83d-a52c76bdafc9" providerId="ADAL" clId="{420D1E99-D46E-E84C-9D7F-0B8F9C24110F}" dt="2024-10-30T19:34:54.462" v="225" actId="478"/>
          <ac:picMkLst>
            <pc:docMk/>
            <pc:sldMk cId="238759412" sldId="320"/>
            <ac:picMk id="11" creationId="{B86C798B-955F-6BFF-9F92-952863F82740}"/>
          </ac:picMkLst>
        </pc:picChg>
      </pc:sldChg>
      <pc:sldChg chg="addSp delSp modSp mod">
        <pc:chgData name="Hailey Banack" userId="df58c6bd-3e89-4835-b83d-a52c76bdafc9" providerId="ADAL" clId="{420D1E99-D46E-E84C-9D7F-0B8F9C24110F}" dt="2024-10-30T20:18:05.532" v="670" actId="255"/>
        <pc:sldMkLst>
          <pc:docMk/>
          <pc:sldMk cId="1024386368" sldId="323"/>
        </pc:sldMkLst>
        <pc:spChg chg="add mod">
          <ac:chgData name="Hailey Banack" userId="df58c6bd-3e89-4835-b83d-a52c76bdafc9" providerId="ADAL" clId="{420D1E99-D46E-E84C-9D7F-0B8F9C24110F}" dt="2024-10-30T20:16:55.983" v="647" actId="1076"/>
          <ac:spMkLst>
            <pc:docMk/>
            <pc:sldMk cId="1024386368" sldId="323"/>
            <ac:spMk id="4" creationId="{AB283486-AFFD-4B4B-4226-B39BC1DDB16C}"/>
          </ac:spMkLst>
        </pc:spChg>
        <pc:spChg chg="del">
          <ac:chgData name="Hailey Banack" userId="df58c6bd-3e89-4835-b83d-a52c76bdafc9" providerId="ADAL" clId="{420D1E99-D46E-E84C-9D7F-0B8F9C24110F}" dt="2024-10-30T19:58:39.748" v="551" actId="478"/>
          <ac:spMkLst>
            <pc:docMk/>
            <pc:sldMk cId="1024386368" sldId="323"/>
            <ac:spMk id="5" creationId="{7F77A61B-6126-D558-46F0-FCF6ADB3F50A}"/>
          </ac:spMkLst>
        </pc:spChg>
        <pc:spChg chg="add mod">
          <ac:chgData name="Hailey Banack" userId="df58c6bd-3e89-4835-b83d-a52c76bdafc9" providerId="ADAL" clId="{420D1E99-D46E-E84C-9D7F-0B8F9C24110F}" dt="2024-10-30T20:16:27.465" v="645" actId="1076"/>
          <ac:spMkLst>
            <pc:docMk/>
            <pc:sldMk cId="1024386368" sldId="323"/>
            <ac:spMk id="6" creationId="{56A5496B-2048-71C6-C3BF-BFA8A47EA6CA}"/>
          </ac:spMkLst>
        </pc:spChg>
        <pc:spChg chg="add mod">
          <ac:chgData name="Hailey Banack" userId="df58c6bd-3e89-4835-b83d-a52c76bdafc9" providerId="ADAL" clId="{420D1E99-D46E-E84C-9D7F-0B8F9C24110F}" dt="2024-10-30T20:18:05.532" v="670" actId="255"/>
          <ac:spMkLst>
            <pc:docMk/>
            <pc:sldMk cId="1024386368" sldId="323"/>
            <ac:spMk id="7" creationId="{F46D71CE-0A9F-165E-01B0-35F4916D5E33}"/>
          </ac:spMkLst>
        </pc:spChg>
        <pc:spChg chg="add mod">
          <ac:chgData name="Hailey Banack" userId="df58c6bd-3e89-4835-b83d-a52c76bdafc9" providerId="ADAL" clId="{420D1E99-D46E-E84C-9D7F-0B8F9C24110F}" dt="2024-10-30T20:17:58.342" v="669" actId="1076"/>
          <ac:spMkLst>
            <pc:docMk/>
            <pc:sldMk cId="1024386368" sldId="323"/>
            <ac:spMk id="8" creationId="{2F6FD68D-4F91-E9F3-E690-E703E7C4EDED}"/>
          </ac:spMkLst>
        </pc:spChg>
        <pc:spChg chg="del mod">
          <ac:chgData name="Hailey Banack" userId="df58c6bd-3e89-4835-b83d-a52c76bdafc9" providerId="ADAL" clId="{420D1E99-D46E-E84C-9D7F-0B8F9C24110F}" dt="2024-10-30T19:58:45.601" v="554" actId="478"/>
          <ac:spMkLst>
            <pc:docMk/>
            <pc:sldMk cId="1024386368" sldId="323"/>
            <ac:spMk id="16" creationId="{959BB1EF-12CC-231C-0F90-9307454C3120}"/>
          </ac:spMkLst>
        </pc:spChg>
        <pc:picChg chg="add mod">
          <ac:chgData name="Hailey Banack" userId="df58c6bd-3e89-4835-b83d-a52c76bdafc9" providerId="ADAL" clId="{420D1E99-D46E-E84C-9D7F-0B8F9C24110F}" dt="2024-10-30T20:16:53.112" v="646" actId="1076"/>
          <ac:picMkLst>
            <pc:docMk/>
            <pc:sldMk cId="1024386368" sldId="323"/>
            <ac:picMk id="2" creationId="{90232556-7C56-592F-B6F2-BAE4C89F4ABF}"/>
          </ac:picMkLst>
        </pc:picChg>
        <pc:picChg chg="del">
          <ac:chgData name="Hailey Banack" userId="df58c6bd-3e89-4835-b83d-a52c76bdafc9" providerId="ADAL" clId="{420D1E99-D46E-E84C-9D7F-0B8F9C24110F}" dt="2024-10-30T19:58:40.628" v="552" actId="478"/>
          <ac:picMkLst>
            <pc:docMk/>
            <pc:sldMk cId="1024386368" sldId="323"/>
            <ac:picMk id="3" creationId="{353CC879-56C4-AF67-5957-892F08D2D687}"/>
          </ac:picMkLst>
        </pc:picChg>
      </pc:sldChg>
      <pc:sldChg chg="modSp add mod">
        <pc:chgData name="Hailey Banack" userId="df58c6bd-3e89-4835-b83d-a52c76bdafc9" providerId="ADAL" clId="{420D1E99-D46E-E84C-9D7F-0B8F9C24110F}" dt="2024-10-30T18:50:43.033" v="25" actId="1076"/>
        <pc:sldMkLst>
          <pc:docMk/>
          <pc:sldMk cId="3287837277" sldId="327"/>
        </pc:sldMkLst>
        <pc:spChg chg="mod">
          <ac:chgData name="Hailey Banack" userId="df58c6bd-3e89-4835-b83d-a52c76bdafc9" providerId="ADAL" clId="{420D1E99-D46E-E84C-9D7F-0B8F9C24110F}" dt="2024-10-30T18:50:36.616" v="24" actId="1076"/>
          <ac:spMkLst>
            <pc:docMk/>
            <pc:sldMk cId="3287837277" sldId="327"/>
            <ac:spMk id="375" creationId="{00000000-0000-0000-0000-000000000000}"/>
          </ac:spMkLst>
        </pc:spChg>
        <pc:spChg chg="mod">
          <ac:chgData name="Hailey Banack" userId="df58c6bd-3e89-4835-b83d-a52c76bdafc9" providerId="ADAL" clId="{420D1E99-D46E-E84C-9D7F-0B8F9C24110F}" dt="2024-10-30T18:50:43.033" v="25" actId="1076"/>
          <ac:spMkLst>
            <pc:docMk/>
            <pc:sldMk cId="3287837277" sldId="327"/>
            <ac:spMk id="376" creationId="{00000000-0000-0000-0000-000000000000}"/>
          </ac:spMkLst>
        </pc:spChg>
      </pc:sldChg>
      <pc:sldChg chg="del">
        <pc:chgData name="Hailey Banack" userId="df58c6bd-3e89-4835-b83d-a52c76bdafc9" providerId="ADAL" clId="{420D1E99-D46E-E84C-9D7F-0B8F9C24110F}" dt="2024-10-30T19:58:32.924" v="549" actId="2696"/>
        <pc:sldMkLst>
          <pc:docMk/>
          <pc:sldMk cId="916367827" sldId="328"/>
        </pc:sldMkLst>
      </pc:sldChg>
      <pc:sldChg chg="addSp delSp modSp mod delAnim">
        <pc:chgData name="Hailey Banack" userId="df58c6bd-3e89-4835-b83d-a52c76bdafc9" providerId="ADAL" clId="{420D1E99-D46E-E84C-9D7F-0B8F9C24110F}" dt="2024-10-30T19:48:19.502" v="324"/>
        <pc:sldMkLst>
          <pc:docMk/>
          <pc:sldMk cId="0" sldId="330"/>
        </pc:sldMkLst>
        <pc:spChg chg="add del mod">
          <ac:chgData name="Hailey Banack" userId="df58c6bd-3e89-4835-b83d-a52c76bdafc9" providerId="ADAL" clId="{420D1E99-D46E-E84C-9D7F-0B8F9C24110F}" dt="2024-10-30T19:45:03.907" v="277" actId="478"/>
          <ac:spMkLst>
            <pc:docMk/>
            <pc:sldMk cId="0" sldId="330"/>
            <ac:spMk id="3" creationId="{6970FB9E-2008-15C2-DE73-5AD4EFE85CB4}"/>
          </ac:spMkLst>
        </pc:spChg>
        <pc:spChg chg="del mod">
          <ac:chgData name="Hailey Banack" userId="df58c6bd-3e89-4835-b83d-a52c76bdafc9" providerId="ADAL" clId="{420D1E99-D46E-E84C-9D7F-0B8F9C24110F}" dt="2024-10-30T19:45:01.124" v="276" actId="478"/>
          <ac:spMkLst>
            <pc:docMk/>
            <pc:sldMk cId="0" sldId="330"/>
            <ac:spMk id="655" creationId="{00000000-0000-0000-0000-000000000000}"/>
          </ac:spMkLst>
        </pc:spChg>
        <pc:spChg chg="mod">
          <ac:chgData name="Hailey Banack" userId="df58c6bd-3e89-4835-b83d-a52c76bdafc9" providerId="ADAL" clId="{420D1E99-D46E-E84C-9D7F-0B8F9C24110F}" dt="2024-10-30T19:46:17.352" v="317" actId="20577"/>
          <ac:spMkLst>
            <pc:docMk/>
            <pc:sldMk cId="0" sldId="330"/>
            <ac:spMk id="656" creationId="{00000000-0000-0000-0000-000000000000}"/>
          </ac:spMkLst>
        </pc:spChg>
        <pc:picChg chg="add mod">
          <ac:chgData name="Hailey Banack" userId="df58c6bd-3e89-4835-b83d-a52c76bdafc9" providerId="ADAL" clId="{420D1E99-D46E-E84C-9D7F-0B8F9C24110F}" dt="2024-10-30T19:48:19.502" v="324"/>
          <ac:picMkLst>
            <pc:docMk/>
            <pc:sldMk cId="0" sldId="330"/>
            <ac:picMk id="4" creationId="{D575E708-319B-6B95-7035-E0AFA6C5C102}"/>
          </ac:picMkLst>
        </pc:picChg>
      </pc:sldChg>
      <pc:sldChg chg="addSp delSp modSp mod">
        <pc:chgData name="Hailey Banack" userId="df58c6bd-3e89-4835-b83d-a52c76bdafc9" providerId="ADAL" clId="{420D1E99-D46E-E84C-9D7F-0B8F9C24110F}" dt="2024-10-30T20:08:32.859" v="568" actId="1076"/>
        <pc:sldMkLst>
          <pc:docMk/>
          <pc:sldMk cId="2956218236" sldId="331"/>
        </pc:sldMkLst>
        <pc:spChg chg="del mod">
          <ac:chgData name="Hailey Banack" userId="df58c6bd-3e89-4835-b83d-a52c76bdafc9" providerId="ADAL" clId="{420D1E99-D46E-E84C-9D7F-0B8F9C24110F}" dt="2024-10-30T19:48:45.555" v="326" actId="478"/>
          <ac:spMkLst>
            <pc:docMk/>
            <pc:sldMk cId="2956218236" sldId="331"/>
            <ac:spMk id="3" creationId="{BB8A11ED-0B70-5AE1-106F-7CE6285033B0}"/>
          </ac:spMkLst>
        </pc:spChg>
        <pc:spChg chg="mod">
          <ac:chgData name="Hailey Banack" userId="df58c6bd-3e89-4835-b83d-a52c76bdafc9" providerId="ADAL" clId="{420D1E99-D46E-E84C-9D7F-0B8F9C24110F}" dt="2024-10-30T20:08:32.859" v="568" actId="1076"/>
          <ac:spMkLst>
            <pc:docMk/>
            <pc:sldMk cId="2956218236" sldId="331"/>
            <ac:spMk id="7" creationId="{FE6586AF-52C7-6574-BB42-0DD2D2EC92A5}"/>
          </ac:spMkLst>
        </pc:spChg>
        <pc:spChg chg="add mod">
          <ac:chgData name="Hailey Banack" userId="df58c6bd-3e89-4835-b83d-a52c76bdafc9" providerId="ADAL" clId="{420D1E99-D46E-E84C-9D7F-0B8F9C24110F}" dt="2024-10-30T20:00:04.146" v="565" actId="207"/>
          <ac:spMkLst>
            <pc:docMk/>
            <pc:sldMk cId="2956218236" sldId="331"/>
            <ac:spMk id="10" creationId="{8B597F04-B8AB-92A1-9B59-32D88C196418}"/>
          </ac:spMkLst>
        </pc:spChg>
        <pc:spChg chg="mod">
          <ac:chgData name="Hailey Banack" userId="df58c6bd-3e89-4835-b83d-a52c76bdafc9" providerId="ADAL" clId="{420D1E99-D46E-E84C-9D7F-0B8F9C24110F}" dt="2024-10-30T20:00:17.288" v="566" actId="207"/>
          <ac:spMkLst>
            <pc:docMk/>
            <pc:sldMk cId="2956218236" sldId="331"/>
            <ac:spMk id="12" creationId="{622FE73C-D79D-6516-2E0F-D55BCDEA33C9}"/>
          </ac:spMkLst>
        </pc:spChg>
        <pc:spChg chg="add del mod">
          <ac:chgData name="Hailey Banack" userId="df58c6bd-3e89-4835-b83d-a52c76bdafc9" providerId="ADAL" clId="{420D1E99-D46E-E84C-9D7F-0B8F9C24110F}" dt="2024-10-30T19:56:15.756" v="508"/>
          <ac:spMkLst>
            <pc:docMk/>
            <pc:sldMk cId="2956218236" sldId="331"/>
            <ac:spMk id="13" creationId="{F4AF0F6B-6525-939C-6541-5010301B9EAC}"/>
          </ac:spMkLst>
        </pc:spChg>
        <pc:spChg chg="add mod">
          <ac:chgData name="Hailey Banack" userId="df58c6bd-3e89-4835-b83d-a52c76bdafc9" providerId="ADAL" clId="{420D1E99-D46E-E84C-9D7F-0B8F9C24110F}" dt="2024-10-30T19:56:03.252" v="501" actId="20577"/>
          <ac:spMkLst>
            <pc:docMk/>
            <pc:sldMk cId="2956218236" sldId="331"/>
            <ac:spMk id="14" creationId="{2F4886E1-0A81-8246-9FFA-EA9AD6573208}"/>
          </ac:spMkLst>
        </pc:spChg>
        <pc:spChg chg="del mod">
          <ac:chgData name="Hailey Banack" userId="df58c6bd-3e89-4835-b83d-a52c76bdafc9" providerId="ADAL" clId="{420D1E99-D46E-E84C-9D7F-0B8F9C24110F}" dt="2024-10-30T19:51:46.760" v="347" actId="478"/>
          <ac:spMkLst>
            <pc:docMk/>
            <pc:sldMk cId="2956218236" sldId="331"/>
            <ac:spMk id="21" creationId="{6A5F345B-0D0B-19BF-A5DF-985CCAD890AA}"/>
          </ac:spMkLst>
        </pc:spChg>
        <pc:spChg chg="mod">
          <ac:chgData name="Hailey Banack" userId="df58c6bd-3e89-4835-b83d-a52c76bdafc9" providerId="ADAL" clId="{420D1E99-D46E-E84C-9D7F-0B8F9C24110F}" dt="2024-10-30T19:59:56.283" v="562" actId="207"/>
          <ac:spMkLst>
            <pc:docMk/>
            <pc:sldMk cId="2956218236" sldId="331"/>
            <ac:spMk id="28" creationId="{DE2F96F8-1F93-15D7-9914-5F6224A067AB}"/>
          </ac:spMkLst>
        </pc:spChg>
        <pc:picChg chg="del">
          <ac:chgData name="Hailey Banack" userId="df58c6bd-3e89-4835-b83d-a52c76bdafc9" providerId="ADAL" clId="{420D1E99-D46E-E84C-9D7F-0B8F9C24110F}" dt="2024-10-30T19:48:43.313" v="325" actId="478"/>
          <ac:picMkLst>
            <pc:docMk/>
            <pc:sldMk cId="2956218236" sldId="331"/>
            <ac:picMk id="2" creationId="{93F2350A-B1DE-FDA6-C350-05F81EF1F290}"/>
          </ac:picMkLst>
        </pc:picChg>
        <pc:picChg chg="add mod">
          <ac:chgData name="Hailey Banack" userId="df58c6bd-3e89-4835-b83d-a52c76bdafc9" providerId="ADAL" clId="{420D1E99-D46E-E84C-9D7F-0B8F9C24110F}" dt="2024-10-30T19:49:13.933" v="333" actId="1076"/>
          <ac:picMkLst>
            <pc:docMk/>
            <pc:sldMk cId="2956218236" sldId="331"/>
            <ac:picMk id="4" creationId="{7BD66737-B292-7628-3D1C-05F46C79C933}"/>
          </ac:picMkLst>
        </pc:picChg>
        <pc:picChg chg="del">
          <ac:chgData name="Hailey Banack" userId="df58c6bd-3e89-4835-b83d-a52c76bdafc9" providerId="ADAL" clId="{420D1E99-D46E-E84C-9D7F-0B8F9C24110F}" dt="2024-10-30T19:49:06.942" v="328" actId="478"/>
          <ac:picMkLst>
            <pc:docMk/>
            <pc:sldMk cId="2956218236" sldId="331"/>
            <ac:picMk id="5" creationId="{D6BC949C-19C1-96D0-FE9A-30A66A76AEE0}"/>
          </ac:picMkLst>
        </pc:picChg>
        <pc:picChg chg="del">
          <ac:chgData name="Hailey Banack" userId="df58c6bd-3e89-4835-b83d-a52c76bdafc9" providerId="ADAL" clId="{420D1E99-D46E-E84C-9D7F-0B8F9C24110F}" dt="2024-10-30T19:49:07.480" v="329" actId="478"/>
          <ac:picMkLst>
            <pc:docMk/>
            <pc:sldMk cId="2956218236" sldId="331"/>
            <ac:picMk id="6" creationId="{E34ACBC5-E0E4-1EDC-3728-222CB2A75FEE}"/>
          </ac:picMkLst>
        </pc:picChg>
        <pc:picChg chg="add del mod">
          <ac:chgData name="Hailey Banack" userId="df58c6bd-3e89-4835-b83d-a52c76bdafc9" providerId="ADAL" clId="{420D1E99-D46E-E84C-9D7F-0B8F9C24110F}" dt="2024-10-30T19:59:39.036" v="559" actId="478"/>
          <ac:picMkLst>
            <pc:docMk/>
            <pc:sldMk cId="2956218236" sldId="331"/>
            <ac:picMk id="8" creationId="{99D85A0F-E44D-8E3E-B104-D2B959D68CBA}"/>
          </ac:picMkLst>
        </pc:picChg>
        <pc:picChg chg="add del mod">
          <ac:chgData name="Hailey Banack" userId="df58c6bd-3e89-4835-b83d-a52c76bdafc9" providerId="ADAL" clId="{420D1E99-D46E-E84C-9D7F-0B8F9C24110F}" dt="2024-10-30T19:59:37.283" v="558" actId="478"/>
          <ac:picMkLst>
            <pc:docMk/>
            <pc:sldMk cId="2956218236" sldId="331"/>
            <ac:picMk id="9" creationId="{3D5CD749-C944-5130-9A16-381D723FCB6C}"/>
          </ac:picMkLst>
        </pc:picChg>
      </pc:sldChg>
      <pc:sldChg chg="del">
        <pc:chgData name="Hailey Banack" userId="df58c6bd-3e89-4835-b83d-a52c76bdafc9" providerId="ADAL" clId="{420D1E99-D46E-E84C-9D7F-0B8F9C24110F}" dt="2024-10-30T19:58:34.725" v="550" actId="2696"/>
        <pc:sldMkLst>
          <pc:docMk/>
          <pc:sldMk cId="3321929558" sldId="332"/>
        </pc:sldMkLst>
      </pc:sldChg>
      <pc:sldChg chg="addSp delSp modSp add mod addAnim delAnim modAnim">
        <pc:chgData name="Hailey Banack" userId="df58c6bd-3e89-4835-b83d-a52c76bdafc9" providerId="ADAL" clId="{420D1E99-D46E-E84C-9D7F-0B8F9C24110F}" dt="2024-10-30T19:59:25.842" v="557" actId="1076"/>
        <pc:sldMkLst>
          <pc:docMk/>
          <pc:sldMk cId="3888340893" sldId="333"/>
        </pc:sldMkLst>
        <pc:spChg chg="mod">
          <ac:chgData name="Hailey Banack" userId="df58c6bd-3e89-4835-b83d-a52c76bdafc9" providerId="ADAL" clId="{420D1E99-D46E-E84C-9D7F-0B8F9C24110F}" dt="2024-10-30T18:59:03.674" v="53"/>
          <ac:spMkLst>
            <pc:docMk/>
            <pc:sldMk cId="3888340893" sldId="333"/>
            <ac:spMk id="4" creationId="{B096ED43-F40D-88B8-185E-CE17990BB292}"/>
          </ac:spMkLst>
        </pc:spChg>
        <pc:spChg chg="add del mod">
          <ac:chgData name="Hailey Banack" userId="df58c6bd-3e89-4835-b83d-a52c76bdafc9" providerId="ADAL" clId="{420D1E99-D46E-E84C-9D7F-0B8F9C24110F}" dt="2024-10-30T19:35:24.404" v="228" actId="21"/>
          <ac:spMkLst>
            <pc:docMk/>
            <pc:sldMk cId="3888340893" sldId="333"/>
            <ac:spMk id="5" creationId="{285173EC-A4D6-DACC-AD98-CEF18D49D8BF}"/>
          </ac:spMkLst>
        </pc:spChg>
        <pc:spChg chg="mod">
          <ac:chgData name="Hailey Banack" userId="df58c6bd-3e89-4835-b83d-a52c76bdafc9" providerId="ADAL" clId="{420D1E99-D46E-E84C-9D7F-0B8F9C24110F}" dt="2024-10-30T19:59:21.331" v="556" actId="207"/>
          <ac:spMkLst>
            <pc:docMk/>
            <pc:sldMk cId="3888340893" sldId="333"/>
            <ac:spMk id="6" creationId="{E644D287-71FD-E5B9-1AF0-4AE7295B0DAD}"/>
          </ac:spMkLst>
        </pc:spChg>
        <pc:spChg chg="mod">
          <ac:chgData name="Hailey Banack" userId="df58c6bd-3e89-4835-b83d-a52c76bdafc9" providerId="ADAL" clId="{420D1E99-D46E-E84C-9D7F-0B8F9C24110F}" dt="2024-10-30T18:59:03.674" v="53"/>
          <ac:spMkLst>
            <pc:docMk/>
            <pc:sldMk cId="3888340893" sldId="333"/>
            <ac:spMk id="7" creationId="{DF234CEB-1F4F-0257-B8C2-241F1F4CAB3A}"/>
          </ac:spMkLst>
        </pc:spChg>
        <pc:spChg chg="add del mod">
          <ac:chgData name="Hailey Banack" userId="df58c6bd-3e89-4835-b83d-a52c76bdafc9" providerId="ADAL" clId="{420D1E99-D46E-E84C-9D7F-0B8F9C24110F}" dt="2024-10-30T18:59:10.905" v="58"/>
          <ac:spMkLst>
            <pc:docMk/>
            <pc:sldMk cId="3888340893" sldId="333"/>
            <ac:spMk id="8" creationId="{B75D2C09-DA65-865A-2F68-8A34E65441F2}"/>
          </ac:spMkLst>
        </pc:spChg>
        <pc:spChg chg="del">
          <ac:chgData name="Hailey Banack" userId="df58c6bd-3e89-4835-b83d-a52c76bdafc9" providerId="ADAL" clId="{420D1E99-D46E-E84C-9D7F-0B8F9C24110F}" dt="2024-10-30T18:58:44.287" v="50" actId="478"/>
          <ac:spMkLst>
            <pc:docMk/>
            <pc:sldMk cId="3888340893" sldId="333"/>
            <ac:spMk id="10" creationId="{04AB0C7F-3002-634F-DDFF-EE1B121B5676}"/>
          </ac:spMkLst>
        </pc:spChg>
        <pc:spChg chg="del">
          <ac:chgData name="Hailey Banack" userId="df58c6bd-3e89-4835-b83d-a52c76bdafc9" providerId="ADAL" clId="{420D1E99-D46E-E84C-9D7F-0B8F9C24110F}" dt="2024-10-30T18:58:43.256" v="49" actId="478"/>
          <ac:spMkLst>
            <pc:docMk/>
            <pc:sldMk cId="3888340893" sldId="333"/>
            <ac:spMk id="11" creationId="{8FB2FE36-9947-7D39-B795-317FFCC5C453}"/>
          </ac:spMkLst>
        </pc:spChg>
        <pc:spChg chg="del mod">
          <ac:chgData name="Hailey Banack" userId="df58c6bd-3e89-4835-b83d-a52c76bdafc9" providerId="ADAL" clId="{420D1E99-D46E-E84C-9D7F-0B8F9C24110F}" dt="2024-10-30T18:58:40.870" v="48" actId="478"/>
          <ac:spMkLst>
            <pc:docMk/>
            <pc:sldMk cId="3888340893" sldId="333"/>
            <ac:spMk id="13" creationId="{E54FE108-E143-C6AB-4036-53933DB461D9}"/>
          </ac:spMkLst>
        </pc:spChg>
        <pc:spChg chg="del mod">
          <ac:chgData name="Hailey Banack" userId="df58c6bd-3e89-4835-b83d-a52c76bdafc9" providerId="ADAL" clId="{420D1E99-D46E-E84C-9D7F-0B8F9C24110F}" dt="2024-10-30T18:58:37.363" v="46" actId="478"/>
          <ac:spMkLst>
            <pc:docMk/>
            <pc:sldMk cId="3888340893" sldId="333"/>
            <ac:spMk id="14" creationId="{0F64F7A3-5232-F873-972D-BFB357D0972C}"/>
          </ac:spMkLst>
        </pc:spChg>
        <pc:spChg chg="mod">
          <ac:chgData name="Hailey Banack" userId="df58c6bd-3e89-4835-b83d-a52c76bdafc9" providerId="ADAL" clId="{420D1E99-D46E-E84C-9D7F-0B8F9C24110F}" dt="2024-10-30T18:59:15.018" v="59"/>
          <ac:spMkLst>
            <pc:docMk/>
            <pc:sldMk cId="3888340893" sldId="333"/>
            <ac:spMk id="15" creationId="{A9B62F5C-0110-3737-9D33-925C6AC7CE1E}"/>
          </ac:spMkLst>
        </pc:spChg>
        <pc:spChg chg="mod">
          <ac:chgData name="Hailey Banack" userId="df58c6bd-3e89-4835-b83d-a52c76bdafc9" providerId="ADAL" clId="{420D1E99-D46E-E84C-9D7F-0B8F9C24110F}" dt="2024-10-30T18:59:15.018" v="59"/>
          <ac:spMkLst>
            <pc:docMk/>
            <pc:sldMk cId="3888340893" sldId="333"/>
            <ac:spMk id="16" creationId="{1874DF7F-A59F-34E3-C13B-B7EEE137FB5A}"/>
          </ac:spMkLst>
        </pc:spChg>
        <pc:spChg chg="mod">
          <ac:chgData name="Hailey Banack" userId="df58c6bd-3e89-4835-b83d-a52c76bdafc9" providerId="ADAL" clId="{420D1E99-D46E-E84C-9D7F-0B8F9C24110F}" dt="2024-10-30T18:59:15.018" v="59"/>
          <ac:spMkLst>
            <pc:docMk/>
            <pc:sldMk cId="3888340893" sldId="333"/>
            <ac:spMk id="17" creationId="{B0E164D8-18C2-66DF-F480-B47B6CD60CC9}"/>
          </ac:spMkLst>
        </pc:spChg>
        <pc:spChg chg="add mod">
          <ac:chgData name="Hailey Banack" userId="df58c6bd-3e89-4835-b83d-a52c76bdafc9" providerId="ADAL" clId="{420D1E99-D46E-E84C-9D7F-0B8F9C24110F}" dt="2024-10-30T19:37:17.814" v="253" actId="1076"/>
          <ac:spMkLst>
            <pc:docMk/>
            <pc:sldMk cId="3888340893" sldId="333"/>
            <ac:spMk id="18" creationId="{31EC7520-9AFB-0D65-486F-368EF6A67176}"/>
          </ac:spMkLst>
        </pc:spChg>
        <pc:spChg chg="add mod">
          <ac:chgData name="Hailey Banack" userId="df58c6bd-3e89-4835-b83d-a52c76bdafc9" providerId="ADAL" clId="{420D1E99-D46E-E84C-9D7F-0B8F9C24110F}" dt="2024-10-30T19:08:31.790" v="88" actId="20577"/>
          <ac:spMkLst>
            <pc:docMk/>
            <pc:sldMk cId="3888340893" sldId="333"/>
            <ac:spMk id="20" creationId="{70C499A2-3AB6-9617-9BB6-43504D96041C}"/>
          </ac:spMkLst>
        </pc:spChg>
        <pc:spChg chg="add del mod">
          <ac:chgData name="Hailey Banack" userId="df58c6bd-3e89-4835-b83d-a52c76bdafc9" providerId="ADAL" clId="{420D1E99-D46E-E84C-9D7F-0B8F9C24110F}" dt="2024-10-30T19:35:44.568" v="234" actId="21"/>
          <ac:spMkLst>
            <pc:docMk/>
            <pc:sldMk cId="3888340893" sldId="333"/>
            <ac:spMk id="21" creationId="{A75E4DFC-B7C3-65CE-3B98-3D5AD12AA761}"/>
          </ac:spMkLst>
        </pc:spChg>
        <pc:grpChg chg="add mod">
          <ac:chgData name="Hailey Banack" userId="df58c6bd-3e89-4835-b83d-a52c76bdafc9" providerId="ADAL" clId="{420D1E99-D46E-E84C-9D7F-0B8F9C24110F}" dt="2024-10-30T19:59:25.842" v="557" actId="1076"/>
          <ac:grpSpMkLst>
            <pc:docMk/>
            <pc:sldMk cId="3888340893" sldId="333"/>
            <ac:grpSpMk id="2" creationId="{9EA35ECF-8624-832B-2E66-ACC4F22A7B20}"/>
          </ac:grpSpMkLst>
        </pc:grpChg>
        <pc:grpChg chg="add del mod">
          <ac:chgData name="Hailey Banack" userId="df58c6bd-3e89-4835-b83d-a52c76bdafc9" providerId="ADAL" clId="{420D1E99-D46E-E84C-9D7F-0B8F9C24110F}" dt="2024-10-30T19:01:00.664" v="73" actId="478"/>
          <ac:grpSpMkLst>
            <pc:docMk/>
            <pc:sldMk cId="3888340893" sldId="333"/>
            <ac:grpSpMk id="9" creationId="{6567AC67-FFB7-1DA7-6A8E-06CF9EAF39C5}"/>
          </ac:grpSpMkLst>
        </pc:grpChg>
        <pc:picChg chg="del">
          <ac:chgData name="Hailey Banack" userId="df58c6bd-3e89-4835-b83d-a52c76bdafc9" providerId="ADAL" clId="{420D1E99-D46E-E84C-9D7F-0B8F9C24110F}" dt="2024-10-30T18:58:45.141" v="51" actId="478"/>
          <ac:picMkLst>
            <pc:docMk/>
            <pc:sldMk cId="3888340893" sldId="333"/>
            <ac:picMk id="3" creationId="{5782B4A9-CF14-29EF-B023-4F019E44A4D9}"/>
          </ac:picMkLst>
        </pc:picChg>
        <pc:picChg chg="del">
          <ac:chgData name="Hailey Banack" userId="df58c6bd-3e89-4835-b83d-a52c76bdafc9" providerId="ADAL" clId="{420D1E99-D46E-E84C-9D7F-0B8F9C24110F}" dt="2024-10-30T18:58:45.844" v="52" actId="478"/>
          <ac:picMkLst>
            <pc:docMk/>
            <pc:sldMk cId="3888340893" sldId="333"/>
            <ac:picMk id="12" creationId="{584B234C-570F-6452-1910-F66633D57F17}"/>
          </ac:picMkLst>
        </pc:picChg>
        <pc:picChg chg="add del mod">
          <ac:chgData name="Hailey Banack" userId="df58c6bd-3e89-4835-b83d-a52c76bdafc9" providerId="ADAL" clId="{420D1E99-D46E-E84C-9D7F-0B8F9C24110F}" dt="2024-10-30T19:35:34.382" v="231" actId="21"/>
          <ac:picMkLst>
            <pc:docMk/>
            <pc:sldMk cId="3888340893" sldId="333"/>
            <ac:picMk id="22" creationId="{3D8D8041-ABA3-5F3B-7E07-AC13ADFCB094}"/>
          </ac:picMkLst>
        </pc:picChg>
      </pc:sldChg>
    </pc:docChg>
  </pc:docChgLst>
  <pc:docChgLst>
    <pc:chgData name="Hailey Banack" userId="df58c6bd-3e89-4835-b83d-a52c76bdafc9" providerId="ADAL" clId="{46B39FEE-EABA-B841-98DB-BF94E81B9346}"/>
    <pc:docChg chg="undo custSel addSld delSld modSld sldOrd">
      <pc:chgData name="Hailey Banack" userId="df58c6bd-3e89-4835-b83d-a52c76bdafc9" providerId="ADAL" clId="{46B39FEE-EABA-B841-98DB-BF94E81B9346}" dt="2024-10-28T18:21:41.212" v="1037" actId="1076"/>
      <pc:docMkLst>
        <pc:docMk/>
      </pc:docMkLst>
      <pc:sldChg chg="modSp mod">
        <pc:chgData name="Hailey Banack" userId="df58c6bd-3e89-4835-b83d-a52c76bdafc9" providerId="ADAL" clId="{46B39FEE-EABA-B841-98DB-BF94E81B9346}" dt="2024-10-28T17:21:14.145" v="36" actId="1076"/>
        <pc:sldMkLst>
          <pc:docMk/>
          <pc:sldMk cId="0" sldId="256"/>
        </pc:sldMkLst>
        <pc:spChg chg="mod">
          <ac:chgData name="Hailey Banack" userId="df58c6bd-3e89-4835-b83d-a52c76bdafc9" providerId="ADAL" clId="{46B39FEE-EABA-B841-98DB-BF94E81B9346}" dt="2024-10-28T17:20:14.670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46B39FEE-EABA-B841-98DB-BF94E81B9346}" dt="2024-10-28T17:21:11.430" v="35" actId="20577"/>
          <ac:spMkLst>
            <pc:docMk/>
            <pc:sldMk cId="0" sldId="256"/>
            <ac:spMk id="309" creationId="{00000000-0000-0000-0000-000000000000}"/>
          </ac:spMkLst>
        </pc:spChg>
        <pc:spChg chg="mod">
          <ac:chgData name="Hailey Banack" userId="df58c6bd-3e89-4835-b83d-a52c76bdafc9" providerId="ADAL" clId="{46B39FEE-EABA-B841-98DB-BF94E81B9346}" dt="2024-10-28T17:21:14.145" v="36" actId="1076"/>
          <ac:spMkLst>
            <pc:docMk/>
            <pc:sldMk cId="0" sldId="256"/>
            <ac:spMk id="312" creationId="{00000000-0000-0000-0000-000000000000}"/>
          </ac:spMkLst>
        </pc:spChg>
      </pc:sldChg>
      <pc:sldChg chg="modSp">
        <pc:chgData name="Hailey Banack" userId="df58c6bd-3e89-4835-b83d-a52c76bdafc9" providerId="ADAL" clId="{46B39FEE-EABA-B841-98DB-BF94E81B9346}" dt="2024-10-28T17:21:46.712" v="40" actId="20577"/>
        <pc:sldMkLst>
          <pc:docMk/>
          <pc:sldMk cId="0" sldId="259"/>
        </pc:sldMkLst>
        <pc:spChg chg="mod">
          <ac:chgData name="Hailey Banack" userId="df58c6bd-3e89-4835-b83d-a52c76bdafc9" providerId="ADAL" clId="{46B39FEE-EABA-B841-98DB-BF94E81B9346}" dt="2024-10-28T17:21:46.712" v="40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46B39FEE-EABA-B841-98DB-BF94E81B9346}" dt="2024-10-28T17:21:39.073" v="38"/>
        <pc:sldMkLst>
          <pc:docMk/>
          <pc:sldMk cId="0" sldId="261"/>
        </pc:sldMkLst>
        <pc:spChg chg="mod">
          <ac:chgData name="Hailey Banack" userId="df58c6bd-3e89-4835-b83d-a52c76bdafc9" providerId="ADAL" clId="{46B39FEE-EABA-B841-98DB-BF94E81B9346}" dt="2024-10-28T17:21:39.073" v="38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46B39FEE-EABA-B841-98DB-BF94E81B9346}" dt="2024-10-28T17:21:01.683" v="12" actId="20577"/>
          <ac:spMkLst>
            <pc:docMk/>
            <pc:sldMk cId="0" sldId="261"/>
            <ac:spMk id="366" creationId="{00000000-0000-0000-0000-000000000000}"/>
          </ac:spMkLst>
        </pc:spChg>
        <pc:picChg chg="mod">
          <ac:chgData name="Hailey Banack" userId="df58c6bd-3e89-4835-b83d-a52c76bdafc9" providerId="ADAL" clId="{46B39FEE-EABA-B841-98DB-BF94E81B9346}" dt="2024-10-28T17:21:04.943" v="13" actId="1076"/>
          <ac:picMkLst>
            <pc:docMk/>
            <pc:sldMk cId="0" sldId="261"/>
            <ac:picMk id="2" creationId="{EE884F72-2C9E-2ACB-D452-2AAB4D0CD42B}"/>
          </ac:picMkLst>
        </pc:picChg>
      </pc:sldChg>
      <pc:sldChg chg="modSp">
        <pc:chgData name="Hailey Banack" userId="df58c6bd-3e89-4835-b83d-a52c76bdafc9" providerId="ADAL" clId="{46B39FEE-EABA-B841-98DB-BF94E81B9346}" dt="2024-10-28T17:23:25.972" v="63" actId="20577"/>
        <pc:sldMkLst>
          <pc:docMk/>
          <pc:sldMk cId="0" sldId="276"/>
        </pc:sldMkLst>
        <pc:spChg chg="mod">
          <ac:chgData name="Hailey Banack" userId="df58c6bd-3e89-4835-b83d-a52c76bdafc9" providerId="ADAL" clId="{46B39FEE-EABA-B841-98DB-BF94E81B9346}" dt="2024-10-28T17:23:25.972" v="63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ord delAnim modAnim">
        <pc:chgData name="Hailey Banack" userId="df58c6bd-3e89-4835-b83d-a52c76bdafc9" providerId="ADAL" clId="{46B39FEE-EABA-B841-98DB-BF94E81B9346}" dt="2024-10-28T17:45:15.335" v="632" actId="1076"/>
        <pc:sldMkLst>
          <pc:docMk/>
          <pc:sldMk cId="238759412" sldId="320"/>
        </pc:sldMkLst>
        <pc:spChg chg="mod">
          <ac:chgData name="Hailey Banack" userId="df58c6bd-3e89-4835-b83d-a52c76bdafc9" providerId="ADAL" clId="{46B39FEE-EABA-B841-98DB-BF94E81B9346}" dt="2024-10-28T17:39:33.600" v="548"/>
          <ac:spMkLst>
            <pc:docMk/>
            <pc:sldMk cId="238759412" sldId="320"/>
            <ac:spMk id="3" creationId="{30B58135-0D36-FE01-705E-DCCA4DE92E8D}"/>
          </ac:spMkLst>
        </pc:spChg>
        <pc:spChg chg="mod">
          <ac:chgData name="Hailey Banack" userId="df58c6bd-3e89-4835-b83d-a52c76bdafc9" providerId="ADAL" clId="{46B39FEE-EABA-B841-98DB-BF94E81B9346}" dt="2024-10-28T17:44:53.715" v="625" actId="1076"/>
          <ac:spMkLst>
            <pc:docMk/>
            <pc:sldMk cId="238759412" sldId="320"/>
            <ac:spMk id="4" creationId="{20833D9C-BD73-6CDD-29CC-C4AA2D145A26}"/>
          </ac:spMkLst>
        </pc:spChg>
        <pc:spChg chg="mod">
          <ac:chgData name="Hailey Banack" userId="df58c6bd-3e89-4835-b83d-a52c76bdafc9" providerId="ADAL" clId="{46B39FEE-EABA-B841-98DB-BF94E81B9346}" dt="2024-10-28T17:45:14.751" v="631" actId="1076"/>
          <ac:spMkLst>
            <pc:docMk/>
            <pc:sldMk cId="238759412" sldId="320"/>
            <ac:spMk id="5" creationId="{8A7094F9-FFE5-4DBA-A7DD-7A005A3976C7}"/>
          </ac:spMkLst>
        </pc:spChg>
        <pc:spChg chg="mod">
          <ac:chgData name="Hailey Banack" userId="df58c6bd-3e89-4835-b83d-a52c76bdafc9" providerId="ADAL" clId="{46B39FEE-EABA-B841-98DB-BF94E81B9346}" dt="2024-10-28T17:37:09.819" v="497" actId="20577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46B39FEE-EABA-B841-98DB-BF94E81B9346}" dt="2024-10-28T17:39:33.600" v="548"/>
          <ac:spMkLst>
            <pc:docMk/>
            <pc:sldMk cId="238759412" sldId="320"/>
            <ac:spMk id="7" creationId="{902666EC-1401-6CFB-D3AF-C20014D982BE}"/>
          </ac:spMkLst>
        </pc:spChg>
        <pc:spChg chg="mod">
          <ac:chgData name="Hailey Banack" userId="df58c6bd-3e89-4835-b83d-a52c76bdafc9" providerId="ADAL" clId="{46B39FEE-EABA-B841-98DB-BF94E81B9346}" dt="2024-10-28T17:41:13.770" v="571" actId="1076"/>
          <ac:spMkLst>
            <pc:docMk/>
            <pc:sldMk cId="238759412" sldId="320"/>
            <ac:spMk id="8" creationId="{072DE1C7-32A0-3A3A-EB9B-3867276C091C}"/>
          </ac:spMkLst>
        </pc:spChg>
        <pc:spChg chg="add mod">
          <ac:chgData name="Hailey Banack" userId="df58c6bd-3e89-4835-b83d-a52c76bdafc9" providerId="ADAL" clId="{46B39FEE-EABA-B841-98DB-BF94E81B9346}" dt="2024-10-28T17:44:55.678" v="626" actId="1076"/>
          <ac:spMkLst>
            <pc:docMk/>
            <pc:sldMk cId="238759412" sldId="320"/>
            <ac:spMk id="11" creationId="{F3D1BE2F-8D71-F557-A5D1-830E8ED0C310}"/>
          </ac:spMkLst>
        </pc:spChg>
        <pc:spChg chg="del mod">
          <ac:chgData name="Hailey Banack" userId="df58c6bd-3e89-4835-b83d-a52c76bdafc9" providerId="ADAL" clId="{46B39FEE-EABA-B841-98DB-BF94E81B9346}" dt="2024-10-28T17:39:45.853" v="553" actId="478"/>
          <ac:spMkLst>
            <pc:docMk/>
            <pc:sldMk cId="238759412" sldId="320"/>
            <ac:spMk id="12" creationId="{E9CA67F8-2405-6D33-6DED-98AEFCD5409E}"/>
          </ac:spMkLst>
        </pc:spChg>
        <pc:spChg chg="mod">
          <ac:chgData name="Hailey Banack" userId="df58c6bd-3e89-4835-b83d-a52c76bdafc9" providerId="ADAL" clId="{46B39FEE-EABA-B841-98DB-BF94E81B9346}" dt="2024-10-28T17:45:15.335" v="632" actId="1076"/>
          <ac:spMkLst>
            <pc:docMk/>
            <pc:sldMk cId="238759412" sldId="320"/>
            <ac:spMk id="17" creationId="{C807A5C1-B396-FAF5-7815-73B4CBB24F63}"/>
          </ac:spMkLst>
        </pc:spChg>
        <pc:grpChg chg="add del mod">
          <ac:chgData name="Hailey Banack" userId="df58c6bd-3e89-4835-b83d-a52c76bdafc9" providerId="ADAL" clId="{46B39FEE-EABA-B841-98DB-BF94E81B9346}" dt="2024-10-28T17:39:48.308" v="554" actId="478"/>
          <ac:grpSpMkLst>
            <pc:docMk/>
            <pc:sldMk cId="238759412" sldId="320"/>
            <ac:grpSpMk id="2" creationId="{54A557C0-81AE-CE4B-BBD3-F3FD907DC183}"/>
          </ac:grpSpMkLst>
        </pc:grpChg>
        <pc:picChg chg="del">
          <ac:chgData name="Hailey Banack" userId="df58c6bd-3e89-4835-b83d-a52c76bdafc9" providerId="ADAL" clId="{46B39FEE-EABA-B841-98DB-BF94E81B9346}" dt="2024-10-28T17:38:33.815" v="544" actId="478"/>
          <ac:picMkLst>
            <pc:docMk/>
            <pc:sldMk cId="238759412" sldId="320"/>
            <ac:picMk id="9" creationId="{A4E86C17-8343-3E51-0F38-1C40F5D1829D}"/>
          </ac:picMkLst>
        </pc:picChg>
        <pc:picChg chg="add del mod">
          <ac:chgData name="Hailey Banack" userId="df58c6bd-3e89-4835-b83d-a52c76bdafc9" providerId="ADAL" clId="{46B39FEE-EABA-B841-98DB-BF94E81B9346}" dt="2024-10-28T17:40:17.501" v="560" actId="478"/>
          <ac:picMkLst>
            <pc:docMk/>
            <pc:sldMk cId="238759412" sldId="320"/>
            <ac:picMk id="10" creationId="{94DEEA2F-7E55-6AEE-4A3C-B8391AA71A3E}"/>
          </ac:picMkLst>
        </pc:picChg>
        <pc:picChg chg="del">
          <ac:chgData name="Hailey Banack" userId="df58c6bd-3e89-4835-b83d-a52c76bdafc9" providerId="ADAL" clId="{46B39FEE-EABA-B841-98DB-BF94E81B9346}" dt="2024-10-28T17:38:33.248" v="543" actId="478"/>
          <ac:picMkLst>
            <pc:docMk/>
            <pc:sldMk cId="238759412" sldId="320"/>
            <ac:picMk id="13" creationId="{0BA8FA11-AA4B-5C03-58AE-2C03F126D3F6}"/>
          </ac:picMkLst>
        </pc:picChg>
        <pc:picChg chg="add mod">
          <ac:chgData name="Hailey Banack" userId="df58c6bd-3e89-4835-b83d-a52c76bdafc9" providerId="ADAL" clId="{46B39FEE-EABA-B841-98DB-BF94E81B9346}" dt="2024-10-28T17:44:16.636" v="608" actId="1076"/>
          <ac:picMkLst>
            <pc:docMk/>
            <pc:sldMk cId="238759412" sldId="320"/>
            <ac:picMk id="14" creationId="{72B00557-C941-EB99-A791-731B863BCCA3}"/>
          </ac:picMkLst>
        </pc:picChg>
        <pc:picChg chg="add mod">
          <ac:chgData name="Hailey Banack" userId="df58c6bd-3e89-4835-b83d-a52c76bdafc9" providerId="ADAL" clId="{46B39FEE-EABA-B841-98DB-BF94E81B9346}" dt="2024-10-28T17:45:11.754" v="630" actId="1076"/>
          <ac:picMkLst>
            <pc:docMk/>
            <pc:sldMk cId="238759412" sldId="320"/>
            <ac:picMk id="15" creationId="{FBA3FD3E-BDB7-C67C-FA9F-81F781DA4512}"/>
          </ac:picMkLst>
        </pc:picChg>
      </pc:sldChg>
      <pc:sldChg chg="addSp delSp modSp mod ord">
        <pc:chgData name="Hailey Banack" userId="df58c6bd-3e89-4835-b83d-a52c76bdafc9" providerId="ADAL" clId="{46B39FEE-EABA-B841-98DB-BF94E81B9346}" dt="2024-10-28T17:55:22.999" v="736" actId="20577"/>
        <pc:sldMkLst>
          <pc:docMk/>
          <pc:sldMk cId="1024386368" sldId="323"/>
        </pc:sldMkLst>
        <pc:spChg chg="mod">
          <ac:chgData name="Hailey Banack" userId="df58c6bd-3e89-4835-b83d-a52c76bdafc9" providerId="ADAL" clId="{46B39FEE-EABA-B841-98DB-BF94E81B9346}" dt="2024-10-28T17:54:10.358" v="714" actId="1076"/>
          <ac:spMkLst>
            <pc:docMk/>
            <pc:sldMk cId="1024386368" sldId="323"/>
            <ac:spMk id="4" creationId="{AE0D3E41-0E47-CF3D-357F-21465C544672}"/>
          </ac:spMkLst>
        </pc:spChg>
        <pc:spChg chg="add del">
          <ac:chgData name="Hailey Banack" userId="df58c6bd-3e89-4835-b83d-a52c76bdafc9" providerId="ADAL" clId="{46B39FEE-EABA-B841-98DB-BF94E81B9346}" dt="2024-10-28T17:53:03.504" v="697" actId="22"/>
          <ac:spMkLst>
            <pc:docMk/>
            <pc:sldMk cId="1024386368" sldId="323"/>
            <ac:spMk id="6" creationId="{7D48D37A-8779-AB78-D31D-74047AF590BE}"/>
          </ac:spMkLst>
        </pc:spChg>
        <pc:spChg chg="add del mod">
          <ac:chgData name="Hailey Banack" userId="df58c6bd-3e89-4835-b83d-a52c76bdafc9" providerId="ADAL" clId="{46B39FEE-EABA-B841-98DB-BF94E81B9346}" dt="2024-10-28T17:54:06.772" v="711"/>
          <ac:spMkLst>
            <pc:docMk/>
            <pc:sldMk cId="1024386368" sldId="323"/>
            <ac:spMk id="8" creationId="{AA337B13-E249-1F8C-2B9E-C3AA11913D35}"/>
          </ac:spMkLst>
        </pc:spChg>
        <pc:spChg chg="add mod">
          <ac:chgData name="Hailey Banack" userId="df58c6bd-3e89-4835-b83d-a52c76bdafc9" providerId="ADAL" clId="{46B39FEE-EABA-B841-98DB-BF94E81B9346}" dt="2024-10-28T17:55:22.999" v="736" actId="20577"/>
          <ac:spMkLst>
            <pc:docMk/>
            <pc:sldMk cId="1024386368" sldId="323"/>
            <ac:spMk id="9" creationId="{B5299825-92FB-292D-1350-36686524C9B2}"/>
          </ac:spMkLst>
        </pc:spChg>
        <pc:spChg chg="mod">
          <ac:chgData name="Hailey Banack" userId="df58c6bd-3e89-4835-b83d-a52c76bdafc9" providerId="ADAL" clId="{46B39FEE-EABA-B841-98DB-BF94E81B9346}" dt="2024-10-28T17:54:07.487" v="712"/>
          <ac:spMkLst>
            <pc:docMk/>
            <pc:sldMk cId="1024386368" sldId="323"/>
            <ac:spMk id="11" creationId="{84B347EC-B8CD-23DC-8C42-E514451A5A15}"/>
          </ac:spMkLst>
        </pc:spChg>
        <pc:spChg chg="mod">
          <ac:chgData name="Hailey Banack" userId="df58c6bd-3e89-4835-b83d-a52c76bdafc9" providerId="ADAL" clId="{46B39FEE-EABA-B841-98DB-BF94E81B9346}" dt="2024-10-28T17:54:07.487" v="712"/>
          <ac:spMkLst>
            <pc:docMk/>
            <pc:sldMk cId="1024386368" sldId="323"/>
            <ac:spMk id="12" creationId="{5B10A1D9-9AFA-4751-4AA7-D2F8C2E0CC59}"/>
          </ac:spMkLst>
        </pc:spChg>
        <pc:spChg chg="add mod">
          <ac:chgData name="Hailey Banack" userId="df58c6bd-3e89-4835-b83d-a52c76bdafc9" providerId="ADAL" clId="{46B39FEE-EABA-B841-98DB-BF94E81B9346}" dt="2024-10-28T17:55:17.381" v="734" actId="208"/>
          <ac:spMkLst>
            <pc:docMk/>
            <pc:sldMk cId="1024386368" sldId="323"/>
            <ac:spMk id="13" creationId="{0066BE94-E2F0-67ED-1310-00A51224D789}"/>
          </ac:spMkLst>
        </pc:spChg>
        <pc:spChg chg="add mod">
          <ac:chgData name="Hailey Banack" userId="df58c6bd-3e89-4835-b83d-a52c76bdafc9" providerId="ADAL" clId="{46B39FEE-EABA-B841-98DB-BF94E81B9346}" dt="2024-10-28T17:55:15.290" v="733" actId="208"/>
          <ac:spMkLst>
            <pc:docMk/>
            <pc:sldMk cId="1024386368" sldId="323"/>
            <ac:spMk id="14" creationId="{74918C7C-5636-4346-D744-65F4A916E24D}"/>
          </ac:spMkLst>
        </pc:spChg>
        <pc:spChg chg="mod">
          <ac:chgData name="Hailey Banack" userId="df58c6bd-3e89-4835-b83d-a52c76bdafc9" providerId="ADAL" clId="{46B39FEE-EABA-B841-98DB-BF94E81B9346}" dt="2024-10-28T17:49:22.697" v="689" actId="1076"/>
          <ac:spMkLst>
            <pc:docMk/>
            <pc:sldMk cId="1024386368" sldId="323"/>
            <ac:spMk id="16" creationId="{959BB1EF-12CC-231C-0F90-9307454C3120}"/>
          </ac:spMkLst>
        </pc:spChg>
        <pc:grpChg chg="add del mod">
          <ac:chgData name="Hailey Banack" userId="df58c6bd-3e89-4835-b83d-a52c76bdafc9" providerId="ADAL" clId="{46B39FEE-EABA-B841-98DB-BF94E81B9346}" dt="2024-10-28T17:54:24.911" v="716" actId="478"/>
          <ac:grpSpMkLst>
            <pc:docMk/>
            <pc:sldMk cId="1024386368" sldId="323"/>
            <ac:grpSpMk id="10" creationId="{24582728-39C7-41DF-BB41-433EBD4667A1}"/>
          </ac:grpSpMkLst>
        </pc:grpChg>
        <pc:picChg chg="del">
          <ac:chgData name="Hailey Banack" userId="df58c6bd-3e89-4835-b83d-a52c76bdafc9" providerId="ADAL" clId="{46B39FEE-EABA-B841-98DB-BF94E81B9346}" dt="2024-10-28T17:48:35.152" v="634" actId="478"/>
          <ac:picMkLst>
            <pc:docMk/>
            <pc:sldMk cId="1024386368" sldId="323"/>
            <ac:picMk id="2" creationId="{1CB4DDEF-CE1B-B506-0210-B40BB4026638}"/>
          </ac:picMkLst>
        </pc:picChg>
        <pc:picChg chg="mod">
          <ac:chgData name="Hailey Banack" userId="df58c6bd-3e89-4835-b83d-a52c76bdafc9" providerId="ADAL" clId="{46B39FEE-EABA-B841-98DB-BF94E81B9346}" dt="2024-10-28T17:53:31.155" v="706" actId="1076"/>
          <ac:picMkLst>
            <pc:docMk/>
            <pc:sldMk cId="1024386368" sldId="323"/>
            <ac:picMk id="3" creationId="{5FBDF9C0-1EB7-2257-482A-D4D016889508}"/>
          </ac:picMkLst>
        </pc:picChg>
      </pc:sldChg>
      <pc:sldChg chg="addSp delSp modSp mod delAnim modAnim">
        <pc:chgData name="Hailey Banack" userId="df58c6bd-3e89-4835-b83d-a52c76bdafc9" providerId="ADAL" clId="{46B39FEE-EABA-B841-98DB-BF94E81B9346}" dt="2024-10-28T18:21:41.212" v="1037" actId="1076"/>
        <pc:sldMkLst>
          <pc:docMk/>
          <pc:sldMk cId="2186848261" sldId="325"/>
        </pc:sldMkLst>
        <pc:spChg chg="del mod">
          <ac:chgData name="Hailey Banack" userId="df58c6bd-3e89-4835-b83d-a52c76bdafc9" providerId="ADAL" clId="{46B39FEE-EABA-B841-98DB-BF94E81B9346}" dt="2024-10-28T18:20:32.677" v="977" actId="478"/>
          <ac:spMkLst>
            <pc:docMk/>
            <pc:sldMk cId="2186848261" sldId="325"/>
            <ac:spMk id="2" creationId="{4001ED6F-8C3B-B946-B317-A78D3AF81A3D}"/>
          </ac:spMkLst>
        </pc:spChg>
        <pc:spChg chg="add mod">
          <ac:chgData name="Hailey Banack" userId="df58c6bd-3e89-4835-b83d-a52c76bdafc9" providerId="ADAL" clId="{46B39FEE-EABA-B841-98DB-BF94E81B9346}" dt="2024-10-28T18:20:16.942" v="973" actId="404"/>
          <ac:spMkLst>
            <pc:docMk/>
            <pc:sldMk cId="2186848261" sldId="325"/>
            <ac:spMk id="4" creationId="{9D231FB5-D33A-15E2-6409-0DEDAECC245A}"/>
          </ac:spMkLst>
        </pc:spChg>
        <pc:spChg chg="del">
          <ac:chgData name="Hailey Banack" userId="df58c6bd-3e89-4835-b83d-a52c76bdafc9" providerId="ADAL" clId="{46B39FEE-EABA-B841-98DB-BF94E81B9346}" dt="2024-10-28T18:20:34.381" v="978" actId="478"/>
          <ac:spMkLst>
            <pc:docMk/>
            <pc:sldMk cId="2186848261" sldId="325"/>
            <ac:spMk id="5" creationId="{9F27C58C-C6AD-653C-6DC2-0EFA17BD353D}"/>
          </ac:spMkLst>
        </pc:spChg>
        <pc:spChg chg="mod">
          <ac:chgData name="Hailey Banack" userId="df58c6bd-3e89-4835-b83d-a52c76bdafc9" providerId="ADAL" clId="{46B39FEE-EABA-B841-98DB-BF94E81B9346}" dt="2024-10-28T18:21:41.212" v="1037" actId="1076"/>
          <ac:spMkLst>
            <pc:docMk/>
            <pc:sldMk cId="2186848261" sldId="325"/>
            <ac:spMk id="6" creationId="{C7678CFB-2F14-9D9C-A206-BDA248417BB0}"/>
          </ac:spMkLst>
        </pc:spChg>
        <pc:spChg chg="del">
          <ac:chgData name="Hailey Banack" userId="df58c6bd-3e89-4835-b83d-a52c76bdafc9" providerId="ADAL" clId="{46B39FEE-EABA-B841-98DB-BF94E81B9346}" dt="2024-10-28T18:20:35.494" v="979" actId="478"/>
          <ac:spMkLst>
            <pc:docMk/>
            <pc:sldMk cId="2186848261" sldId="325"/>
            <ac:spMk id="9" creationId="{60B6E358-EFA5-0E4A-AB8F-50EB01B1234B}"/>
          </ac:spMkLst>
        </pc:spChg>
        <pc:spChg chg="del">
          <ac:chgData name="Hailey Banack" userId="df58c6bd-3e89-4835-b83d-a52c76bdafc9" providerId="ADAL" clId="{46B39FEE-EABA-B841-98DB-BF94E81B9346}" dt="2024-10-28T18:20:36.210" v="980" actId="478"/>
          <ac:spMkLst>
            <pc:docMk/>
            <pc:sldMk cId="2186848261" sldId="325"/>
            <ac:spMk id="10" creationId="{F609FE2C-9E0C-78CF-693B-A2219483B394}"/>
          </ac:spMkLst>
        </pc:spChg>
        <pc:spChg chg="del">
          <ac:chgData name="Hailey Banack" userId="df58c6bd-3e89-4835-b83d-a52c76bdafc9" providerId="ADAL" clId="{46B39FEE-EABA-B841-98DB-BF94E81B9346}" dt="2024-10-28T18:20:38.763" v="981" actId="478"/>
          <ac:spMkLst>
            <pc:docMk/>
            <pc:sldMk cId="2186848261" sldId="325"/>
            <ac:spMk id="11" creationId="{F1EBB7C7-3F3A-1B79-4664-B8F4FCCB65D8}"/>
          </ac:spMkLst>
        </pc:spChg>
        <pc:spChg chg="mod">
          <ac:chgData name="Hailey Banack" userId="df58c6bd-3e89-4835-b83d-a52c76bdafc9" providerId="ADAL" clId="{46B39FEE-EABA-B841-98DB-BF94E81B9346}" dt="2024-10-28T18:20:12.870" v="972" actId="113"/>
          <ac:spMkLst>
            <pc:docMk/>
            <pc:sldMk cId="2186848261" sldId="325"/>
            <ac:spMk id="13" creationId="{941FDD20-E064-6ACA-108F-7140857D09DF}"/>
          </ac:spMkLst>
        </pc:spChg>
        <pc:picChg chg="add mod">
          <ac:chgData name="Hailey Banack" userId="df58c6bd-3e89-4835-b83d-a52c76bdafc9" providerId="ADAL" clId="{46B39FEE-EABA-B841-98DB-BF94E81B9346}" dt="2024-10-28T18:17:58.134" v="916" actId="1076"/>
          <ac:picMkLst>
            <pc:docMk/>
            <pc:sldMk cId="2186848261" sldId="325"/>
            <ac:picMk id="3" creationId="{3B6398E3-838E-9D08-024A-C1654A36FA0E}"/>
          </ac:picMkLst>
        </pc:picChg>
        <pc:picChg chg="del">
          <ac:chgData name="Hailey Banack" userId="df58c6bd-3e89-4835-b83d-a52c76bdafc9" providerId="ADAL" clId="{46B39FEE-EABA-B841-98DB-BF94E81B9346}" dt="2024-10-28T18:20:30.523" v="976" actId="478"/>
          <ac:picMkLst>
            <pc:docMk/>
            <pc:sldMk cId="2186848261" sldId="325"/>
            <ac:picMk id="12" creationId="{412AD3AC-744A-A37D-AF8C-7DC6E1C0C830}"/>
          </ac:picMkLst>
        </pc:picChg>
      </pc:sldChg>
      <pc:sldChg chg="modSp mod">
        <pc:chgData name="Hailey Banack" userId="df58c6bd-3e89-4835-b83d-a52c76bdafc9" providerId="ADAL" clId="{46B39FEE-EABA-B841-98DB-BF94E81B9346}" dt="2024-10-28T17:22:15.487" v="48" actId="1076"/>
        <pc:sldMkLst>
          <pc:docMk/>
          <pc:sldMk cId="3287837277" sldId="327"/>
        </pc:sldMkLst>
        <pc:spChg chg="mod">
          <ac:chgData name="Hailey Banack" userId="df58c6bd-3e89-4835-b83d-a52c76bdafc9" providerId="ADAL" clId="{46B39FEE-EABA-B841-98DB-BF94E81B9346}" dt="2024-10-28T17:22:15.487" v="48" actId="1076"/>
          <ac:spMkLst>
            <pc:docMk/>
            <pc:sldMk cId="3287837277" sldId="327"/>
            <ac:spMk id="375" creationId="{00000000-0000-0000-0000-000000000000}"/>
          </ac:spMkLst>
        </pc:spChg>
      </pc:sldChg>
      <pc:sldChg chg="addSp delSp modSp mod ord addAnim delAnim modAnim">
        <pc:chgData name="Hailey Banack" userId="df58c6bd-3e89-4835-b83d-a52c76bdafc9" providerId="ADAL" clId="{46B39FEE-EABA-B841-98DB-BF94E81B9346}" dt="2024-10-28T17:35:53.947" v="435" actId="1366"/>
        <pc:sldMkLst>
          <pc:docMk/>
          <pc:sldMk cId="916367827" sldId="328"/>
        </pc:sldMkLst>
        <pc:spChg chg="mod">
          <ac:chgData name="Hailey Banack" userId="df58c6bd-3e89-4835-b83d-a52c76bdafc9" providerId="ADAL" clId="{46B39FEE-EABA-B841-98DB-BF94E81B9346}" dt="2024-10-28T17:24:38.820" v="69"/>
          <ac:spMkLst>
            <pc:docMk/>
            <pc:sldMk cId="916367827" sldId="328"/>
            <ac:spMk id="3" creationId="{C8630118-D507-06D9-807C-662D5B8F4624}"/>
          </ac:spMkLst>
        </pc:spChg>
        <pc:spChg chg="mod">
          <ac:chgData name="Hailey Banack" userId="df58c6bd-3e89-4835-b83d-a52c76bdafc9" providerId="ADAL" clId="{46B39FEE-EABA-B841-98DB-BF94E81B9346}" dt="2024-10-28T17:24:38.820" v="69"/>
          <ac:spMkLst>
            <pc:docMk/>
            <pc:sldMk cId="916367827" sldId="328"/>
            <ac:spMk id="4" creationId="{0BCAC3C0-BCAB-B41C-B2D1-D5088792F296}"/>
          </ac:spMkLst>
        </pc:spChg>
        <pc:spChg chg="del">
          <ac:chgData name="Hailey Banack" userId="df58c6bd-3e89-4835-b83d-a52c76bdafc9" providerId="ADAL" clId="{46B39FEE-EABA-B841-98DB-BF94E81B9346}" dt="2024-10-28T17:24:21.173" v="65" actId="478"/>
          <ac:spMkLst>
            <pc:docMk/>
            <pc:sldMk cId="916367827" sldId="328"/>
            <ac:spMk id="5" creationId="{1BCC78DA-9387-EA86-726D-86C5BEFBC9E6}"/>
          </ac:spMkLst>
        </pc:spChg>
        <pc:spChg chg="mod">
          <ac:chgData name="Hailey Banack" userId="df58c6bd-3e89-4835-b83d-a52c76bdafc9" providerId="ADAL" clId="{46B39FEE-EABA-B841-98DB-BF94E81B9346}" dt="2024-10-28T17:24:38.820" v="69"/>
          <ac:spMkLst>
            <pc:docMk/>
            <pc:sldMk cId="916367827" sldId="328"/>
            <ac:spMk id="6" creationId="{46E16D94-985F-AABA-5295-D317F728C2F5}"/>
          </ac:spMkLst>
        </pc:spChg>
        <pc:spChg chg="add mod">
          <ac:chgData name="Hailey Banack" userId="df58c6bd-3e89-4835-b83d-a52c76bdafc9" providerId="ADAL" clId="{46B39FEE-EABA-B841-98DB-BF94E81B9346}" dt="2024-10-28T17:25:03.566" v="80"/>
          <ac:spMkLst>
            <pc:docMk/>
            <pc:sldMk cId="916367827" sldId="328"/>
            <ac:spMk id="9" creationId="{AAF24877-1ABE-41B3-F613-7A8B5A73CEC0}"/>
          </ac:spMkLst>
        </pc:spChg>
        <pc:spChg chg="del">
          <ac:chgData name="Hailey Banack" userId="df58c6bd-3e89-4835-b83d-a52c76bdafc9" providerId="ADAL" clId="{46B39FEE-EABA-B841-98DB-BF94E81B9346}" dt="2024-10-28T17:24:25.375" v="68" actId="478"/>
          <ac:spMkLst>
            <pc:docMk/>
            <pc:sldMk cId="916367827" sldId="328"/>
            <ac:spMk id="10" creationId="{97BCA180-BAE7-CE9B-99C3-2ADEC20E10EC}"/>
          </ac:spMkLst>
        </pc:spChg>
        <pc:spChg chg="add del mod">
          <ac:chgData name="Hailey Banack" userId="df58c6bd-3e89-4835-b83d-a52c76bdafc9" providerId="ADAL" clId="{46B39FEE-EABA-B841-98DB-BF94E81B9346}" dt="2024-10-28T17:33:36.470" v="432" actId="1076"/>
          <ac:spMkLst>
            <pc:docMk/>
            <pc:sldMk cId="916367827" sldId="328"/>
            <ac:spMk id="11" creationId="{6492CFBE-4422-1E97-2BAE-8139D36A5D4D}"/>
          </ac:spMkLst>
        </pc:spChg>
        <pc:spChg chg="add mod">
          <ac:chgData name="Hailey Banack" userId="df58c6bd-3e89-4835-b83d-a52c76bdafc9" providerId="ADAL" clId="{46B39FEE-EABA-B841-98DB-BF94E81B9346}" dt="2024-10-28T17:25:03.566" v="80"/>
          <ac:spMkLst>
            <pc:docMk/>
            <pc:sldMk cId="916367827" sldId="328"/>
            <ac:spMk id="15" creationId="{6915A83D-6D4B-1B0A-3115-5147F0108615}"/>
          </ac:spMkLst>
        </pc:spChg>
        <pc:spChg chg="add mod">
          <ac:chgData name="Hailey Banack" userId="df58c6bd-3e89-4835-b83d-a52c76bdafc9" providerId="ADAL" clId="{46B39FEE-EABA-B841-98DB-BF94E81B9346}" dt="2024-10-28T17:25:03.566" v="80"/>
          <ac:spMkLst>
            <pc:docMk/>
            <pc:sldMk cId="916367827" sldId="328"/>
            <ac:spMk id="16" creationId="{EC6DA762-54AE-DA51-79C8-7D11556762D0}"/>
          </ac:spMkLst>
        </pc:spChg>
        <pc:spChg chg="mod">
          <ac:chgData name="Hailey Banack" userId="df58c6bd-3e89-4835-b83d-a52c76bdafc9" providerId="ADAL" clId="{46B39FEE-EABA-B841-98DB-BF94E81B9346}" dt="2024-10-28T17:25:24.259" v="88" actId="207"/>
          <ac:spMkLst>
            <pc:docMk/>
            <pc:sldMk cId="916367827" sldId="328"/>
            <ac:spMk id="19" creationId="{90134C42-D7AF-5E26-10B0-88B005742411}"/>
          </ac:spMkLst>
        </pc:spChg>
        <pc:spChg chg="mod">
          <ac:chgData name="Hailey Banack" userId="df58c6bd-3e89-4835-b83d-a52c76bdafc9" providerId="ADAL" clId="{46B39FEE-EABA-B841-98DB-BF94E81B9346}" dt="2024-10-28T17:28:02.750" v="125" actId="1076"/>
          <ac:spMkLst>
            <pc:docMk/>
            <pc:sldMk cId="916367827" sldId="328"/>
            <ac:spMk id="20" creationId="{CF5B44F7-6ACB-1156-93E0-076D2A657D33}"/>
          </ac:spMkLst>
        </pc:spChg>
        <pc:spChg chg="mod">
          <ac:chgData name="Hailey Banack" userId="df58c6bd-3e89-4835-b83d-a52c76bdafc9" providerId="ADAL" clId="{46B39FEE-EABA-B841-98DB-BF94E81B9346}" dt="2024-10-28T17:27:55.906" v="121" actId="1076"/>
          <ac:spMkLst>
            <pc:docMk/>
            <pc:sldMk cId="916367827" sldId="328"/>
            <ac:spMk id="21" creationId="{BE18FBED-A280-0C6F-77C0-77151E77BB0E}"/>
          </ac:spMkLst>
        </pc:spChg>
        <pc:spChg chg="add mod">
          <ac:chgData name="Hailey Banack" userId="df58c6bd-3e89-4835-b83d-a52c76bdafc9" providerId="ADAL" clId="{46B39FEE-EABA-B841-98DB-BF94E81B9346}" dt="2024-10-28T17:29:20.404" v="243" actId="1076"/>
          <ac:spMkLst>
            <pc:docMk/>
            <pc:sldMk cId="916367827" sldId="328"/>
            <ac:spMk id="23" creationId="{F5C599B9-A31D-20CE-8C53-ED3F2F92B627}"/>
          </ac:spMkLst>
        </pc:spChg>
        <pc:spChg chg="add mod">
          <ac:chgData name="Hailey Banack" userId="df58c6bd-3e89-4835-b83d-a52c76bdafc9" providerId="ADAL" clId="{46B39FEE-EABA-B841-98DB-BF94E81B9346}" dt="2024-10-28T17:33:12.238" v="429" actId="113"/>
          <ac:spMkLst>
            <pc:docMk/>
            <pc:sldMk cId="916367827" sldId="328"/>
            <ac:spMk id="24" creationId="{FBC7BE8E-D4CD-DE56-EF0F-1A7F9324D691}"/>
          </ac:spMkLst>
        </pc:spChg>
        <pc:grpChg chg="add del mod">
          <ac:chgData name="Hailey Banack" userId="df58c6bd-3e89-4835-b83d-a52c76bdafc9" providerId="ADAL" clId="{46B39FEE-EABA-B841-98DB-BF94E81B9346}" dt="2024-10-28T17:24:44.665" v="72"/>
          <ac:grpSpMkLst>
            <pc:docMk/>
            <pc:sldMk cId="916367827" sldId="328"/>
            <ac:grpSpMk id="2" creationId="{781E3794-3FBB-ABFB-028C-2178991A30CA}"/>
          </ac:grpSpMkLst>
        </pc:grpChg>
        <pc:grpChg chg="add mod">
          <ac:chgData name="Hailey Banack" userId="df58c6bd-3e89-4835-b83d-a52c76bdafc9" providerId="ADAL" clId="{46B39FEE-EABA-B841-98DB-BF94E81B9346}" dt="2024-10-28T17:25:03.566" v="80"/>
          <ac:grpSpMkLst>
            <pc:docMk/>
            <pc:sldMk cId="916367827" sldId="328"/>
            <ac:grpSpMk id="8" creationId="{5C8F4EDA-B128-E1C0-311E-732A225C18E5}"/>
          </ac:grpSpMkLst>
        </pc:grpChg>
        <pc:grpChg chg="add mod">
          <ac:chgData name="Hailey Banack" userId="df58c6bd-3e89-4835-b83d-a52c76bdafc9" providerId="ADAL" clId="{46B39FEE-EABA-B841-98DB-BF94E81B9346}" dt="2024-10-28T17:33:33.642" v="431" actId="1076"/>
          <ac:grpSpMkLst>
            <pc:docMk/>
            <pc:sldMk cId="916367827" sldId="328"/>
            <ac:grpSpMk id="18" creationId="{E1F78042-3645-FCAE-9B88-C1ABE2F7DB21}"/>
          </ac:grpSpMkLst>
        </pc:grpChg>
        <pc:picChg chg="add del mod">
          <ac:chgData name="Hailey Banack" userId="df58c6bd-3e89-4835-b83d-a52c76bdafc9" providerId="ADAL" clId="{46B39FEE-EABA-B841-98DB-BF94E81B9346}" dt="2024-10-28T17:24:56.871" v="78"/>
          <ac:picMkLst>
            <pc:docMk/>
            <pc:sldMk cId="916367827" sldId="328"/>
            <ac:picMk id="7" creationId="{313BE2AA-4FD3-D3BC-FCD3-46F93F0FD091}"/>
          </ac:picMkLst>
        </pc:picChg>
        <pc:picChg chg="del">
          <ac:chgData name="Hailey Banack" userId="df58c6bd-3e89-4835-b83d-a52c76bdafc9" providerId="ADAL" clId="{46B39FEE-EABA-B841-98DB-BF94E81B9346}" dt="2024-10-28T17:24:21.835" v="66" actId="478"/>
          <ac:picMkLst>
            <pc:docMk/>
            <pc:sldMk cId="916367827" sldId="328"/>
            <ac:picMk id="12" creationId="{F598B362-CE97-3996-756A-DE616B79230D}"/>
          </ac:picMkLst>
        </pc:picChg>
        <pc:picChg chg="del">
          <ac:chgData name="Hailey Banack" userId="df58c6bd-3e89-4835-b83d-a52c76bdafc9" providerId="ADAL" clId="{46B39FEE-EABA-B841-98DB-BF94E81B9346}" dt="2024-10-28T17:25:50.217" v="94" actId="478"/>
          <ac:picMkLst>
            <pc:docMk/>
            <pc:sldMk cId="916367827" sldId="328"/>
            <ac:picMk id="13" creationId="{BE401D62-D90D-EAE5-A5AB-744CBE99C20B}"/>
          </ac:picMkLst>
        </pc:picChg>
        <pc:picChg chg="del">
          <ac:chgData name="Hailey Banack" userId="df58c6bd-3e89-4835-b83d-a52c76bdafc9" providerId="ADAL" clId="{46B39FEE-EABA-B841-98DB-BF94E81B9346}" dt="2024-10-28T17:24:23.483" v="67" actId="478"/>
          <ac:picMkLst>
            <pc:docMk/>
            <pc:sldMk cId="916367827" sldId="328"/>
            <ac:picMk id="14" creationId="{B07415B4-70CA-9508-7E67-7184D6078818}"/>
          </ac:picMkLst>
        </pc:picChg>
        <pc:picChg chg="add del mod">
          <ac:chgData name="Hailey Banack" userId="df58c6bd-3e89-4835-b83d-a52c76bdafc9" providerId="ADAL" clId="{46B39FEE-EABA-B841-98DB-BF94E81B9346}" dt="2024-10-28T17:25:14.448" v="84"/>
          <ac:picMkLst>
            <pc:docMk/>
            <pc:sldMk cId="916367827" sldId="328"/>
            <ac:picMk id="17" creationId="{86E4600A-DA36-A8B5-F20D-8382E3598B82}"/>
          </ac:picMkLst>
        </pc:picChg>
        <pc:picChg chg="add mod">
          <ac:chgData name="Hailey Banack" userId="df58c6bd-3e89-4835-b83d-a52c76bdafc9" providerId="ADAL" clId="{46B39FEE-EABA-B841-98DB-BF94E81B9346}" dt="2024-10-28T17:32:29.739" v="415" actId="14100"/>
          <ac:picMkLst>
            <pc:docMk/>
            <pc:sldMk cId="916367827" sldId="328"/>
            <ac:picMk id="22" creationId="{F151B876-D0A7-919F-4D6A-6B787910CB95}"/>
          </ac:picMkLst>
        </pc:picChg>
        <pc:picChg chg="add mod">
          <ac:chgData name="Hailey Banack" userId="df58c6bd-3e89-4835-b83d-a52c76bdafc9" providerId="ADAL" clId="{46B39FEE-EABA-B841-98DB-BF94E81B9346}" dt="2024-10-28T17:35:53.947" v="435" actId="1366"/>
          <ac:picMkLst>
            <pc:docMk/>
            <pc:sldMk cId="916367827" sldId="328"/>
            <ac:picMk id="25" creationId="{5AF63D1D-FF27-3F5E-D5D2-90A5C96F4078}"/>
          </ac:picMkLst>
        </pc:picChg>
      </pc:sldChg>
      <pc:sldChg chg="addSp delSp modSp add mod">
        <pc:chgData name="Hailey Banack" userId="df58c6bd-3e89-4835-b83d-a52c76bdafc9" providerId="ADAL" clId="{46B39FEE-EABA-B841-98DB-BF94E81B9346}" dt="2024-10-28T18:11:45.632" v="905" actId="1076"/>
        <pc:sldMkLst>
          <pc:docMk/>
          <pc:sldMk cId="639622357" sldId="329"/>
        </pc:sldMkLst>
        <pc:spChg chg="add mod">
          <ac:chgData name="Hailey Banack" userId="df58c6bd-3e89-4835-b83d-a52c76bdafc9" providerId="ADAL" clId="{46B39FEE-EABA-B841-98DB-BF94E81B9346}" dt="2024-10-28T18:11:45.632" v="905" actId="1076"/>
          <ac:spMkLst>
            <pc:docMk/>
            <pc:sldMk cId="639622357" sldId="329"/>
            <ac:spMk id="3" creationId="{B2EC7E35-B5E5-FB94-A6C7-CF8DDEE86126}"/>
          </ac:spMkLst>
        </pc:spChg>
        <pc:spChg chg="del">
          <ac:chgData name="Hailey Banack" userId="df58c6bd-3e89-4835-b83d-a52c76bdafc9" providerId="ADAL" clId="{46B39FEE-EABA-B841-98DB-BF94E81B9346}" dt="2024-10-28T18:02:08.028" v="845" actId="478"/>
          <ac:spMkLst>
            <pc:docMk/>
            <pc:sldMk cId="639622357" sldId="329"/>
            <ac:spMk id="4" creationId="{20833D9C-BD73-6CDD-29CC-C4AA2D145A26}"/>
          </ac:spMkLst>
        </pc:spChg>
        <pc:spChg chg="mod">
          <ac:chgData name="Hailey Banack" userId="df58c6bd-3e89-4835-b83d-a52c76bdafc9" providerId="ADAL" clId="{46B39FEE-EABA-B841-98DB-BF94E81B9346}" dt="2024-10-28T18:09:12.908" v="867" actId="1076"/>
          <ac:spMkLst>
            <pc:docMk/>
            <pc:sldMk cId="639622357" sldId="329"/>
            <ac:spMk id="5" creationId="{8A7094F9-FFE5-4DBA-A7DD-7A005A3976C7}"/>
          </ac:spMkLst>
        </pc:spChg>
        <pc:spChg chg="mod">
          <ac:chgData name="Hailey Banack" userId="df58c6bd-3e89-4835-b83d-a52c76bdafc9" providerId="ADAL" clId="{46B39FEE-EABA-B841-98DB-BF94E81B9346}" dt="2024-10-28T17:56:00.741" v="764" actId="5793"/>
          <ac:spMkLst>
            <pc:docMk/>
            <pc:sldMk cId="639622357" sldId="329"/>
            <ac:spMk id="6" creationId="{C7678CFB-2F14-9D9C-A206-BDA248417BB0}"/>
          </ac:spMkLst>
        </pc:spChg>
        <pc:spChg chg="mod">
          <ac:chgData name="Hailey Banack" userId="df58c6bd-3e89-4835-b83d-a52c76bdafc9" providerId="ADAL" clId="{46B39FEE-EABA-B841-98DB-BF94E81B9346}" dt="2024-10-28T18:01:59.931" v="840" actId="20577"/>
          <ac:spMkLst>
            <pc:docMk/>
            <pc:sldMk cId="639622357" sldId="329"/>
            <ac:spMk id="8" creationId="{072DE1C7-32A0-3A3A-EB9B-3867276C091C}"/>
          </ac:spMkLst>
        </pc:spChg>
        <pc:spChg chg="del">
          <ac:chgData name="Hailey Banack" userId="df58c6bd-3e89-4835-b83d-a52c76bdafc9" providerId="ADAL" clId="{46B39FEE-EABA-B841-98DB-BF94E81B9346}" dt="2024-10-28T18:02:06.739" v="844" actId="478"/>
          <ac:spMkLst>
            <pc:docMk/>
            <pc:sldMk cId="639622357" sldId="329"/>
            <ac:spMk id="11" creationId="{F3D1BE2F-8D71-F557-A5D1-830E8ED0C310}"/>
          </ac:spMkLst>
        </pc:spChg>
        <pc:spChg chg="mod">
          <ac:chgData name="Hailey Banack" userId="df58c6bd-3e89-4835-b83d-a52c76bdafc9" providerId="ADAL" clId="{46B39FEE-EABA-B841-98DB-BF94E81B9346}" dt="2024-10-28T18:09:25.310" v="868" actId="1076"/>
          <ac:spMkLst>
            <pc:docMk/>
            <pc:sldMk cId="639622357" sldId="329"/>
            <ac:spMk id="17" creationId="{C807A5C1-B396-FAF5-7815-73B4CBB24F63}"/>
          </ac:spMkLst>
        </pc:spChg>
        <pc:picChg chg="add mod">
          <ac:chgData name="Hailey Banack" userId="df58c6bd-3e89-4835-b83d-a52c76bdafc9" providerId="ADAL" clId="{46B39FEE-EABA-B841-98DB-BF94E81B9346}" dt="2024-10-28T18:09:04.369" v="864" actId="167"/>
          <ac:picMkLst>
            <pc:docMk/>
            <pc:sldMk cId="639622357" sldId="329"/>
            <ac:picMk id="2" creationId="{E05F0B67-48AD-9DE1-6BA2-D3C16C5109D9}"/>
          </ac:picMkLst>
        </pc:picChg>
        <pc:picChg chg="add mod">
          <ac:chgData name="Hailey Banack" userId="df58c6bd-3e89-4835-b83d-a52c76bdafc9" providerId="ADAL" clId="{46B39FEE-EABA-B841-98DB-BF94E81B9346}" dt="2024-10-28T18:11:30.440" v="901" actId="1367"/>
          <ac:picMkLst>
            <pc:docMk/>
            <pc:sldMk cId="639622357" sldId="329"/>
            <ac:picMk id="7" creationId="{C6B15EC2-FC29-53E2-DD54-2F6F0AD8F492}"/>
          </ac:picMkLst>
        </pc:picChg>
        <pc:picChg chg="del mod">
          <ac:chgData name="Hailey Banack" userId="df58c6bd-3e89-4835-b83d-a52c76bdafc9" providerId="ADAL" clId="{46B39FEE-EABA-B841-98DB-BF94E81B9346}" dt="2024-10-28T18:02:04.398" v="842" actId="478"/>
          <ac:picMkLst>
            <pc:docMk/>
            <pc:sldMk cId="639622357" sldId="329"/>
            <ac:picMk id="14" creationId="{72B00557-C941-EB99-A791-731B863BCCA3}"/>
          </ac:picMkLst>
        </pc:picChg>
        <pc:picChg chg="del">
          <ac:chgData name="Hailey Banack" userId="df58c6bd-3e89-4835-b83d-a52c76bdafc9" providerId="ADAL" clId="{46B39FEE-EABA-B841-98DB-BF94E81B9346}" dt="2024-10-28T18:02:05.235" v="843" actId="478"/>
          <ac:picMkLst>
            <pc:docMk/>
            <pc:sldMk cId="639622357" sldId="329"/>
            <ac:picMk id="15" creationId="{FBA3FD3E-BDB7-C67C-FA9F-81F781DA4512}"/>
          </ac:picMkLst>
        </pc:picChg>
      </pc:sldChg>
      <pc:sldChg chg="new del">
        <pc:chgData name="Hailey Banack" userId="df58c6bd-3e89-4835-b83d-a52c76bdafc9" providerId="ADAL" clId="{46B39FEE-EABA-B841-98DB-BF94E81B9346}" dt="2024-10-28T17:36:01.418" v="438" actId="2696"/>
        <pc:sldMkLst>
          <pc:docMk/>
          <pc:sldMk cId="2296223644" sldId="329"/>
        </pc:sldMkLst>
      </pc:sldChg>
      <pc:sldChg chg="add del">
        <pc:chgData name="Hailey Banack" userId="df58c6bd-3e89-4835-b83d-a52c76bdafc9" providerId="ADAL" clId="{46B39FEE-EABA-B841-98DB-BF94E81B9346}" dt="2024-10-28T17:58:15.827" v="768"/>
        <pc:sldMkLst>
          <pc:docMk/>
          <pc:sldMk cId="3656939904" sldId="330"/>
        </pc:sldMkLst>
      </pc:sldChg>
    </pc:docChg>
  </pc:docChgLst>
  <pc:docChgLst>
    <pc:chgData name="Hailey Banack" userId="df58c6bd-3e89-4835-b83d-a52c76bdafc9" providerId="ADAL" clId="{540747CF-EB31-BE4F-A57A-6836ACFB081D}"/>
    <pc:docChg chg="undo custSel addSld delSld modSld sldOrd">
      <pc:chgData name="Hailey Banack" userId="df58c6bd-3e89-4835-b83d-a52c76bdafc9" providerId="ADAL" clId="{540747CF-EB31-BE4F-A57A-6836ACFB081D}" dt="2024-10-24T20:47:03.578" v="1405" actId="1076"/>
      <pc:docMkLst>
        <pc:docMk/>
      </pc:docMkLst>
      <pc:sldChg chg="modSp mod">
        <pc:chgData name="Hailey Banack" userId="df58c6bd-3e89-4835-b83d-a52c76bdafc9" providerId="ADAL" clId="{540747CF-EB31-BE4F-A57A-6836ACFB081D}" dt="2024-10-24T20:10:17.215" v="29" actId="20577"/>
        <pc:sldMkLst>
          <pc:docMk/>
          <pc:sldMk cId="0" sldId="256"/>
        </pc:sldMkLst>
        <pc:spChg chg="mod">
          <ac:chgData name="Hailey Banack" userId="df58c6bd-3e89-4835-b83d-a52c76bdafc9" providerId="ADAL" clId="{540747CF-EB31-BE4F-A57A-6836ACFB081D}" dt="2024-10-24T20:10:11.165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540747CF-EB31-BE4F-A57A-6836ACFB081D}" dt="2024-10-24T20:10:17.215" v="29" actId="20577"/>
          <ac:spMkLst>
            <pc:docMk/>
            <pc:sldMk cId="0" sldId="256"/>
            <ac:spMk id="309" creationId="{00000000-0000-0000-0000-000000000000}"/>
          </ac:spMkLst>
        </pc:spChg>
      </pc:sldChg>
      <pc:sldChg chg="modSp">
        <pc:chgData name="Hailey Banack" userId="df58c6bd-3e89-4835-b83d-a52c76bdafc9" providerId="ADAL" clId="{540747CF-EB31-BE4F-A57A-6836ACFB081D}" dt="2024-10-24T20:11:29.648" v="40" actId="20577"/>
        <pc:sldMkLst>
          <pc:docMk/>
          <pc:sldMk cId="0" sldId="259"/>
        </pc:sldMkLst>
        <pc:spChg chg="mod">
          <ac:chgData name="Hailey Banack" userId="df58c6bd-3e89-4835-b83d-a52c76bdafc9" providerId="ADAL" clId="{540747CF-EB31-BE4F-A57A-6836ACFB081D}" dt="2024-10-24T20:11:29.648" v="40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540747CF-EB31-BE4F-A57A-6836ACFB081D}" dt="2024-10-24T20:10:51.424" v="38" actId="20577"/>
        <pc:sldMkLst>
          <pc:docMk/>
          <pc:sldMk cId="0" sldId="261"/>
        </pc:sldMkLst>
        <pc:spChg chg="mod">
          <ac:chgData name="Hailey Banack" userId="df58c6bd-3e89-4835-b83d-a52c76bdafc9" providerId="ADAL" clId="{540747CF-EB31-BE4F-A57A-6836ACFB081D}" dt="2024-10-24T20:10:34.131" v="31" actId="1076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540747CF-EB31-BE4F-A57A-6836ACFB081D}" dt="2024-10-24T20:10:51.424" v="38" actId="20577"/>
          <ac:spMkLst>
            <pc:docMk/>
            <pc:sldMk cId="0" sldId="261"/>
            <ac:spMk id="366" creationId="{00000000-0000-0000-0000-000000000000}"/>
          </ac:spMkLst>
        </pc:spChg>
      </pc:sldChg>
      <pc:sldChg chg="addSp delSp modSp mod ord addAnim delAnim modAnim">
        <pc:chgData name="Hailey Banack" userId="df58c6bd-3e89-4835-b83d-a52c76bdafc9" providerId="ADAL" clId="{540747CF-EB31-BE4F-A57A-6836ACFB081D}" dt="2024-10-24T20:19:13.201" v="178" actId="1367"/>
        <pc:sldMkLst>
          <pc:docMk/>
          <pc:sldMk cId="238759412" sldId="320"/>
        </pc:sldMkLst>
        <pc:spChg chg="mod">
          <ac:chgData name="Hailey Banack" userId="df58c6bd-3e89-4835-b83d-a52c76bdafc9" providerId="ADAL" clId="{540747CF-EB31-BE4F-A57A-6836ACFB081D}" dt="2024-10-24T20:12:26.437" v="95"/>
          <ac:spMkLst>
            <pc:docMk/>
            <pc:sldMk cId="238759412" sldId="320"/>
            <ac:spMk id="3" creationId="{8A0E50A9-3CA7-040B-FFBE-8E15D5C81680}"/>
          </ac:spMkLst>
        </pc:spChg>
        <pc:spChg chg="mod">
          <ac:chgData name="Hailey Banack" userId="df58c6bd-3e89-4835-b83d-a52c76bdafc9" providerId="ADAL" clId="{540747CF-EB31-BE4F-A57A-6836ACFB081D}" dt="2024-10-24T20:16:37.211" v="152" actId="1076"/>
          <ac:spMkLst>
            <pc:docMk/>
            <pc:sldMk cId="238759412" sldId="320"/>
            <ac:spMk id="5" creationId="{DAFBA4EB-BAE2-C24A-3ADE-BD8AA25862F0}"/>
          </ac:spMkLst>
        </pc:spChg>
        <pc:spChg chg="mod">
          <ac:chgData name="Hailey Banack" userId="df58c6bd-3e89-4835-b83d-a52c76bdafc9" providerId="ADAL" clId="{540747CF-EB31-BE4F-A57A-6836ACFB081D}" dt="2024-10-24T20:11:43.204" v="87" actId="20577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540747CF-EB31-BE4F-A57A-6836ACFB081D}" dt="2024-10-24T20:12:26.437" v="95"/>
          <ac:spMkLst>
            <pc:docMk/>
            <pc:sldMk cId="238759412" sldId="320"/>
            <ac:spMk id="7" creationId="{15762904-E14F-7F58-815D-38D864C410D6}"/>
          </ac:spMkLst>
        </pc:spChg>
        <pc:spChg chg="mod">
          <ac:chgData name="Hailey Banack" userId="df58c6bd-3e89-4835-b83d-a52c76bdafc9" providerId="ADAL" clId="{540747CF-EB31-BE4F-A57A-6836ACFB081D}" dt="2024-10-24T20:12:07.731" v="90" actId="21"/>
          <ac:spMkLst>
            <pc:docMk/>
            <pc:sldMk cId="238759412" sldId="320"/>
            <ac:spMk id="8" creationId="{072DE1C7-32A0-3A3A-EB9B-3867276C091C}"/>
          </ac:spMkLst>
        </pc:spChg>
        <pc:spChg chg="mod">
          <ac:chgData name="Hailey Banack" userId="df58c6bd-3e89-4835-b83d-a52c76bdafc9" providerId="ADAL" clId="{540747CF-EB31-BE4F-A57A-6836ACFB081D}" dt="2024-10-24T20:12:26.437" v="95"/>
          <ac:spMkLst>
            <pc:docMk/>
            <pc:sldMk cId="238759412" sldId="320"/>
            <ac:spMk id="9" creationId="{22FA40ED-7E51-6FCE-9A2B-EA2B5757B3BB}"/>
          </ac:spMkLst>
        </pc:spChg>
        <pc:spChg chg="add del mod">
          <ac:chgData name="Hailey Banack" userId="df58c6bd-3e89-4835-b83d-a52c76bdafc9" providerId="ADAL" clId="{540747CF-EB31-BE4F-A57A-6836ACFB081D}" dt="2024-10-24T20:15:45.552" v="127" actId="478"/>
          <ac:spMkLst>
            <pc:docMk/>
            <pc:sldMk cId="238759412" sldId="320"/>
            <ac:spMk id="10" creationId="{68FD693C-9CD1-F19C-32AF-C699FA76FD16}"/>
          </ac:spMkLst>
        </pc:spChg>
        <pc:spChg chg="add del mod">
          <ac:chgData name="Hailey Banack" userId="df58c6bd-3e89-4835-b83d-a52c76bdafc9" providerId="ADAL" clId="{540747CF-EB31-BE4F-A57A-6836ACFB081D}" dt="2024-10-24T20:12:28.215" v="96" actId="1076"/>
          <ac:spMkLst>
            <pc:docMk/>
            <pc:sldMk cId="238759412" sldId="320"/>
            <ac:spMk id="12" creationId="{E9CA67F8-2405-6D33-6DED-98AEFCD5409E}"/>
          </ac:spMkLst>
        </pc:spChg>
        <pc:spChg chg="add mod">
          <ac:chgData name="Hailey Banack" userId="df58c6bd-3e89-4835-b83d-a52c76bdafc9" providerId="ADAL" clId="{540747CF-EB31-BE4F-A57A-6836ACFB081D}" dt="2024-10-24T20:16:33.075" v="151" actId="1076"/>
          <ac:spMkLst>
            <pc:docMk/>
            <pc:sldMk cId="238759412" sldId="320"/>
            <ac:spMk id="15" creationId="{316DD5D9-3807-17AC-B07D-E530F2CC1488}"/>
          </ac:spMkLst>
        </pc:spChg>
        <pc:spChg chg="add mod">
          <ac:chgData name="Hailey Banack" userId="df58c6bd-3e89-4835-b83d-a52c76bdafc9" providerId="ADAL" clId="{540747CF-EB31-BE4F-A57A-6836ACFB081D}" dt="2024-10-24T20:18:58.249" v="177" actId="1076"/>
          <ac:spMkLst>
            <pc:docMk/>
            <pc:sldMk cId="238759412" sldId="320"/>
            <ac:spMk id="17" creationId="{C807A5C1-B396-FAF5-7815-73B4CBB24F63}"/>
          </ac:spMkLst>
        </pc:spChg>
        <pc:grpChg chg="add mod">
          <ac:chgData name="Hailey Banack" userId="df58c6bd-3e89-4835-b83d-a52c76bdafc9" providerId="ADAL" clId="{540747CF-EB31-BE4F-A57A-6836ACFB081D}" dt="2024-10-24T20:15:39.777" v="124" actId="1076"/>
          <ac:grpSpMkLst>
            <pc:docMk/>
            <pc:sldMk cId="238759412" sldId="320"/>
            <ac:grpSpMk id="2" creationId="{E07E7D44-8B03-F2F8-A93D-62A5A942630E}"/>
          </ac:grpSpMkLst>
        </pc:grpChg>
        <pc:picChg chg="del">
          <ac:chgData name="Hailey Banack" userId="df58c6bd-3e89-4835-b83d-a52c76bdafc9" providerId="ADAL" clId="{540747CF-EB31-BE4F-A57A-6836ACFB081D}" dt="2024-10-24T20:12:11.798" v="91" actId="478"/>
          <ac:picMkLst>
            <pc:docMk/>
            <pc:sldMk cId="238759412" sldId="320"/>
            <ac:picMk id="4" creationId="{730BD52F-E5F0-7906-AA53-0C93572B9A10}"/>
          </ac:picMkLst>
        </pc:picChg>
        <pc:picChg chg="add del mod">
          <ac:chgData name="Hailey Banack" userId="df58c6bd-3e89-4835-b83d-a52c76bdafc9" providerId="ADAL" clId="{540747CF-EB31-BE4F-A57A-6836ACFB081D}" dt="2024-10-24T20:14:57.004" v="122" actId="478"/>
          <ac:picMkLst>
            <pc:docMk/>
            <pc:sldMk cId="238759412" sldId="320"/>
            <ac:picMk id="11" creationId="{AE578DDC-977B-3A7F-732A-FFFE64422A2F}"/>
          </ac:picMkLst>
        </pc:picChg>
        <pc:picChg chg="add del mod">
          <ac:chgData name="Hailey Banack" userId="df58c6bd-3e89-4835-b83d-a52c76bdafc9" providerId="ADAL" clId="{540747CF-EB31-BE4F-A57A-6836ACFB081D}" dt="2024-10-24T20:14:55.927" v="120" actId="478"/>
          <ac:picMkLst>
            <pc:docMk/>
            <pc:sldMk cId="238759412" sldId="320"/>
            <ac:picMk id="13" creationId="{D5C22710-0804-32CA-DB5E-04EB913664B7}"/>
          </ac:picMkLst>
        </pc:picChg>
        <pc:picChg chg="add del mod">
          <ac:chgData name="Hailey Banack" userId="df58c6bd-3e89-4835-b83d-a52c76bdafc9" providerId="ADAL" clId="{540747CF-EB31-BE4F-A57A-6836ACFB081D}" dt="2024-10-24T20:14:56.468" v="121" actId="478"/>
          <ac:picMkLst>
            <pc:docMk/>
            <pc:sldMk cId="238759412" sldId="320"/>
            <ac:picMk id="14" creationId="{78613865-F45B-7B78-3D87-85588AB43705}"/>
          </ac:picMkLst>
        </pc:picChg>
        <pc:picChg chg="add del mod">
          <ac:chgData name="Hailey Banack" userId="df58c6bd-3e89-4835-b83d-a52c76bdafc9" providerId="ADAL" clId="{540747CF-EB31-BE4F-A57A-6836ACFB081D}" dt="2024-10-24T20:18:27.040" v="172" actId="478"/>
          <ac:picMkLst>
            <pc:docMk/>
            <pc:sldMk cId="238759412" sldId="320"/>
            <ac:picMk id="16" creationId="{87B47C18-92E5-FC9F-36ED-7D77434065E2}"/>
          </ac:picMkLst>
        </pc:picChg>
        <pc:picChg chg="add mod">
          <ac:chgData name="Hailey Banack" userId="df58c6bd-3e89-4835-b83d-a52c76bdafc9" providerId="ADAL" clId="{540747CF-EB31-BE4F-A57A-6836ACFB081D}" dt="2024-10-24T20:19:13.201" v="178" actId="1367"/>
          <ac:picMkLst>
            <pc:docMk/>
            <pc:sldMk cId="238759412" sldId="320"/>
            <ac:picMk id="18" creationId="{F3DAE69A-2B2F-A7C3-62AC-C6DF25B54548}"/>
          </ac:picMkLst>
        </pc:picChg>
      </pc:sldChg>
      <pc:sldChg chg="del">
        <pc:chgData name="Hailey Banack" userId="df58c6bd-3e89-4835-b83d-a52c76bdafc9" providerId="ADAL" clId="{540747CF-EB31-BE4F-A57A-6836ACFB081D}" dt="2024-10-24T20:35:59.476" v="781" actId="2696"/>
        <pc:sldMkLst>
          <pc:docMk/>
          <pc:sldMk cId="3943646181" sldId="321"/>
        </pc:sldMkLst>
      </pc:sldChg>
      <pc:sldChg chg="modSp mod">
        <pc:chgData name="Hailey Banack" userId="df58c6bd-3e89-4835-b83d-a52c76bdafc9" providerId="ADAL" clId="{540747CF-EB31-BE4F-A57A-6836ACFB081D}" dt="2024-10-24T20:45:13.191" v="1233" actId="1076"/>
        <pc:sldMkLst>
          <pc:docMk/>
          <pc:sldMk cId="4111112523" sldId="322"/>
        </pc:sldMkLst>
        <pc:spChg chg="mod">
          <ac:chgData name="Hailey Banack" userId="df58c6bd-3e89-4835-b83d-a52c76bdafc9" providerId="ADAL" clId="{540747CF-EB31-BE4F-A57A-6836ACFB081D}" dt="2024-10-24T20:45:13.191" v="1233" actId="1076"/>
          <ac:spMkLst>
            <pc:docMk/>
            <pc:sldMk cId="4111112523" sldId="322"/>
            <ac:spMk id="375" creationId="{00000000-0000-0000-0000-000000000000}"/>
          </ac:spMkLst>
        </pc:spChg>
      </pc:sldChg>
      <pc:sldChg chg="addSp delSp modSp mod delAnim">
        <pc:chgData name="Hailey Banack" userId="df58c6bd-3e89-4835-b83d-a52c76bdafc9" providerId="ADAL" clId="{540747CF-EB31-BE4F-A57A-6836ACFB081D}" dt="2024-10-24T20:35:55.131" v="779" actId="1076"/>
        <pc:sldMkLst>
          <pc:docMk/>
          <pc:sldMk cId="1024386368" sldId="323"/>
        </pc:sldMkLst>
        <pc:spChg chg="del mod">
          <ac:chgData name="Hailey Banack" userId="df58c6bd-3e89-4835-b83d-a52c76bdafc9" providerId="ADAL" clId="{540747CF-EB31-BE4F-A57A-6836ACFB081D}" dt="2024-10-24T20:29:42.029" v="636" actId="478"/>
          <ac:spMkLst>
            <pc:docMk/>
            <pc:sldMk cId="1024386368" sldId="323"/>
            <ac:spMk id="11" creationId="{33F1BDA6-ECCE-E820-EE86-981247800C8A}"/>
          </ac:spMkLst>
        </pc:spChg>
        <pc:spChg chg="mod">
          <ac:chgData name="Hailey Banack" userId="df58c6bd-3e89-4835-b83d-a52c76bdafc9" providerId="ADAL" clId="{540747CF-EB31-BE4F-A57A-6836ACFB081D}" dt="2024-10-24T20:34:35.421" v="731" actId="1076"/>
          <ac:spMkLst>
            <pc:docMk/>
            <pc:sldMk cId="1024386368" sldId="323"/>
            <ac:spMk id="12" creationId="{3FF2FFBA-7EF0-EAFF-C432-EE436D105289}"/>
          </ac:spMkLst>
        </pc:spChg>
        <pc:spChg chg="mod">
          <ac:chgData name="Hailey Banack" userId="df58c6bd-3e89-4835-b83d-a52c76bdafc9" providerId="ADAL" clId="{540747CF-EB31-BE4F-A57A-6836ACFB081D}" dt="2024-10-24T20:35:55.131" v="779" actId="1076"/>
          <ac:spMkLst>
            <pc:docMk/>
            <pc:sldMk cId="1024386368" sldId="323"/>
            <ac:spMk id="16" creationId="{959BB1EF-12CC-231C-0F90-9307454C3120}"/>
          </ac:spMkLst>
        </pc:spChg>
        <pc:picChg chg="add mod">
          <ac:chgData name="Hailey Banack" userId="df58c6bd-3e89-4835-b83d-a52c76bdafc9" providerId="ADAL" clId="{540747CF-EB31-BE4F-A57A-6836ACFB081D}" dt="2024-10-24T20:34:43.477" v="732" actId="14100"/>
          <ac:picMkLst>
            <pc:docMk/>
            <pc:sldMk cId="1024386368" sldId="323"/>
            <ac:picMk id="2" creationId="{B18DF866-9307-13DD-6EB3-B8A159175D31}"/>
          </ac:picMkLst>
        </pc:picChg>
        <pc:picChg chg="del">
          <ac:chgData name="Hailey Banack" userId="df58c6bd-3e89-4835-b83d-a52c76bdafc9" providerId="ADAL" clId="{540747CF-EB31-BE4F-A57A-6836ACFB081D}" dt="2024-10-24T20:28:53.128" v="600" actId="478"/>
          <ac:picMkLst>
            <pc:docMk/>
            <pc:sldMk cId="1024386368" sldId="323"/>
            <ac:picMk id="13" creationId="{F8848742-F3C3-6517-3C45-C73C3D8CE806}"/>
          </ac:picMkLst>
        </pc:picChg>
      </pc:sldChg>
      <pc:sldChg chg="del">
        <pc:chgData name="Hailey Banack" userId="df58c6bd-3e89-4835-b83d-a52c76bdafc9" providerId="ADAL" clId="{540747CF-EB31-BE4F-A57A-6836ACFB081D}" dt="2024-10-24T20:35:57.203" v="780" actId="2696"/>
        <pc:sldMkLst>
          <pc:docMk/>
          <pc:sldMk cId="3709928973" sldId="324"/>
        </pc:sldMkLst>
      </pc:sldChg>
      <pc:sldChg chg="addSp delSp modSp add mod delAnim modAnim">
        <pc:chgData name="Hailey Banack" userId="df58c6bd-3e89-4835-b83d-a52c76bdafc9" providerId="ADAL" clId="{540747CF-EB31-BE4F-A57A-6836ACFB081D}" dt="2024-10-24T20:47:03.578" v="1405" actId="1076"/>
        <pc:sldMkLst>
          <pc:docMk/>
          <pc:sldMk cId="2186848261" sldId="325"/>
        </pc:sldMkLst>
        <pc:spChg chg="del">
          <ac:chgData name="Hailey Banack" userId="df58c6bd-3e89-4835-b83d-a52c76bdafc9" providerId="ADAL" clId="{540747CF-EB31-BE4F-A57A-6836ACFB081D}" dt="2024-10-24T20:22:29.570" v="305" actId="478"/>
          <ac:spMkLst>
            <pc:docMk/>
            <pc:sldMk cId="2186848261" sldId="325"/>
            <ac:spMk id="5" creationId="{DAFBA4EB-BAE2-C24A-3ADE-BD8AA25862F0}"/>
          </ac:spMkLst>
        </pc:spChg>
        <pc:spChg chg="mod">
          <ac:chgData name="Hailey Banack" userId="df58c6bd-3e89-4835-b83d-a52c76bdafc9" providerId="ADAL" clId="{540747CF-EB31-BE4F-A57A-6836ACFB081D}" dt="2024-10-24T20:21:24.143" v="189" actId="20577"/>
          <ac:spMkLst>
            <pc:docMk/>
            <pc:sldMk cId="2186848261" sldId="325"/>
            <ac:spMk id="6" creationId="{C7678CFB-2F14-9D9C-A206-BDA248417BB0}"/>
          </ac:spMkLst>
        </pc:spChg>
        <pc:spChg chg="mod">
          <ac:chgData name="Hailey Banack" userId="df58c6bd-3e89-4835-b83d-a52c76bdafc9" providerId="ADAL" clId="{540747CF-EB31-BE4F-A57A-6836ACFB081D}" dt="2024-10-24T20:22:12.165" v="301"/>
          <ac:spMkLst>
            <pc:docMk/>
            <pc:sldMk cId="2186848261" sldId="325"/>
            <ac:spMk id="8" creationId="{072DE1C7-32A0-3A3A-EB9B-3867276C091C}"/>
          </ac:spMkLst>
        </pc:spChg>
        <pc:spChg chg="add mod">
          <ac:chgData name="Hailey Banack" userId="df58c6bd-3e89-4835-b83d-a52c76bdafc9" providerId="ADAL" clId="{540747CF-EB31-BE4F-A57A-6836ACFB081D}" dt="2024-10-24T20:47:03.578" v="1405" actId="1076"/>
          <ac:spMkLst>
            <pc:docMk/>
            <pc:sldMk cId="2186848261" sldId="325"/>
            <ac:spMk id="10" creationId="{F821C72A-88B4-0023-0969-A0874C683E68}"/>
          </ac:spMkLst>
        </pc:spChg>
        <pc:spChg chg="del">
          <ac:chgData name="Hailey Banack" userId="df58c6bd-3e89-4835-b83d-a52c76bdafc9" providerId="ADAL" clId="{540747CF-EB31-BE4F-A57A-6836ACFB081D}" dt="2024-10-24T20:22:27.197" v="304" actId="478"/>
          <ac:spMkLst>
            <pc:docMk/>
            <pc:sldMk cId="2186848261" sldId="325"/>
            <ac:spMk id="12" creationId="{E9CA67F8-2405-6D33-6DED-98AEFCD5409E}"/>
          </ac:spMkLst>
        </pc:spChg>
        <pc:spChg chg="add del">
          <ac:chgData name="Hailey Banack" userId="df58c6bd-3e89-4835-b83d-a52c76bdafc9" providerId="ADAL" clId="{540747CF-EB31-BE4F-A57A-6836ACFB081D}" dt="2024-10-24T20:25:42.963" v="506" actId="22"/>
          <ac:spMkLst>
            <pc:docMk/>
            <pc:sldMk cId="2186848261" sldId="325"/>
            <ac:spMk id="13" creationId="{65C133F1-75EB-771A-5D04-9CF165211B8E}"/>
          </ac:spMkLst>
        </pc:spChg>
        <pc:spChg chg="del">
          <ac:chgData name="Hailey Banack" userId="df58c6bd-3e89-4835-b83d-a52c76bdafc9" providerId="ADAL" clId="{540747CF-EB31-BE4F-A57A-6836ACFB081D}" dt="2024-10-24T20:22:24.977" v="302" actId="478"/>
          <ac:spMkLst>
            <pc:docMk/>
            <pc:sldMk cId="2186848261" sldId="325"/>
            <ac:spMk id="15" creationId="{316DD5D9-3807-17AC-B07D-E530F2CC1488}"/>
          </ac:spMkLst>
        </pc:spChg>
        <pc:spChg chg="add mod">
          <ac:chgData name="Hailey Banack" userId="df58c6bd-3e89-4835-b83d-a52c76bdafc9" providerId="ADAL" clId="{540747CF-EB31-BE4F-A57A-6836ACFB081D}" dt="2024-10-24T20:26:43.057" v="566" actId="1076"/>
          <ac:spMkLst>
            <pc:docMk/>
            <pc:sldMk cId="2186848261" sldId="325"/>
            <ac:spMk id="16" creationId="{333A6D7C-C73D-1C3E-8D94-6BC128E12D78}"/>
          </ac:spMkLst>
        </pc:spChg>
        <pc:spChg chg="mod">
          <ac:chgData name="Hailey Banack" userId="df58c6bd-3e89-4835-b83d-a52c76bdafc9" providerId="ADAL" clId="{540747CF-EB31-BE4F-A57A-6836ACFB081D}" dt="2024-10-24T20:27:27.170" v="575" actId="1076"/>
          <ac:spMkLst>
            <pc:docMk/>
            <pc:sldMk cId="2186848261" sldId="325"/>
            <ac:spMk id="17" creationId="{C807A5C1-B396-FAF5-7815-73B4CBB24F63}"/>
          </ac:spMkLst>
        </pc:spChg>
        <pc:spChg chg="add mod">
          <ac:chgData name="Hailey Banack" userId="df58c6bd-3e89-4835-b83d-a52c76bdafc9" providerId="ADAL" clId="{540747CF-EB31-BE4F-A57A-6836ACFB081D}" dt="2024-10-24T20:27:13.874" v="572" actId="1076"/>
          <ac:spMkLst>
            <pc:docMk/>
            <pc:sldMk cId="2186848261" sldId="325"/>
            <ac:spMk id="19" creationId="{AF8028CC-2138-E7A0-B80C-0197C9A97919}"/>
          </ac:spMkLst>
        </pc:spChg>
        <pc:spChg chg="add mod">
          <ac:chgData name="Hailey Banack" userId="df58c6bd-3e89-4835-b83d-a52c76bdafc9" providerId="ADAL" clId="{540747CF-EB31-BE4F-A57A-6836ACFB081D}" dt="2024-10-24T20:27:24.252" v="574" actId="1076"/>
          <ac:spMkLst>
            <pc:docMk/>
            <pc:sldMk cId="2186848261" sldId="325"/>
            <ac:spMk id="20" creationId="{3845CE0A-92A3-60CB-6E1A-D82B89DE67EA}"/>
          </ac:spMkLst>
        </pc:spChg>
        <pc:grpChg chg="del">
          <ac:chgData name="Hailey Banack" userId="df58c6bd-3e89-4835-b83d-a52c76bdafc9" providerId="ADAL" clId="{540747CF-EB31-BE4F-A57A-6836ACFB081D}" dt="2024-10-24T20:22:25.622" v="303" actId="478"/>
          <ac:grpSpMkLst>
            <pc:docMk/>
            <pc:sldMk cId="2186848261" sldId="325"/>
            <ac:grpSpMk id="2" creationId="{E07E7D44-8B03-F2F8-A93D-62A5A942630E}"/>
          </ac:grpSpMkLst>
        </pc:grpChg>
        <pc:picChg chg="add mod">
          <ac:chgData name="Hailey Banack" userId="df58c6bd-3e89-4835-b83d-a52c76bdafc9" providerId="ADAL" clId="{540747CF-EB31-BE4F-A57A-6836ACFB081D}" dt="2024-10-24T20:27:30.998" v="576" actId="1076"/>
          <ac:picMkLst>
            <pc:docMk/>
            <pc:sldMk cId="2186848261" sldId="325"/>
            <ac:picMk id="4" creationId="{7FA2F998-B2AD-8A81-AB6B-62B49C2BD14D}"/>
          </ac:picMkLst>
        </pc:picChg>
        <pc:picChg chg="del">
          <ac:chgData name="Hailey Banack" userId="df58c6bd-3e89-4835-b83d-a52c76bdafc9" providerId="ADAL" clId="{540747CF-EB31-BE4F-A57A-6836ACFB081D}" dt="2024-10-24T20:22:30.139" v="306" actId="478"/>
          <ac:picMkLst>
            <pc:docMk/>
            <pc:sldMk cId="2186848261" sldId="325"/>
            <ac:picMk id="18" creationId="{F3DAE69A-2B2F-A7C3-62AC-C6DF25B54548}"/>
          </ac:picMkLst>
        </pc:picChg>
      </pc:sldChg>
      <pc:sldChg chg="addSp delSp modSp add mod delAnim">
        <pc:chgData name="Hailey Banack" userId="df58c6bd-3e89-4835-b83d-a52c76bdafc9" providerId="ADAL" clId="{540747CF-EB31-BE4F-A57A-6836ACFB081D}" dt="2024-10-24T20:38:41.616" v="853" actId="20577"/>
        <pc:sldMkLst>
          <pc:docMk/>
          <pc:sldMk cId="1057129299" sldId="326"/>
        </pc:sldMkLst>
        <pc:spChg chg="mod">
          <ac:chgData name="Hailey Banack" userId="df58c6bd-3e89-4835-b83d-a52c76bdafc9" providerId="ADAL" clId="{540747CF-EB31-BE4F-A57A-6836ACFB081D}" dt="2024-10-24T20:36:37.077" v="812" actId="1076"/>
          <ac:spMkLst>
            <pc:docMk/>
            <pc:sldMk cId="1057129299" sldId="326"/>
            <ac:spMk id="655" creationId="{00000000-0000-0000-0000-000000000000}"/>
          </ac:spMkLst>
        </pc:spChg>
        <pc:spChg chg="mod">
          <ac:chgData name="Hailey Banack" userId="df58c6bd-3e89-4835-b83d-a52c76bdafc9" providerId="ADAL" clId="{540747CF-EB31-BE4F-A57A-6836ACFB081D}" dt="2024-10-24T20:38:41.616" v="853" actId="20577"/>
          <ac:spMkLst>
            <pc:docMk/>
            <pc:sldMk cId="1057129299" sldId="326"/>
            <ac:spMk id="656" creationId="{00000000-0000-0000-0000-000000000000}"/>
          </ac:spMkLst>
        </pc:spChg>
        <pc:picChg chg="del mod">
          <ac:chgData name="Hailey Banack" userId="df58c6bd-3e89-4835-b83d-a52c76bdafc9" providerId="ADAL" clId="{540747CF-EB31-BE4F-A57A-6836ACFB081D}" dt="2024-10-24T20:36:53.221" v="815" actId="478"/>
          <ac:picMkLst>
            <pc:docMk/>
            <pc:sldMk cId="1057129299" sldId="326"/>
            <ac:picMk id="2" creationId="{536029A9-A6D9-4677-4D5B-065146D9DF75}"/>
          </ac:picMkLst>
        </pc:picChg>
        <pc:picChg chg="add del mod">
          <ac:chgData name="Hailey Banack" userId="df58c6bd-3e89-4835-b83d-a52c76bdafc9" providerId="ADAL" clId="{540747CF-EB31-BE4F-A57A-6836ACFB081D}" dt="2024-10-24T20:37:03.075" v="818" actId="478"/>
          <ac:picMkLst>
            <pc:docMk/>
            <pc:sldMk cId="1057129299" sldId="326"/>
            <ac:picMk id="3" creationId="{973ACA28-6338-04FA-F4B1-65AADDC9B68E}"/>
          </ac:picMkLst>
        </pc:picChg>
        <pc:picChg chg="del mod">
          <ac:chgData name="Hailey Banack" userId="df58c6bd-3e89-4835-b83d-a52c76bdafc9" providerId="ADAL" clId="{540747CF-EB31-BE4F-A57A-6836ACFB081D}" dt="2024-10-24T20:36:42.078" v="814" actId="478"/>
          <ac:picMkLst>
            <pc:docMk/>
            <pc:sldMk cId="1057129299" sldId="326"/>
            <ac:picMk id="658" creationId="{00000000-0000-0000-0000-000000000000}"/>
          </ac:picMkLst>
        </pc:picChg>
      </pc:sldChg>
      <pc:sldChg chg="addSp delSp modSp add mod delAnim">
        <pc:chgData name="Hailey Banack" userId="df58c6bd-3e89-4835-b83d-a52c76bdafc9" providerId="ADAL" clId="{540747CF-EB31-BE4F-A57A-6836ACFB081D}" dt="2024-10-24T20:46:41.276" v="1402" actId="1076"/>
        <pc:sldMkLst>
          <pc:docMk/>
          <pc:sldMk cId="2697973815" sldId="327"/>
        </pc:sldMkLst>
        <pc:spChg chg="mod">
          <ac:chgData name="Hailey Banack" userId="df58c6bd-3e89-4835-b83d-a52c76bdafc9" providerId="ADAL" clId="{540747CF-EB31-BE4F-A57A-6836ACFB081D}" dt="2024-10-24T20:40:45.150" v="1020" actId="1076"/>
          <ac:spMkLst>
            <pc:docMk/>
            <pc:sldMk cId="2697973815" sldId="327"/>
            <ac:spMk id="6" creationId="{C7678CFB-2F14-9D9C-A206-BDA248417BB0}"/>
          </ac:spMkLst>
        </pc:spChg>
        <pc:spChg chg="del mod">
          <ac:chgData name="Hailey Banack" userId="df58c6bd-3e89-4835-b83d-a52c76bdafc9" providerId="ADAL" clId="{540747CF-EB31-BE4F-A57A-6836ACFB081D}" dt="2024-10-24T20:40:36.650" v="1019" actId="478"/>
          <ac:spMkLst>
            <pc:docMk/>
            <pc:sldMk cId="2697973815" sldId="327"/>
            <ac:spMk id="8" creationId="{072DE1C7-32A0-3A3A-EB9B-3867276C091C}"/>
          </ac:spMkLst>
        </pc:spChg>
        <pc:spChg chg="del">
          <ac:chgData name="Hailey Banack" userId="df58c6bd-3e89-4835-b83d-a52c76bdafc9" providerId="ADAL" clId="{540747CF-EB31-BE4F-A57A-6836ACFB081D}" dt="2024-10-24T20:40:53.783" v="1024" actId="478"/>
          <ac:spMkLst>
            <pc:docMk/>
            <pc:sldMk cId="2697973815" sldId="327"/>
            <ac:spMk id="10" creationId="{F821C72A-88B4-0023-0969-A0874C683E68}"/>
          </ac:spMkLst>
        </pc:spChg>
        <pc:spChg chg="mod">
          <ac:chgData name="Hailey Banack" userId="df58c6bd-3e89-4835-b83d-a52c76bdafc9" providerId="ADAL" clId="{540747CF-EB31-BE4F-A57A-6836ACFB081D}" dt="2024-10-24T20:46:40.075" v="1401" actId="1076"/>
          <ac:spMkLst>
            <pc:docMk/>
            <pc:sldMk cId="2697973815" sldId="327"/>
            <ac:spMk id="16" creationId="{333A6D7C-C73D-1C3E-8D94-6BC128E12D78}"/>
          </ac:spMkLst>
        </pc:spChg>
        <pc:spChg chg="del mod">
          <ac:chgData name="Hailey Banack" userId="df58c6bd-3e89-4835-b83d-a52c76bdafc9" providerId="ADAL" clId="{540747CF-EB31-BE4F-A57A-6836ACFB081D}" dt="2024-10-24T20:40:51.981" v="1023" actId="478"/>
          <ac:spMkLst>
            <pc:docMk/>
            <pc:sldMk cId="2697973815" sldId="327"/>
            <ac:spMk id="17" creationId="{C807A5C1-B396-FAF5-7815-73B4CBB24F63}"/>
          </ac:spMkLst>
        </pc:spChg>
        <pc:spChg chg="del">
          <ac:chgData name="Hailey Banack" userId="df58c6bd-3e89-4835-b83d-a52c76bdafc9" providerId="ADAL" clId="{540747CF-EB31-BE4F-A57A-6836ACFB081D}" dt="2024-10-24T20:41:44.932" v="1097" actId="478"/>
          <ac:spMkLst>
            <pc:docMk/>
            <pc:sldMk cId="2697973815" sldId="327"/>
            <ac:spMk id="19" creationId="{AF8028CC-2138-E7A0-B80C-0197C9A97919}"/>
          </ac:spMkLst>
        </pc:spChg>
        <pc:spChg chg="del">
          <ac:chgData name="Hailey Banack" userId="df58c6bd-3e89-4835-b83d-a52c76bdafc9" providerId="ADAL" clId="{540747CF-EB31-BE4F-A57A-6836ACFB081D}" dt="2024-10-24T20:41:46.466" v="1098" actId="478"/>
          <ac:spMkLst>
            <pc:docMk/>
            <pc:sldMk cId="2697973815" sldId="327"/>
            <ac:spMk id="20" creationId="{3845CE0A-92A3-60CB-6E1A-D82B89DE67EA}"/>
          </ac:spMkLst>
        </pc:spChg>
        <pc:picChg chg="add mod">
          <ac:chgData name="Hailey Banack" userId="df58c6bd-3e89-4835-b83d-a52c76bdafc9" providerId="ADAL" clId="{540747CF-EB31-BE4F-A57A-6836ACFB081D}" dt="2024-10-24T20:46:41.276" v="1402" actId="1076"/>
          <ac:picMkLst>
            <pc:docMk/>
            <pc:sldMk cId="2697973815" sldId="327"/>
            <ac:picMk id="2" creationId="{4D49B6BF-B5C6-4CA5-E9C5-70E1E167E669}"/>
          </ac:picMkLst>
        </pc:picChg>
        <pc:picChg chg="del">
          <ac:chgData name="Hailey Banack" userId="df58c6bd-3e89-4835-b83d-a52c76bdafc9" providerId="ADAL" clId="{540747CF-EB31-BE4F-A57A-6836ACFB081D}" dt="2024-10-24T20:40:49.011" v="1022" actId="478"/>
          <ac:picMkLst>
            <pc:docMk/>
            <pc:sldMk cId="2697973815" sldId="327"/>
            <ac:picMk id="4" creationId="{7FA2F998-B2AD-8A81-AB6B-62B49C2BD14D}"/>
          </ac:picMkLst>
        </pc:picChg>
      </pc:sldChg>
    </pc:docChg>
  </pc:docChgLst>
  <pc:docChgLst>
    <pc:chgData name="Hailey Banack" userId="df58c6bd-3e89-4835-b83d-a52c76bdafc9" providerId="ADAL" clId="{EC904B20-2F26-E34F-A3D5-8D8762D278EE}"/>
    <pc:docChg chg="undo custSel addSld delSld modSld sldOrd">
      <pc:chgData name="Hailey Banack" userId="df58c6bd-3e89-4835-b83d-a52c76bdafc9" providerId="ADAL" clId="{EC904B20-2F26-E34F-A3D5-8D8762D278EE}" dt="2024-10-28T16:59:45.500" v="565" actId="20577"/>
      <pc:docMkLst>
        <pc:docMk/>
      </pc:docMkLst>
      <pc:sldChg chg="modSp mod">
        <pc:chgData name="Hailey Banack" userId="df58c6bd-3e89-4835-b83d-a52c76bdafc9" providerId="ADAL" clId="{EC904B20-2F26-E34F-A3D5-8D8762D278EE}" dt="2024-10-25T13:58:56.561" v="46" actId="20577"/>
        <pc:sldMkLst>
          <pc:docMk/>
          <pc:sldMk cId="0" sldId="256"/>
        </pc:sldMkLst>
        <pc:spChg chg="mod">
          <ac:chgData name="Hailey Banack" userId="df58c6bd-3e89-4835-b83d-a52c76bdafc9" providerId="ADAL" clId="{EC904B20-2F26-E34F-A3D5-8D8762D278EE}" dt="2024-10-25T13:58:38.316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EC904B20-2F26-E34F-A3D5-8D8762D278EE}" dt="2024-10-25T13:58:56.561" v="46" actId="20577"/>
          <ac:spMkLst>
            <pc:docMk/>
            <pc:sldMk cId="0" sldId="256"/>
            <ac:spMk id="309" creationId="{00000000-0000-0000-0000-000000000000}"/>
          </ac:spMkLst>
        </pc:spChg>
      </pc:sldChg>
      <pc:sldChg chg="modSp">
        <pc:chgData name="Hailey Banack" userId="df58c6bd-3e89-4835-b83d-a52c76bdafc9" providerId="ADAL" clId="{EC904B20-2F26-E34F-A3D5-8D8762D278EE}" dt="2024-10-28T15:05:12.840" v="66" actId="20577"/>
        <pc:sldMkLst>
          <pc:docMk/>
          <pc:sldMk cId="0" sldId="259"/>
        </pc:sldMkLst>
        <pc:spChg chg="mod">
          <ac:chgData name="Hailey Banack" userId="df58c6bd-3e89-4835-b83d-a52c76bdafc9" providerId="ADAL" clId="{EC904B20-2F26-E34F-A3D5-8D8762D278EE}" dt="2024-10-28T15:05:12.840" v="66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EC904B20-2F26-E34F-A3D5-8D8762D278EE}" dt="2024-10-25T13:59:59.653" v="64" actId="20577"/>
        <pc:sldMkLst>
          <pc:docMk/>
          <pc:sldMk cId="0" sldId="261"/>
        </pc:sldMkLst>
        <pc:spChg chg="mod">
          <ac:chgData name="Hailey Banack" userId="df58c6bd-3e89-4835-b83d-a52c76bdafc9" providerId="ADAL" clId="{EC904B20-2F26-E34F-A3D5-8D8762D278EE}" dt="2024-10-25T13:59:59.653" v="64" actId="20577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EC904B20-2F26-E34F-A3D5-8D8762D278EE}" dt="2024-10-25T13:59:16.937" v="53" actId="20577"/>
          <ac:spMkLst>
            <pc:docMk/>
            <pc:sldMk cId="0" sldId="261"/>
            <ac:spMk id="366" creationId="{00000000-0000-0000-0000-000000000000}"/>
          </ac:spMkLst>
        </pc:spChg>
      </pc:sldChg>
      <pc:sldChg chg="modSp">
        <pc:chgData name="Hailey Banack" userId="df58c6bd-3e89-4835-b83d-a52c76bdafc9" providerId="ADAL" clId="{EC904B20-2F26-E34F-A3D5-8D8762D278EE}" dt="2024-10-28T16:58:40.559" v="562" actId="20577"/>
        <pc:sldMkLst>
          <pc:docMk/>
          <pc:sldMk cId="0" sldId="276"/>
        </pc:sldMkLst>
        <pc:spChg chg="mod">
          <ac:chgData name="Hailey Banack" userId="df58c6bd-3e89-4835-b83d-a52c76bdafc9" providerId="ADAL" clId="{EC904B20-2F26-E34F-A3D5-8D8762D278EE}" dt="2024-10-28T16:58:40.559" v="562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">
        <pc:chgData name="Hailey Banack" userId="df58c6bd-3e89-4835-b83d-a52c76bdafc9" providerId="ADAL" clId="{EC904B20-2F26-E34F-A3D5-8D8762D278EE}" dt="2024-10-28T16:31:31.582" v="431" actId="20577"/>
        <pc:sldMkLst>
          <pc:docMk/>
          <pc:sldMk cId="238759412" sldId="320"/>
        </pc:sldMkLst>
        <pc:spChg chg="add del">
          <ac:chgData name="Hailey Banack" userId="df58c6bd-3e89-4835-b83d-a52c76bdafc9" providerId="ADAL" clId="{EC904B20-2F26-E34F-A3D5-8D8762D278EE}" dt="2024-10-28T15:52:08.437" v="195" actId="22"/>
          <ac:spMkLst>
            <pc:docMk/>
            <pc:sldMk cId="238759412" sldId="320"/>
            <ac:spMk id="3" creationId="{B0D1BCF3-4577-1B8A-10A5-217103E8FB4F}"/>
          </ac:spMkLst>
        </pc:spChg>
        <pc:spChg chg="mod">
          <ac:chgData name="Hailey Banack" userId="df58c6bd-3e89-4835-b83d-a52c76bdafc9" providerId="ADAL" clId="{EC904B20-2F26-E34F-A3D5-8D8762D278EE}" dt="2024-10-28T15:52:32.073" v="202" actId="1076"/>
          <ac:spMkLst>
            <pc:docMk/>
            <pc:sldMk cId="238759412" sldId="320"/>
            <ac:spMk id="4" creationId="{20833D9C-BD73-6CDD-29CC-C4AA2D145A26}"/>
          </ac:spMkLst>
        </pc:spChg>
        <pc:spChg chg="add mod">
          <ac:chgData name="Hailey Banack" userId="df58c6bd-3e89-4835-b83d-a52c76bdafc9" providerId="ADAL" clId="{EC904B20-2F26-E34F-A3D5-8D8762D278EE}" dt="2024-10-28T15:53:36.738" v="245" actId="1076"/>
          <ac:spMkLst>
            <pc:docMk/>
            <pc:sldMk cId="238759412" sldId="320"/>
            <ac:spMk id="5" creationId="{8A7094F9-FFE5-4DBA-A7DD-7A005A3976C7}"/>
          </ac:spMkLst>
        </pc:spChg>
        <pc:spChg chg="mod">
          <ac:chgData name="Hailey Banack" userId="df58c6bd-3e89-4835-b83d-a52c76bdafc9" providerId="ADAL" clId="{EC904B20-2F26-E34F-A3D5-8D8762D278EE}" dt="2024-10-28T15:50:32.540" v="176" actId="1076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EC904B20-2F26-E34F-A3D5-8D8762D278EE}" dt="2024-10-28T16:31:31.582" v="431" actId="20577"/>
          <ac:spMkLst>
            <pc:docMk/>
            <pc:sldMk cId="238759412" sldId="320"/>
            <ac:spMk id="8" creationId="{072DE1C7-32A0-3A3A-EB9B-3867276C091C}"/>
          </ac:spMkLst>
        </pc:spChg>
        <pc:spChg chg="del mod">
          <ac:chgData name="Hailey Banack" userId="df58c6bd-3e89-4835-b83d-a52c76bdafc9" providerId="ADAL" clId="{EC904B20-2F26-E34F-A3D5-8D8762D278EE}" dt="2024-10-28T15:51:36.196" v="191" actId="478"/>
          <ac:spMkLst>
            <pc:docMk/>
            <pc:sldMk cId="238759412" sldId="320"/>
            <ac:spMk id="11" creationId="{3C978515-96AB-E7D2-CE5D-52A0C5B774DB}"/>
          </ac:spMkLst>
        </pc:spChg>
        <pc:picChg chg="add del mod">
          <ac:chgData name="Hailey Banack" userId="df58c6bd-3e89-4835-b83d-a52c76bdafc9" providerId="ADAL" clId="{EC904B20-2F26-E34F-A3D5-8D8762D278EE}" dt="2024-10-28T15:53:39.744" v="246" actId="478"/>
          <ac:picMkLst>
            <pc:docMk/>
            <pc:sldMk cId="238759412" sldId="320"/>
            <ac:picMk id="7" creationId="{4A058C98-ABA7-F2A6-2D22-47A65DA1F977}"/>
          </ac:picMkLst>
        </pc:picChg>
        <pc:picChg chg="add mod">
          <ac:chgData name="Hailey Banack" userId="df58c6bd-3e89-4835-b83d-a52c76bdafc9" providerId="ADAL" clId="{EC904B20-2F26-E34F-A3D5-8D8762D278EE}" dt="2024-10-28T15:53:47.034" v="249" actId="1076"/>
          <ac:picMkLst>
            <pc:docMk/>
            <pc:sldMk cId="238759412" sldId="320"/>
            <ac:picMk id="9" creationId="{A4E86C17-8343-3E51-0F38-1C40F5D1829D}"/>
          </ac:picMkLst>
        </pc:picChg>
        <pc:picChg chg="del">
          <ac:chgData name="Hailey Banack" userId="df58c6bd-3e89-4835-b83d-a52c76bdafc9" providerId="ADAL" clId="{EC904B20-2F26-E34F-A3D5-8D8762D278EE}" dt="2024-10-28T15:51:38.007" v="192" actId="478"/>
          <ac:picMkLst>
            <pc:docMk/>
            <pc:sldMk cId="238759412" sldId="320"/>
            <ac:picMk id="10" creationId="{E4B42E19-9F8D-4783-22C8-2744283055AC}"/>
          </ac:picMkLst>
        </pc:picChg>
        <pc:picChg chg="add mod">
          <ac:chgData name="Hailey Banack" userId="df58c6bd-3e89-4835-b83d-a52c76bdafc9" providerId="ADAL" clId="{EC904B20-2F26-E34F-A3D5-8D8762D278EE}" dt="2024-10-28T15:53:44.167" v="248" actId="1076"/>
          <ac:picMkLst>
            <pc:docMk/>
            <pc:sldMk cId="238759412" sldId="320"/>
            <ac:picMk id="13" creationId="{0BA8FA11-AA4B-5C03-58AE-2C03F126D3F6}"/>
          </ac:picMkLst>
        </pc:picChg>
        <pc:picChg chg="del">
          <ac:chgData name="Hailey Banack" userId="df58c6bd-3e89-4835-b83d-a52c76bdafc9" providerId="ADAL" clId="{EC904B20-2F26-E34F-A3D5-8D8762D278EE}" dt="2024-10-28T15:48:31.842" v="104" actId="478"/>
          <ac:picMkLst>
            <pc:docMk/>
            <pc:sldMk cId="238759412" sldId="320"/>
            <ac:picMk id="18" creationId="{F3DAE69A-2B2F-A7C3-62AC-C6DF25B54548}"/>
          </ac:picMkLst>
        </pc:picChg>
      </pc:sldChg>
      <pc:sldChg chg="modSp del mod">
        <pc:chgData name="Hailey Banack" userId="df58c6bd-3e89-4835-b83d-a52c76bdafc9" providerId="ADAL" clId="{EC904B20-2F26-E34F-A3D5-8D8762D278EE}" dt="2024-10-28T16:58:32.220" v="543" actId="2696"/>
        <pc:sldMkLst>
          <pc:docMk/>
          <pc:sldMk cId="4111112523" sldId="322"/>
        </pc:sldMkLst>
        <pc:spChg chg="mod">
          <ac:chgData name="Hailey Banack" userId="df58c6bd-3e89-4835-b83d-a52c76bdafc9" providerId="ADAL" clId="{EC904B20-2F26-E34F-A3D5-8D8762D278EE}" dt="2024-10-28T16:58:31.105" v="542" actId="20577"/>
          <ac:spMkLst>
            <pc:docMk/>
            <pc:sldMk cId="4111112523" sldId="322"/>
            <ac:spMk id="375" creationId="{00000000-0000-0000-0000-000000000000}"/>
          </ac:spMkLst>
        </pc:spChg>
      </pc:sldChg>
      <pc:sldChg chg="addSp modSp add del mod">
        <pc:chgData name="Hailey Banack" userId="df58c6bd-3e89-4835-b83d-a52c76bdafc9" providerId="ADAL" clId="{EC904B20-2F26-E34F-A3D5-8D8762D278EE}" dt="2024-10-28T16:58:18.247" v="541" actId="1076"/>
        <pc:sldMkLst>
          <pc:docMk/>
          <pc:sldMk cId="1024386368" sldId="323"/>
        </pc:sldMkLst>
        <pc:spChg chg="add mod">
          <ac:chgData name="Hailey Banack" userId="df58c6bd-3e89-4835-b83d-a52c76bdafc9" providerId="ADAL" clId="{EC904B20-2F26-E34F-A3D5-8D8762D278EE}" dt="2024-10-28T16:58:18.247" v="541" actId="1076"/>
          <ac:spMkLst>
            <pc:docMk/>
            <pc:sldMk cId="1024386368" sldId="323"/>
            <ac:spMk id="4" creationId="{AE0D3E41-0E47-CF3D-357F-21465C544672}"/>
          </ac:spMkLst>
        </pc:spChg>
        <pc:spChg chg="mod">
          <ac:chgData name="Hailey Banack" userId="df58c6bd-3e89-4835-b83d-a52c76bdafc9" providerId="ADAL" clId="{EC904B20-2F26-E34F-A3D5-8D8762D278EE}" dt="2024-10-28T16:55:42.190" v="527" actId="14100"/>
          <ac:spMkLst>
            <pc:docMk/>
            <pc:sldMk cId="1024386368" sldId="323"/>
            <ac:spMk id="16" creationId="{959BB1EF-12CC-231C-0F90-9307454C3120}"/>
          </ac:spMkLst>
        </pc:spChg>
        <pc:picChg chg="add mod">
          <ac:chgData name="Hailey Banack" userId="df58c6bd-3e89-4835-b83d-a52c76bdafc9" providerId="ADAL" clId="{EC904B20-2F26-E34F-A3D5-8D8762D278EE}" dt="2024-10-28T16:55:47.364" v="528" actId="14100"/>
          <ac:picMkLst>
            <pc:docMk/>
            <pc:sldMk cId="1024386368" sldId="323"/>
            <ac:picMk id="2" creationId="{1CB4DDEF-CE1B-B506-0210-B40BB4026638}"/>
          </ac:picMkLst>
        </pc:picChg>
        <pc:picChg chg="add mod">
          <ac:chgData name="Hailey Banack" userId="df58c6bd-3e89-4835-b83d-a52c76bdafc9" providerId="ADAL" clId="{EC904B20-2F26-E34F-A3D5-8D8762D278EE}" dt="2024-10-28T16:56:00.130" v="531" actId="1076"/>
          <ac:picMkLst>
            <pc:docMk/>
            <pc:sldMk cId="1024386368" sldId="323"/>
            <ac:picMk id="3" creationId="{5FBDF9C0-1EB7-2257-482A-D4D016889508}"/>
          </ac:picMkLst>
        </pc:picChg>
      </pc:sldChg>
      <pc:sldChg chg="addSp delSp modSp mod addAnim delAnim modAnim">
        <pc:chgData name="Hailey Banack" userId="df58c6bd-3e89-4835-b83d-a52c76bdafc9" providerId="ADAL" clId="{EC904B20-2F26-E34F-A3D5-8D8762D278EE}" dt="2024-10-28T16:03:59.078" v="353" actId="1076"/>
        <pc:sldMkLst>
          <pc:docMk/>
          <pc:sldMk cId="2186848261" sldId="325"/>
        </pc:sldMkLst>
        <pc:spChg chg="add del mod">
          <ac:chgData name="Hailey Banack" userId="df58c6bd-3e89-4835-b83d-a52c76bdafc9" providerId="ADAL" clId="{EC904B20-2F26-E34F-A3D5-8D8762D278EE}" dt="2024-10-28T16:01:10.099" v="341" actId="1076"/>
          <ac:spMkLst>
            <pc:docMk/>
            <pc:sldMk cId="2186848261" sldId="325"/>
            <ac:spMk id="2" creationId="{4001ED6F-8C3B-B946-B317-A78D3AF81A3D}"/>
          </ac:spMkLst>
        </pc:spChg>
        <pc:spChg chg="add del">
          <ac:chgData name="Hailey Banack" userId="df58c6bd-3e89-4835-b83d-a52c76bdafc9" providerId="ADAL" clId="{EC904B20-2F26-E34F-A3D5-8D8762D278EE}" dt="2024-10-28T15:55:29.262" v="256" actId="22"/>
          <ac:spMkLst>
            <pc:docMk/>
            <pc:sldMk cId="2186848261" sldId="325"/>
            <ac:spMk id="4" creationId="{654C27C4-FE69-71EE-A806-F65B24CAB0E4}"/>
          </ac:spMkLst>
        </pc:spChg>
        <pc:spChg chg="add mod">
          <ac:chgData name="Hailey Banack" userId="df58c6bd-3e89-4835-b83d-a52c76bdafc9" providerId="ADAL" clId="{EC904B20-2F26-E34F-A3D5-8D8762D278EE}" dt="2024-10-28T16:03:48.500" v="350" actId="1076"/>
          <ac:spMkLst>
            <pc:docMk/>
            <pc:sldMk cId="2186848261" sldId="325"/>
            <ac:spMk id="5" creationId="{9F27C58C-C6AD-653C-6DC2-0EFA17BD353D}"/>
          </ac:spMkLst>
        </pc:spChg>
        <pc:spChg chg="mod">
          <ac:chgData name="Hailey Banack" userId="df58c6bd-3e89-4835-b83d-a52c76bdafc9" providerId="ADAL" clId="{EC904B20-2F26-E34F-A3D5-8D8762D278EE}" dt="2024-10-28T15:55:05.281" v="253" actId="20577"/>
          <ac:spMkLst>
            <pc:docMk/>
            <pc:sldMk cId="2186848261" sldId="325"/>
            <ac:spMk id="6" creationId="{C7678CFB-2F14-9D9C-A206-BDA248417BB0}"/>
          </ac:spMkLst>
        </pc:spChg>
        <pc:spChg chg="add del mod">
          <ac:chgData name="Hailey Banack" userId="df58c6bd-3e89-4835-b83d-a52c76bdafc9" providerId="ADAL" clId="{EC904B20-2F26-E34F-A3D5-8D8762D278EE}" dt="2024-10-28T15:58:39.498" v="317"/>
          <ac:spMkLst>
            <pc:docMk/>
            <pc:sldMk cId="2186848261" sldId="325"/>
            <ac:spMk id="7" creationId="{C217F042-9F26-8886-CB19-B2E494A7B2E6}"/>
          </ac:spMkLst>
        </pc:spChg>
        <pc:spChg chg="del">
          <ac:chgData name="Hailey Banack" userId="df58c6bd-3e89-4835-b83d-a52c76bdafc9" providerId="ADAL" clId="{EC904B20-2F26-E34F-A3D5-8D8762D278EE}" dt="2024-10-28T15:54:56.543" v="251" actId="478"/>
          <ac:spMkLst>
            <pc:docMk/>
            <pc:sldMk cId="2186848261" sldId="325"/>
            <ac:spMk id="8" creationId="{072DE1C7-32A0-3A3A-EB9B-3867276C091C}"/>
          </ac:spMkLst>
        </pc:spChg>
        <pc:spChg chg="add mod">
          <ac:chgData name="Hailey Banack" userId="df58c6bd-3e89-4835-b83d-a52c76bdafc9" providerId="ADAL" clId="{EC904B20-2F26-E34F-A3D5-8D8762D278EE}" dt="2024-10-28T16:03:53.758" v="351" actId="1076"/>
          <ac:spMkLst>
            <pc:docMk/>
            <pc:sldMk cId="2186848261" sldId="325"/>
            <ac:spMk id="9" creationId="{60B6E358-EFA5-0E4A-AB8F-50EB01B1234B}"/>
          </ac:spMkLst>
        </pc:spChg>
        <pc:spChg chg="add mod">
          <ac:chgData name="Hailey Banack" userId="df58c6bd-3e89-4835-b83d-a52c76bdafc9" providerId="ADAL" clId="{EC904B20-2F26-E34F-A3D5-8D8762D278EE}" dt="2024-10-28T16:03:56.758" v="352" actId="1076"/>
          <ac:spMkLst>
            <pc:docMk/>
            <pc:sldMk cId="2186848261" sldId="325"/>
            <ac:spMk id="10" creationId="{F609FE2C-9E0C-78CF-693B-A2219483B394}"/>
          </ac:spMkLst>
        </pc:spChg>
        <pc:spChg chg="add mod">
          <ac:chgData name="Hailey Banack" userId="df58c6bd-3e89-4835-b83d-a52c76bdafc9" providerId="ADAL" clId="{EC904B20-2F26-E34F-A3D5-8D8762D278EE}" dt="2024-10-28T16:03:59.078" v="353" actId="1076"/>
          <ac:spMkLst>
            <pc:docMk/>
            <pc:sldMk cId="2186848261" sldId="325"/>
            <ac:spMk id="11" creationId="{F1EBB7C7-3F3A-1B79-4664-B8F4FCCB65D8}"/>
          </ac:spMkLst>
        </pc:spChg>
        <pc:spChg chg="add mod">
          <ac:chgData name="Hailey Banack" userId="df58c6bd-3e89-4835-b83d-a52c76bdafc9" providerId="ADAL" clId="{EC904B20-2F26-E34F-A3D5-8D8762D278EE}" dt="2024-10-28T16:03:43.550" v="349" actId="167"/>
          <ac:spMkLst>
            <pc:docMk/>
            <pc:sldMk cId="2186848261" sldId="325"/>
            <ac:spMk id="13" creationId="{941FDD20-E064-6ACA-108F-7140857D09DF}"/>
          </ac:spMkLst>
        </pc:spChg>
        <pc:picChg chg="add mod">
          <ac:chgData name="Hailey Banack" userId="df58c6bd-3e89-4835-b83d-a52c76bdafc9" providerId="ADAL" clId="{EC904B20-2F26-E34F-A3D5-8D8762D278EE}" dt="2024-10-28T16:00:09.770" v="332" actId="1076"/>
          <ac:picMkLst>
            <pc:docMk/>
            <pc:sldMk cId="2186848261" sldId="325"/>
            <ac:picMk id="12" creationId="{412AD3AC-744A-A37D-AF8C-7DC6E1C0C830}"/>
          </ac:picMkLst>
        </pc:picChg>
      </pc:sldChg>
      <pc:sldChg chg="del">
        <pc:chgData name="Hailey Banack" userId="df58c6bd-3e89-4835-b83d-a52c76bdafc9" providerId="ADAL" clId="{EC904B20-2F26-E34F-A3D5-8D8762D278EE}" dt="2024-10-28T16:04:27.120" v="355" actId="2696"/>
        <pc:sldMkLst>
          <pc:docMk/>
          <pc:sldMk cId="1057129299" sldId="326"/>
        </pc:sldMkLst>
      </pc:sldChg>
      <pc:sldChg chg="modSp mod">
        <pc:chgData name="Hailey Banack" userId="df58c6bd-3e89-4835-b83d-a52c76bdafc9" providerId="ADAL" clId="{EC904B20-2F26-E34F-A3D5-8D8762D278EE}" dt="2024-10-28T16:59:45.500" v="565" actId="20577"/>
        <pc:sldMkLst>
          <pc:docMk/>
          <pc:sldMk cId="3287837277" sldId="327"/>
        </pc:sldMkLst>
        <pc:spChg chg="mod">
          <ac:chgData name="Hailey Banack" userId="df58c6bd-3e89-4835-b83d-a52c76bdafc9" providerId="ADAL" clId="{EC904B20-2F26-E34F-A3D5-8D8762D278EE}" dt="2024-10-28T16:59:45.500" v="565" actId="20577"/>
          <ac:spMkLst>
            <pc:docMk/>
            <pc:sldMk cId="3287837277" sldId="327"/>
            <ac:spMk id="375" creationId="{00000000-0000-0000-0000-000000000000}"/>
          </ac:spMkLst>
        </pc:spChg>
      </pc:sldChg>
      <pc:sldChg chg="addSp delSp modSp add mod ord addAnim delAnim modAnim">
        <pc:chgData name="Hailey Banack" userId="df58c6bd-3e89-4835-b83d-a52c76bdafc9" providerId="ADAL" clId="{EC904B20-2F26-E34F-A3D5-8D8762D278EE}" dt="2024-10-28T16:29:08.309" v="430" actId="20578"/>
        <pc:sldMkLst>
          <pc:docMk/>
          <pc:sldMk cId="916367827" sldId="328"/>
        </pc:sldMkLst>
        <pc:spChg chg="add del mod">
          <ac:chgData name="Hailey Banack" userId="df58c6bd-3e89-4835-b83d-a52c76bdafc9" providerId="ADAL" clId="{EC904B20-2F26-E34F-A3D5-8D8762D278EE}" dt="2024-10-28T16:04:30.597" v="357" actId="478"/>
          <ac:spMkLst>
            <pc:docMk/>
            <pc:sldMk cId="916367827" sldId="328"/>
            <ac:spMk id="4" creationId="{F1BF6271-6FFC-8E92-5C02-DA672D6CDB95}"/>
          </ac:spMkLst>
        </pc:spChg>
        <pc:spChg chg="mod">
          <ac:chgData name="Hailey Banack" userId="df58c6bd-3e89-4835-b83d-a52c76bdafc9" providerId="ADAL" clId="{EC904B20-2F26-E34F-A3D5-8D8762D278EE}" dt="2024-10-28T16:09:09.134" v="421" actId="1076"/>
          <ac:spMkLst>
            <pc:docMk/>
            <pc:sldMk cId="916367827" sldId="328"/>
            <ac:spMk id="5" creationId="{1BCC78DA-9387-EA86-726D-86C5BEFBC9E6}"/>
          </ac:spMkLst>
        </pc:spChg>
        <pc:spChg chg="add del mod">
          <ac:chgData name="Hailey Banack" userId="df58c6bd-3e89-4835-b83d-a52c76bdafc9" providerId="ADAL" clId="{EC904B20-2F26-E34F-A3D5-8D8762D278EE}" dt="2024-10-28T16:04:34.612" v="360" actId="478"/>
          <ac:spMkLst>
            <pc:docMk/>
            <pc:sldMk cId="916367827" sldId="328"/>
            <ac:spMk id="7" creationId="{4BFB7B5C-FCDD-44F1-54DF-033BCB457F3F}"/>
          </ac:spMkLst>
        </pc:spChg>
        <pc:spChg chg="add del">
          <ac:chgData name="Hailey Banack" userId="df58c6bd-3e89-4835-b83d-a52c76bdafc9" providerId="ADAL" clId="{EC904B20-2F26-E34F-A3D5-8D8762D278EE}" dt="2024-10-28T16:05:12.007" v="369" actId="22"/>
          <ac:spMkLst>
            <pc:docMk/>
            <pc:sldMk cId="916367827" sldId="328"/>
            <ac:spMk id="9" creationId="{DCED7E5B-53DA-3DB8-AC79-D566B20596E5}"/>
          </ac:spMkLst>
        </pc:spChg>
        <pc:spChg chg="add mod">
          <ac:chgData name="Hailey Banack" userId="df58c6bd-3e89-4835-b83d-a52c76bdafc9" providerId="ADAL" clId="{EC904B20-2F26-E34F-A3D5-8D8762D278EE}" dt="2024-10-28T16:09:13.512" v="422" actId="1076"/>
          <ac:spMkLst>
            <pc:docMk/>
            <pc:sldMk cId="916367827" sldId="328"/>
            <ac:spMk id="10" creationId="{97BCA180-BAE7-CE9B-99C3-2ADEC20E10EC}"/>
          </ac:spMkLst>
        </pc:spChg>
        <pc:spChg chg="add mod">
          <ac:chgData name="Hailey Banack" userId="df58c6bd-3e89-4835-b83d-a52c76bdafc9" providerId="ADAL" clId="{EC904B20-2F26-E34F-A3D5-8D8762D278EE}" dt="2024-10-28T16:09:37.865" v="427" actId="14100"/>
          <ac:spMkLst>
            <pc:docMk/>
            <pc:sldMk cId="916367827" sldId="328"/>
            <ac:spMk id="11" creationId="{6492CFBE-4422-1E97-2BAE-8139D36A5D4D}"/>
          </ac:spMkLst>
        </pc:spChg>
        <pc:spChg chg="del">
          <ac:chgData name="Hailey Banack" userId="df58c6bd-3e89-4835-b83d-a52c76bdafc9" providerId="ADAL" clId="{EC904B20-2F26-E34F-A3D5-8D8762D278EE}" dt="2024-10-28T16:04:30.059" v="356" actId="478"/>
          <ac:spMkLst>
            <pc:docMk/>
            <pc:sldMk cId="916367827" sldId="328"/>
            <ac:spMk id="343" creationId="{00000000-0000-0000-0000-000000000000}"/>
          </ac:spMkLst>
        </pc:spChg>
        <pc:spChg chg="del">
          <ac:chgData name="Hailey Banack" userId="df58c6bd-3e89-4835-b83d-a52c76bdafc9" providerId="ADAL" clId="{EC904B20-2F26-E34F-A3D5-8D8762D278EE}" dt="2024-10-28T16:04:32.758" v="359" actId="478"/>
          <ac:spMkLst>
            <pc:docMk/>
            <pc:sldMk cId="916367827" sldId="328"/>
            <ac:spMk id="346" creationId="{00000000-0000-0000-0000-000000000000}"/>
          </ac:spMkLst>
        </pc:spChg>
        <pc:picChg chg="del">
          <ac:chgData name="Hailey Banack" userId="df58c6bd-3e89-4835-b83d-a52c76bdafc9" providerId="ADAL" clId="{EC904B20-2F26-E34F-A3D5-8D8762D278EE}" dt="2024-10-28T16:04:37.073" v="361" actId="478"/>
          <ac:picMkLst>
            <pc:docMk/>
            <pc:sldMk cId="916367827" sldId="328"/>
            <ac:picMk id="2" creationId="{A00F8BA7-DBF1-6D65-430E-DBD03761209B}"/>
          </ac:picMkLst>
        </pc:picChg>
        <pc:picChg chg="add mod">
          <ac:chgData name="Hailey Banack" userId="df58c6bd-3e89-4835-b83d-a52c76bdafc9" providerId="ADAL" clId="{EC904B20-2F26-E34F-A3D5-8D8762D278EE}" dt="2024-10-28T16:09:06.335" v="420" actId="1076"/>
          <ac:picMkLst>
            <pc:docMk/>
            <pc:sldMk cId="916367827" sldId="328"/>
            <ac:picMk id="12" creationId="{F598B362-CE97-3996-756A-DE616B79230D}"/>
          </ac:picMkLst>
        </pc:picChg>
        <pc:picChg chg="add mod">
          <ac:chgData name="Hailey Banack" userId="df58c6bd-3e89-4835-b83d-a52c76bdafc9" providerId="ADAL" clId="{EC904B20-2F26-E34F-A3D5-8D8762D278EE}" dt="2024-10-28T16:09:25.080" v="426" actId="1076"/>
          <ac:picMkLst>
            <pc:docMk/>
            <pc:sldMk cId="916367827" sldId="328"/>
            <ac:picMk id="13" creationId="{BE401D62-D90D-EAE5-A5AB-744CBE99C20B}"/>
          </ac:picMkLst>
        </pc:picChg>
        <pc:picChg chg="add mod">
          <ac:chgData name="Hailey Banack" userId="df58c6bd-3e89-4835-b83d-a52c76bdafc9" providerId="ADAL" clId="{EC904B20-2F26-E34F-A3D5-8D8762D278EE}" dt="2024-10-28T16:09:03.773" v="419" actId="1076"/>
          <ac:picMkLst>
            <pc:docMk/>
            <pc:sldMk cId="916367827" sldId="328"/>
            <ac:picMk id="14" creationId="{B07415B4-70CA-9508-7E67-7184D6078818}"/>
          </ac:picMkLst>
        </pc:picChg>
        <pc:picChg chg="del">
          <ac:chgData name="Hailey Banack" userId="df58c6bd-3e89-4835-b83d-a52c76bdafc9" providerId="ADAL" clId="{EC904B20-2F26-E34F-A3D5-8D8762D278EE}" dt="2024-10-28T16:04:31.103" v="358" actId="478"/>
          <ac:picMkLst>
            <pc:docMk/>
            <pc:sldMk cId="916367827" sldId="328"/>
            <ac:picMk id="342" creationId="{00000000-0000-0000-0000-000000000000}"/>
          </ac:picMkLst>
        </pc:picChg>
      </pc:sldChg>
    </pc:docChg>
  </pc:docChgLst>
  <pc:docChgLst>
    <pc:chgData name="Hailey Banack" userId="df58c6bd-3e89-4835-b83d-a52c76bdafc9" providerId="ADAL" clId="{D977A145-9998-4443-9865-461E40453E1D}"/>
    <pc:docChg chg="undo custSel addSld delSld modSld sldOrd">
      <pc:chgData name="Hailey Banack" userId="df58c6bd-3e89-4835-b83d-a52c76bdafc9" providerId="ADAL" clId="{D977A145-9998-4443-9865-461E40453E1D}" dt="2024-10-24T19:10:23.149" v="1159" actId="20577"/>
      <pc:docMkLst>
        <pc:docMk/>
      </pc:docMkLst>
      <pc:sldChg chg="modSp mod">
        <pc:chgData name="Hailey Banack" userId="df58c6bd-3e89-4835-b83d-a52c76bdafc9" providerId="ADAL" clId="{D977A145-9998-4443-9865-461E40453E1D}" dt="2024-10-24T18:17:56.806" v="18" actId="20577"/>
        <pc:sldMkLst>
          <pc:docMk/>
          <pc:sldMk cId="0" sldId="256"/>
        </pc:sldMkLst>
        <pc:spChg chg="mod">
          <ac:chgData name="Hailey Banack" userId="df58c6bd-3e89-4835-b83d-a52c76bdafc9" providerId="ADAL" clId="{D977A145-9998-4443-9865-461E40453E1D}" dt="2024-10-24T18:17:51.646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D977A145-9998-4443-9865-461E40453E1D}" dt="2024-10-24T18:17:56.806" v="18" actId="20577"/>
          <ac:spMkLst>
            <pc:docMk/>
            <pc:sldMk cId="0" sldId="256"/>
            <ac:spMk id="309" creationId="{00000000-0000-0000-0000-000000000000}"/>
          </ac:spMkLst>
        </pc:spChg>
      </pc:sldChg>
      <pc:sldChg chg="addSp delSp modSp mod ord modAnim">
        <pc:chgData name="Hailey Banack" userId="df58c6bd-3e89-4835-b83d-a52c76bdafc9" providerId="ADAL" clId="{D977A145-9998-4443-9865-461E40453E1D}" dt="2024-10-24T19:02:51.199" v="1057" actId="404"/>
        <pc:sldMkLst>
          <pc:docMk/>
          <pc:sldMk cId="0" sldId="258"/>
        </pc:sldMkLst>
        <pc:spChg chg="add del mod">
          <ac:chgData name="Hailey Banack" userId="df58c6bd-3e89-4835-b83d-a52c76bdafc9" providerId="ADAL" clId="{D977A145-9998-4443-9865-461E40453E1D}" dt="2024-10-24T18:54:12.878" v="796" actId="478"/>
          <ac:spMkLst>
            <pc:docMk/>
            <pc:sldMk cId="0" sldId="258"/>
            <ac:spMk id="3" creationId="{FA2C2906-050D-33F0-1D4F-F19240355365}"/>
          </ac:spMkLst>
        </pc:spChg>
        <pc:spChg chg="add mod">
          <ac:chgData name="Hailey Banack" userId="df58c6bd-3e89-4835-b83d-a52c76bdafc9" providerId="ADAL" clId="{D977A145-9998-4443-9865-461E40453E1D}" dt="2024-10-24T18:58:46.807" v="912" actId="20577"/>
          <ac:spMkLst>
            <pc:docMk/>
            <pc:sldMk cId="0" sldId="258"/>
            <ac:spMk id="5" creationId="{8F002980-B79B-39E1-D37B-F0C0DD60978C}"/>
          </ac:spMkLst>
        </pc:spChg>
        <pc:spChg chg="mod">
          <ac:chgData name="Hailey Banack" userId="df58c6bd-3e89-4835-b83d-a52c76bdafc9" providerId="ADAL" clId="{D977A145-9998-4443-9865-461E40453E1D}" dt="2024-10-24T18:54:02.629" v="791" actId="20577"/>
          <ac:spMkLst>
            <pc:docMk/>
            <pc:sldMk cId="0" sldId="258"/>
            <ac:spMk id="6" creationId="{C7678CFB-2F14-9D9C-A206-BDA248417BB0}"/>
          </ac:spMkLst>
        </pc:spChg>
        <pc:spChg chg="add mod">
          <ac:chgData name="Hailey Banack" userId="df58c6bd-3e89-4835-b83d-a52c76bdafc9" providerId="ADAL" clId="{D977A145-9998-4443-9865-461E40453E1D}" dt="2024-10-24T19:00:21.612" v="979" actId="404"/>
          <ac:spMkLst>
            <pc:docMk/>
            <pc:sldMk cId="0" sldId="258"/>
            <ac:spMk id="13" creationId="{C4768CEB-95AE-80A9-780E-C9537AB14985}"/>
          </ac:spMkLst>
        </pc:spChg>
        <pc:spChg chg="add mod">
          <ac:chgData name="Hailey Banack" userId="df58c6bd-3e89-4835-b83d-a52c76bdafc9" providerId="ADAL" clId="{D977A145-9998-4443-9865-461E40453E1D}" dt="2024-10-24T19:01:33.833" v="1014" actId="1076"/>
          <ac:spMkLst>
            <pc:docMk/>
            <pc:sldMk cId="0" sldId="258"/>
            <ac:spMk id="14" creationId="{51EC8D95-BEF8-C067-846D-4CE0308EE4E0}"/>
          </ac:spMkLst>
        </pc:spChg>
        <pc:spChg chg="add mod">
          <ac:chgData name="Hailey Banack" userId="df58c6bd-3e89-4835-b83d-a52c76bdafc9" providerId="ADAL" clId="{D977A145-9998-4443-9865-461E40453E1D}" dt="2024-10-24T19:01:45.027" v="1023" actId="1076"/>
          <ac:spMkLst>
            <pc:docMk/>
            <pc:sldMk cId="0" sldId="258"/>
            <ac:spMk id="15" creationId="{2DA4F2A1-F63E-F750-E8AB-66ADADB2CE3A}"/>
          </ac:spMkLst>
        </pc:spChg>
        <pc:spChg chg="del">
          <ac:chgData name="Hailey Banack" userId="df58c6bd-3e89-4835-b83d-a52c76bdafc9" providerId="ADAL" clId="{D977A145-9998-4443-9865-461E40453E1D}" dt="2024-10-24T18:54:10.778" v="794" actId="478"/>
          <ac:spMkLst>
            <pc:docMk/>
            <pc:sldMk cId="0" sldId="258"/>
            <ac:spMk id="16" creationId="{4B6529D3-27B3-C374-2E0A-0CF078CC7682}"/>
          </ac:spMkLst>
        </pc:spChg>
        <pc:spChg chg="add mod">
          <ac:chgData name="Hailey Banack" userId="df58c6bd-3e89-4835-b83d-a52c76bdafc9" providerId="ADAL" clId="{D977A145-9998-4443-9865-461E40453E1D}" dt="2024-10-24T19:02:51.199" v="1057" actId="404"/>
          <ac:spMkLst>
            <pc:docMk/>
            <pc:sldMk cId="0" sldId="258"/>
            <ac:spMk id="17" creationId="{6EFCFE39-F808-33F4-2027-AA76D7DE0F68}"/>
          </ac:spMkLst>
        </pc:spChg>
        <pc:spChg chg="mod">
          <ac:chgData name="Hailey Banack" userId="df58c6bd-3e89-4835-b83d-a52c76bdafc9" providerId="ADAL" clId="{D977A145-9998-4443-9865-461E40453E1D}" dt="2024-10-24T19:01:27.476" v="1013" actId="1076"/>
          <ac:spMkLst>
            <pc:docMk/>
            <pc:sldMk cId="0" sldId="258"/>
            <ac:spMk id="21" creationId="{4EFF545A-12E0-991D-DF01-1B2037A4AF9A}"/>
          </ac:spMkLst>
        </pc:spChg>
        <pc:spChg chg="mod">
          <ac:chgData name="Hailey Banack" userId="df58c6bd-3e89-4835-b83d-a52c76bdafc9" providerId="ADAL" clId="{D977A145-9998-4443-9865-461E40453E1D}" dt="2024-10-24T18:57:07.856" v="817" actId="1076"/>
          <ac:spMkLst>
            <pc:docMk/>
            <pc:sldMk cId="0" sldId="258"/>
            <ac:spMk id="332" creationId="{00000000-0000-0000-0000-000000000000}"/>
          </ac:spMkLst>
        </pc:spChg>
        <pc:picChg chg="add mod">
          <ac:chgData name="Hailey Banack" userId="df58c6bd-3e89-4835-b83d-a52c76bdafc9" providerId="ADAL" clId="{D977A145-9998-4443-9865-461E40453E1D}" dt="2024-10-24T18:57:09.790" v="818" actId="1076"/>
          <ac:picMkLst>
            <pc:docMk/>
            <pc:sldMk cId="0" sldId="258"/>
            <ac:picMk id="4" creationId="{74978426-1387-2019-83ED-6F4B69B00826}"/>
          </ac:picMkLst>
        </pc:picChg>
        <pc:picChg chg="add mod">
          <ac:chgData name="Hailey Banack" userId="df58c6bd-3e89-4835-b83d-a52c76bdafc9" providerId="ADAL" clId="{D977A145-9998-4443-9865-461E40453E1D}" dt="2024-10-24T18:59:12.664" v="923" actId="1076"/>
          <ac:picMkLst>
            <pc:docMk/>
            <pc:sldMk cId="0" sldId="258"/>
            <ac:picMk id="7" creationId="{16CF9824-28EA-8B60-769E-F47E841931E6}"/>
          </ac:picMkLst>
        </pc:picChg>
        <pc:picChg chg="del mod">
          <ac:chgData name="Hailey Banack" userId="df58c6bd-3e89-4835-b83d-a52c76bdafc9" providerId="ADAL" clId="{D977A145-9998-4443-9865-461E40453E1D}" dt="2024-10-24T18:54:09.429" v="793" actId="478"/>
          <ac:picMkLst>
            <pc:docMk/>
            <pc:sldMk cId="0" sldId="258"/>
            <ac:picMk id="8" creationId="{77EE5B01-3005-2B01-983A-6619A45BF28B}"/>
          </ac:picMkLst>
        </pc:picChg>
        <pc:picChg chg="del">
          <ac:chgData name="Hailey Banack" userId="df58c6bd-3e89-4835-b83d-a52c76bdafc9" providerId="ADAL" clId="{D977A145-9998-4443-9865-461E40453E1D}" dt="2024-10-24T18:54:11.947" v="795" actId="478"/>
          <ac:picMkLst>
            <pc:docMk/>
            <pc:sldMk cId="0" sldId="258"/>
            <ac:picMk id="9" creationId="{D178B94F-460F-3AD7-ED82-51CEAADCBB87}"/>
          </ac:picMkLst>
        </pc:picChg>
        <pc:picChg chg="add mod">
          <ac:chgData name="Hailey Banack" userId="df58c6bd-3e89-4835-b83d-a52c76bdafc9" providerId="ADAL" clId="{D977A145-9998-4443-9865-461E40453E1D}" dt="2024-10-24T18:59:33.203" v="930" actId="1076"/>
          <ac:picMkLst>
            <pc:docMk/>
            <pc:sldMk cId="0" sldId="258"/>
            <ac:picMk id="10" creationId="{EA8FA78D-A583-AFA1-6208-D1EFC618F431}"/>
          </ac:picMkLst>
        </pc:picChg>
        <pc:picChg chg="add mod">
          <ac:chgData name="Hailey Banack" userId="df58c6bd-3e89-4835-b83d-a52c76bdafc9" providerId="ADAL" clId="{D977A145-9998-4443-9865-461E40453E1D}" dt="2024-10-24T18:59:24.677" v="927"/>
          <ac:picMkLst>
            <pc:docMk/>
            <pc:sldMk cId="0" sldId="258"/>
            <ac:picMk id="11" creationId="{B1993E55-BC47-F945-21AC-B0E069927B30}"/>
          </ac:picMkLst>
        </pc:picChg>
        <pc:picChg chg="add mod">
          <ac:chgData name="Hailey Banack" userId="df58c6bd-3e89-4835-b83d-a52c76bdafc9" providerId="ADAL" clId="{D977A145-9998-4443-9865-461E40453E1D}" dt="2024-10-24T18:59:42.957" v="933" actId="1076"/>
          <ac:picMkLst>
            <pc:docMk/>
            <pc:sldMk cId="0" sldId="258"/>
            <ac:picMk id="12" creationId="{644FC397-D102-2D87-38BD-B49322D91273}"/>
          </ac:picMkLst>
        </pc:picChg>
        <pc:picChg chg="del">
          <ac:chgData name="Hailey Banack" userId="df58c6bd-3e89-4835-b83d-a52c76bdafc9" providerId="ADAL" clId="{D977A145-9998-4443-9865-461E40453E1D}" dt="2024-10-24T18:57:20.855" v="819" actId="478"/>
          <ac:picMkLst>
            <pc:docMk/>
            <pc:sldMk cId="0" sldId="258"/>
            <ac:picMk id="20" creationId="{5C2F918A-6325-6484-6CB2-47FDA624AA2E}"/>
          </ac:picMkLst>
        </pc:picChg>
      </pc:sldChg>
      <pc:sldChg chg="modSp">
        <pc:chgData name="Hailey Banack" userId="df58c6bd-3e89-4835-b83d-a52c76bdafc9" providerId="ADAL" clId="{D977A145-9998-4443-9865-461E40453E1D}" dt="2024-10-24T18:19:11.150" v="111" actId="20577"/>
        <pc:sldMkLst>
          <pc:docMk/>
          <pc:sldMk cId="0" sldId="259"/>
        </pc:sldMkLst>
        <pc:spChg chg="mod">
          <ac:chgData name="Hailey Banack" userId="df58c6bd-3e89-4835-b83d-a52c76bdafc9" providerId="ADAL" clId="{D977A145-9998-4443-9865-461E40453E1D}" dt="2024-10-24T18:19:11.150" v="111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D977A145-9998-4443-9865-461E40453E1D}" dt="2024-10-24T18:19:00.654" v="109" actId="14100"/>
        <pc:sldMkLst>
          <pc:docMk/>
          <pc:sldMk cId="0" sldId="261"/>
        </pc:sldMkLst>
        <pc:spChg chg="mod">
          <ac:chgData name="Hailey Banack" userId="df58c6bd-3e89-4835-b83d-a52c76bdafc9" providerId="ADAL" clId="{D977A145-9998-4443-9865-461E40453E1D}" dt="2024-10-24T18:19:00.654" v="109" actId="14100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D977A145-9998-4443-9865-461E40453E1D}" dt="2024-10-24T18:18:34.071" v="103" actId="20577"/>
          <ac:spMkLst>
            <pc:docMk/>
            <pc:sldMk cId="0" sldId="261"/>
            <ac:spMk id="366" creationId="{00000000-0000-0000-0000-000000000000}"/>
          </ac:spMkLst>
        </pc:spChg>
      </pc:sldChg>
      <pc:sldChg chg="modSp">
        <pc:chgData name="Hailey Banack" userId="df58c6bd-3e89-4835-b83d-a52c76bdafc9" providerId="ADAL" clId="{D977A145-9998-4443-9865-461E40453E1D}" dt="2024-10-24T19:10:23.149" v="1159" actId="20577"/>
        <pc:sldMkLst>
          <pc:docMk/>
          <pc:sldMk cId="0" sldId="276"/>
        </pc:sldMkLst>
        <pc:spChg chg="mod">
          <ac:chgData name="Hailey Banack" userId="df58c6bd-3e89-4835-b83d-a52c76bdafc9" providerId="ADAL" clId="{D977A145-9998-4443-9865-461E40453E1D}" dt="2024-10-24T19:10:23.149" v="1159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ord addAnim delAnim modAnim">
        <pc:chgData name="Hailey Banack" userId="df58c6bd-3e89-4835-b83d-a52c76bdafc9" providerId="ADAL" clId="{D977A145-9998-4443-9865-461E40453E1D}" dt="2024-10-24T18:52:36.290" v="746" actId="1076"/>
        <pc:sldMkLst>
          <pc:docMk/>
          <pc:sldMk cId="4070054095" sldId="313"/>
        </pc:sldMkLst>
        <pc:spChg chg="del">
          <ac:chgData name="Hailey Banack" userId="df58c6bd-3e89-4835-b83d-a52c76bdafc9" providerId="ADAL" clId="{D977A145-9998-4443-9865-461E40453E1D}" dt="2024-10-24T18:47:14.800" v="698" actId="478"/>
          <ac:spMkLst>
            <pc:docMk/>
            <pc:sldMk cId="4070054095" sldId="313"/>
            <ac:spMk id="3" creationId="{4CB81581-4954-C0C1-E201-B4A150531D12}"/>
          </ac:spMkLst>
        </pc:spChg>
        <pc:spChg chg="add del mod">
          <ac:chgData name="Hailey Banack" userId="df58c6bd-3e89-4835-b83d-a52c76bdafc9" providerId="ADAL" clId="{D977A145-9998-4443-9865-461E40453E1D}" dt="2024-10-24T18:41:17.642" v="676" actId="478"/>
          <ac:spMkLst>
            <pc:docMk/>
            <pc:sldMk cId="4070054095" sldId="313"/>
            <ac:spMk id="4" creationId="{F76C58C1-E81A-1418-70B5-3DE6E6E0C227}"/>
          </ac:spMkLst>
        </pc:spChg>
        <pc:spChg chg="del">
          <ac:chgData name="Hailey Banack" userId="df58c6bd-3e89-4835-b83d-a52c76bdafc9" providerId="ADAL" clId="{D977A145-9998-4443-9865-461E40453E1D}" dt="2024-10-24T18:47:16.779" v="699" actId="478"/>
          <ac:spMkLst>
            <pc:docMk/>
            <pc:sldMk cId="4070054095" sldId="313"/>
            <ac:spMk id="6" creationId="{FFB48E84-E96A-E158-841F-E6141A450387}"/>
          </ac:spMkLst>
        </pc:spChg>
        <pc:spChg chg="add mod">
          <ac:chgData name="Hailey Banack" userId="df58c6bd-3e89-4835-b83d-a52c76bdafc9" providerId="ADAL" clId="{D977A145-9998-4443-9865-461E40453E1D}" dt="2024-10-24T18:51:12.488" v="732" actId="20577"/>
          <ac:spMkLst>
            <pc:docMk/>
            <pc:sldMk cId="4070054095" sldId="313"/>
            <ac:spMk id="9" creationId="{F92B4F58-25EB-C77F-7F34-7EFD3054C1C0}"/>
          </ac:spMkLst>
        </pc:spChg>
        <pc:spChg chg="add mod">
          <ac:chgData name="Hailey Banack" userId="df58c6bd-3e89-4835-b83d-a52c76bdafc9" providerId="ADAL" clId="{D977A145-9998-4443-9865-461E40453E1D}" dt="2024-10-24T18:51:45.007" v="735" actId="1076"/>
          <ac:spMkLst>
            <pc:docMk/>
            <pc:sldMk cId="4070054095" sldId="313"/>
            <ac:spMk id="11" creationId="{18C8599B-3E21-BD35-3B75-DB4F11196DD3}"/>
          </ac:spMkLst>
        </pc:spChg>
        <pc:spChg chg="add del mod">
          <ac:chgData name="Hailey Banack" userId="df58c6bd-3e89-4835-b83d-a52c76bdafc9" providerId="ADAL" clId="{D977A145-9998-4443-9865-461E40453E1D}" dt="2024-10-24T18:50:53.658" v="730" actId="1076"/>
          <ac:spMkLst>
            <pc:docMk/>
            <pc:sldMk cId="4070054095" sldId="313"/>
            <ac:spMk id="12" creationId="{72D5A5DB-13A9-7BCF-55A5-3374F0648431}"/>
          </ac:spMkLst>
        </pc:spChg>
        <pc:spChg chg="del">
          <ac:chgData name="Hailey Banack" userId="df58c6bd-3e89-4835-b83d-a52c76bdafc9" providerId="ADAL" clId="{D977A145-9998-4443-9865-461E40453E1D}" dt="2024-10-24T18:41:14.261" v="675" actId="478"/>
          <ac:spMkLst>
            <pc:docMk/>
            <pc:sldMk cId="4070054095" sldId="313"/>
            <ac:spMk id="346" creationId="{00000000-0000-0000-0000-000000000000}"/>
          </ac:spMkLst>
        </pc:spChg>
        <pc:picChg chg="add mod">
          <ac:chgData name="Hailey Banack" userId="df58c6bd-3e89-4835-b83d-a52c76bdafc9" providerId="ADAL" clId="{D977A145-9998-4443-9865-461E40453E1D}" dt="2024-10-24T18:48:30.496" v="714" actId="1076"/>
          <ac:picMkLst>
            <pc:docMk/>
            <pc:sldMk cId="4070054095" sldId="313"/>
            <ac:picMk id="5" creationId="{FA79DE84-A84F-E7E9-DE4E-D8853828688F}"/>
          </ac:picMkLst>
        </pc:picChg>
        <pc:picChg chg="add mod">
          <ac:chgData name="Hailey Banack" userId="df58c6bd-3e89-4835-b83d-a52c76bdafc9" providerId="ADAL" clId="{D977A145-9998-4443-9865-461E40453E1D}" dt="2024-10-24T18:47:56.844" v="705" actId="1076"/>
          <ac:picMkLst>
            <pc:docMk/>
            <pc:sldMk cId="4070054095" sldId="313"/>
            <ac:picMk id="7" creationId="{CD1888F3-8DEE-9B0F-67FE-2F559A07E0ED}"/>
          </ac:picMkLst>
        </pc:picChg>
        <pc:picChg chg="add mod">
          <ac:chgData name="Hailey Banack" userId="df58c6bd-3e89-4835-b83d-a52c76bdafc9" providerId="ADAL" clId="{D977A145-9998-4443-9865-461E40453E1D}" dt="2024-10-24T18:48:28.429" v="713" actId="1076"/>
          <ac:picMkLst>
            <pc:docMk/>
            <pc:sldMk cId="4070054095" sldId="313"/>
            <ac:picMk id="8" creationId="{C271F040-11EA-9B09-FE1C-29A230CA08FB}"/>
          </ac:picMkLst>
        </pc:picChg>
        <pc:picChg chg="add mod">
          <ac:chgData name="Hailey Banack" userId="df58c6bd-3e89-4835-b83d-a52c76bdafc9" providerId="ADAL" clId="{D977A145-9998-4443-9865-461E40453E1D}" dt="2024-10-24T18:52:23.445" v="742" actId="1076"/>
          <ac:picMkLst>
            <pc:docMk/>
            <pc:sldMk cId="4070054095" sldId="313"/>
            <ac:picMk id="13" creationId="{EA0794BB-E58D-53EF-9446-8A1D2A36DE72}"/>
          </ac:picMkLst>
        </pc:picChg>
        <pc:picChg chg="add mod">
          <ac:chgData name="Hailey Banack" userId="df58c6bd-3e89-4835-b83d-a52c76bdafc9" providerId="ADAL" clId="{D977A145-9998-4443-9865-461E40453E1D}" dt="2024-10-24T18:52:36.290" v="746" actId="1076"/>
          <ac:picMkLst>
            <pc:docMk/>
            <pc:sldMk cId="4070054095" sldId="313"/>
            <ac:picMk id="14" creationId="{26039AD2-D94C-9FB8-4D2B-C7020F5B6D33}"/>
          </ac:picMkLst>
        </pc:picChg>
        <pc:picChg chg="add mod">
          <ac:chgData name="Hailey Banack" userId="df58c6bd-3e89-4835-b83d-a52c76bdafc9" providerId="ADAL" clId="{D977A145-9998-4443-9865-461E40453E1D}" dt="2024-10-24T18:52:31.745" v="745" actId="1076"/>
          <ac:picMkLst>
            <pc:docMk/>
            <pc:sldMk cId="4070054095" sldId="313"/>
            <ac:picMk id="15" creationId="{B9688849-3035-0662-F561-F8414057928A}"/>
          </ac:picMkLst>
        </pc:picChg>
      </pc:sldChg>
      <pc:sldChg chg="del">
        <pc:chgData name="Hailey Banack" userId="df58c6bd-3e89-4835-b83d-a52c76bdafc9" providerId="ADAL" clId="{D977A145-9998-4443-9865-461E40453E1D}" dt="2024-10-24T19:03:08.971" v="1058" actId="2696"/>
        <pc:sldMkLst>
          <pc:docMk/>
          <pc:sldMk cId="4041389303" sldId="315"/>
        </pc:sldMkLst>
      </pc:sldChg>
      <pc:sldChg chg="modSp mod">
        <pc:chgData name="Hailey Banack" userId="df58c6bd-3e89-4835-b83d-a52c76bdafc9" providerId="ADAL" clId="{D977A145-9998-4443-9865-461E40453E1D}" dt="2024-10-24T19:10:15.282" v="1142" actId="20577"/>
        <pc:sldMkLst>
          <pc:docMk/>
          <pc:sldMk cId="896762470" sldId="318"/>
        </pc:sldMkLst>
        <pc:spChg chg="mod">
          <ac:chgData name="Hailey Banack" userId="df58c6bd-3e89-4835-b83d-a52c76bdafc9" providerId="ADAL" clId="{D977A145-9998-4443-9865-461E40453E1D}" dt="2024-10-24T19:10:15.282" v="1142" actId="20577"/>
          <ac:spMkLst>
            <pc:docMk/>
            <pc:sldMk cId="896762470" sldId="318"/>
            <ac:spMk id="375" creationId="{00000000-0000-0000-0000-000000000000}"/>
          </ac:spMkLst>
        </pc:spChg>
      </pc:sldChg>
      <pc:sldChg chg="addSp delSp modSp del mod ord">
        <pc:chgData name="Hailey Banack" userId="df58c6bd-3e89-4835-b83d-a52c76bdafc9" providerId="ADAL" clId="{D977A145-9998-4443-9865-461E40453E1D}" dt="2024-10-24T18:53:38.103" v="754" actId="2696"/>
        <pc:sldMkLst>
          <pc:docMk/>
          <pc:sldMk cId="1718204518" sldId="319"/>
        </pc:sldMkLst>
        <pc:spChg chg="add del mod">
          <ac:chgData name="Hailey Banack" userId="df58c6bd-3e89-4835-b83d-a52c76bdafc9" providerId="ADAL" clId="{D977A145-9998-4443-9865-461E40453E1D}" dt="2024-10-24T18:53:09.717" v="750"/>
          <ac:spMkLst>
            <pc:docMk/>
            <pc:sldMk cId="1718204518" sldId="319"/>
            <ac:spMk id="2" creationId="{4B828710-6BFF-DE09-B1A7-114E18085CA6}"/>
          </ac:spMkLst>
        </pc:spChg>
        <pc:spChg chg="add del mod">
          <ac:chgData name="Hailey Banack" userId="df58c6bd-3e89-4835-b83d-a52c76bdafc9" providerId="ADAL" clId="{D977A145-9998-4443-9865-461E40453E1D}" dt="2024-10-24T18:53:24.440" v="752"/>
          <ac:spMkLst>
            <pc:docMk/>
            <pc:sldMk cId="1718204518" sldId="319"/>
            <ac:spMk id="3" creationId="{8D434E9D-83A9-15F5-F6CB-2EB749119972}"/>
          </ac:spMkLst>
        </pc:spChg>
        <pc:grpChg chg="mod">
          <ac:chgData name="Hailey Banack" userId="df58c6bd-3e89-4835-b83d-a52c76bdafc9" providerId="ADAL" clId="{D977A145-9998-4443-9865-461E40453E1D}" dt="2024-10-24T18:53:07.434" v="748" actId="1076"/>
          <ac:grpSpMkLst>
            <pc:docMk/>
            <pc:sldMk cId="1718204518" sldId="319"/>
            <ac:grpSpMk id="7" creationId="{761F9A15-1390-DCE8-84D9-71EFEF801C82}"/>
          </ac:grpSpMkLst>
        </pc:grpChg>
      </pc:sldChg>
      <pc:sldChg chg="addSp delSp modSp add mod addAnim delAnim modAnim">
        <pc:chgData name="Hailey Banack" userId="df58c6bd-3e89-4835-b83d-a52c76bdafc9" providerId="ADAL" clId="{D977A145-9998-4443-9865-461E40453E1D}" dt="2024-10-24T18:40:33.658" v="673" actId="1076"/>
        <pc:sldMkLst>
          <pc:docMk/>
          <pc:sldMk cId="238759412" sldId="320"/>
        </pc:sldMkLst>
        <pc:spChg chg="add del mod">
          <ac:chgData name="Hailey Banack" userId="df58c6bd-3e89-4835-b83d-a52c76bdafc9" providerId="ADAL" clId="{D977A145-9998-4443-9865-461E40453E1D}" dt="2024-10-24T18:24:15.494" v="138" actId="478"/>
          <ac:spMkLst>
            <pc:docMk/>
            <pc:sldMk cId="238759412" sldId="320"/>
            <ac:spMk id="3" creationId="{E193FB7E-7965-66B4-C342-1F97A170BF02}"/>
          </ac:spMkLst>
        </pc:spChg>
        <pc:spChg chg="add del">
          <ac:chgData name="Hailey Banack" userId="df58c6bd-3e89-4835-b83d-a52c76bdafc9" providerId="ADAL" clId="{D977A145-9998-4443-9865-461E40453E1D}" dt="2024-10-24T18:31:09.671" v="301" actId="22"/>
          <ac:spMkLst>
            <pc:docMk/>
            <pc:sldMk cId="238759412" sldId="320"/>
            <ac:spMk id="5" creationId="{7363619C-FF1A-B8B0-5CCE-22525A9619E5}"/>
          </ac:spMkLst>
        </pc:spChg>
        <pc:spChg chg="mod">
          <ac:chgData name="Hailey Banack" userId="df58c6bd-3e89-4835-b83d-a52c76bdafc9" providerId="ADAL" clId="{D977A145-9998-4443-9865-461E40453E1D}" dt="2024-10-24T18:24:10.635" v="135" actId="20577"/>
          <ac:spMkLst>
            <pc:docMk/>
            <pc:sldMk cId="238759412" sldId="320"/>
            <ac:spMk id="6" creationId="{C7678CFB-2F14-9D9C-A206-BDA248417BB0}"/>
          </ac:spMkLst>
        </pc:spChg>
        <pc:spChg chg="add mod">
          <ac:chgData name="Hailey Banack" userId="df58c6bd-3e89-4835-b83d-a52c76bdafc9" providerId="ADAL" clId="{D977A145-9998-4443-9865-461E40453E1D}" dt="2024-10-24T18:35:59.848" v="494" actId="1076"/>
          <ac:spMkLst>
            <pc:docMk/>
            <pc:sldMk cId="238759412" sldId="320"/>
            <ac:spMk id="7" creationId="{B96DD7FB-2A0A-6744-185E-504ACA12F28F}"/>
          </ac:spMkLst>
        </pc:spChg>
        <pc:spChg chg="add mod">
          <ac:chgData name="Hailey Banack" userId="df58c6bd-3e89-4835-b83d-a52c76bdafc9" providerId="ADAL" clId="{D977A145-9998-4443-9865-461E40453E1D}" dt="2024-10-24T18:38:33.830" v="549" actId="20577"/>
          <ac:spMkLst>
            <pc:docMk/>
            <pc:sldMk cId="238759412" sldId="320"/>
            <ac:spMk id="11" creationId="{60A236B9-F5FA-263A-8DC9-8956A6568EA3}"/>
          </ac:spMkLst>
        </pc:spChg>
        <pc:spChg chg="add mod">
          <ac:chgData name="Hailey Banack" userId="df58c6bd-3e89-4835-b83d-a52c76bdafc9" providerId="ADAL" clId="{D977A145-9998-4443-9865-461E40453E1D}" dt="2024-10-24T18:40:33.658" v="673" actId="1076"/>
          <ac:spMkLst>
            <pc:docMk/>
            <pc:sldMk cId="238759412" sldId="320"/>
            <ac:spMk id="12" creationId="{E9CA67F8-2405-6D33-6DED-98AEFCD5409E}"/>
          </ac:spMkLst>
        </pc:spChg>
        <pc:spChg chg="del">
          <ac:chgData name="Hailey Banack" userId="df58c6bd-3e89-4835-b83d-a52c76bdafc9" providerId="ADAL" clId="{D977A145-9998-4443-9865-461E40453E1D}" dt="2024-10-24T18:24:14.448" v="137" actId="478"/>
          <ac:spMkLst>
            <pc:docMk/>
            <pc:sldMk cId="238759412" sldId="320"/>
            <ac:spMk id="16" creationId="{4B6529D3-27B3-C374-2E0A-0CF078CC7682}"/>
          </ac:spMkLst>
        </pc:spChg>
        <pc:spChg chg="del">
          <ac:chgData name="Hailey Banack" userId="df58c6bd-3e89-4835-b83d-a52c76bdafc9" providerId="ADAL" clId="{D977A145-9998-4443-9865-461E40453E1D}" dt="2024-10-24T18:31:01.895" v="298" actId="478"/>
          <ac:spMkLst>
            <pc:docMk/>
            <pc:sldMk cId="238759412" sldId="320"/>
            <ac:spMk id="21" creationId="{4EFF545A-12E0-991D-DF01-1B2037A4AF9A}"/>
          </ac:spMkLst>
        </pc:spChg>
        <pc:spChg chg="mod">
          <ac:chgData name="Hailey Banack" userId="df58c6bd-3e89-4835-b83d-a52c76bdafc9" providerId="ADAL" clId="{D977A145-9998-4443-9865-461E40453E1D}" dt="2024-10-24T18:37:21.726" v="540" actId="20577"/>
          <ac:spMkLst>
            <pc:docMk/>
            <pc:sldMk cId="238759412" sldId="320"/>
            <ac:spMk id="332" creationId="{00000000-0000-0000-0000-000000000000}"/>
          </ac:spMkLst>
        </pc:spChg>
        <pc:picChg chg="del">
          <ac:chgData name="Hailey Banack" userId="df58c6bd-3e89-4835-b83d-a52c76bdafc9" providerId="ADAL" clId="{D977A145-9998-4443-9865-461E40453E1D}" dt="2024-10-24T18:24:13.545" v="136" actId="478"/>
          <ac:picMkLst>
            <pc:docMk/>
            <pc:sldMk cId="238759412" sldId="320"/>
            <ac:picMk id="8" creationId="{77EE5B01-3005-2B01-983A-6619A45BF28B}"/>
          </ac:picMkLst>
        </pc:picChg>
        <pc:picChg chg="del">
          <ac:chgData name="Hailey Banack" userId="df58c6bd-3e89-4835-b83d-a52c76bdafc9" providerId="ADAL" clId="{D977A145-9998-4443-9865-461E40453E1D}" dt="2024-10-24T18:24:19.271" v="140" actId="478"/>
          <ac:picMkLst>
            <pc:docMk/>
            <pc:sldMk cId="238759412" sldId="320"/>
            <ac:picMk id="9" creationId="{D178B94F-460F-3AD7-ED82-51CEAADCBB87}"/>
          </ac:picMkLst>
        </pc:picChg>
        <pc:picChg chg="add mod">
          <ac:chgData name="Hailey Banack" userId="df58c6bd-3e89-4835-b83d-a52c76bdafc9" providerId="ADAL" clId="{D977A145-9998-4443-9865-461E40453E1D}" dt="2024-10-24T18:37:40.316" v="542" actId="14100"/>
          <ac:picMkLst>
            <pc:docMk/>
            <pc:sldMk cId="238759412" sldId="320"/>
            <ac:picMk id="10" creationId="{ACFB50CD-DCE3-9B2A-49ED-BB13314E913E}"/>
          </ac:picMkLst>
        </pc:picChg>
        <pc:picChg chg="add mod">
          <ac:chgData name="Hailey Banack" userId="df58c6bd-3e89-4835-b83d-a52c76bdafc9" providerId="ADAL" clId="{D977A145-9998-4443-9865-461E40453E1D}" dt="2024-10-24T18:40:24.847" v="671" actId="1076"/>
          <ac:picMkLst>
            <pc:docMk/>
            <pc:sldMk cId="238759412" sldId="320"/>
            <ac:picMk id="13" creationId="{53CA1591-CDA2-8B60-F86A-B6EDFF5C2527}"/>
          </ac:picMkLst>
        </pc:picChg>
        <pc:picChg chg="del">
          <ac:chgData name="Hailey Banack" userId="df58c6bd-3e89-4835-b83d-a52c76bdafc9" providerId="ADAL" clId="{D977A145-9998-4443-9865-461E40453E1D}" dt="2024-10-24T18:31:00.109" v="297" actId="478"/>
          <ac:picMkLst>
            <pc:docMk/>
            <pc:sldMk cId="238759412" sldId="320"/>
            <ac:picMk id="20" creationId="{5C2F918A-6325-6484-6CB2-47FDA624AA2E}"/>
          </ac:picMkLst>
        </pc:picChg>
      </pc:sldChg>
      <pc:sldChg chg="addSp delSp modSp add mod delAnim">
        <pc:chgData name="Hailey Banack" userId="df58c6bd-3e89-4835-b83d-a52c76bdafc9" providerId="ADAL" clId="{D977A145-9998-4443-9865-461E40453E1D}" dt="2024-10-24T19:08:33.575" v="1113"/>
        <pc:sldMkLst>
          <pc:docMk/>
          <pc:sldMk cId="3943646181" sldId="321"/>
        </pc:sldMkLst>
        <pc:spChg chg="add mod">
          <ac:chgData name="Hailey Banack" userId="df58c6bd-3e89-4835-b83d-a52c76bdafc9" providerId="ADAL" clId="{D977A145-9998-4443-9865-461E40453E1D}" dt="2024-10-24T19:04:24.485" v="1075" actId="14100"/>
          <ac:spMkLst>
            <pc:docMk/>
            <pc:sldMk cId="3943646181" sldId="321"/>
            <ac:spMk id="3" creationId="{F2579C49-EDEF-52D1-B894-6764F27AA290}"/>
          </ac:spMkLst>
        </pc:spChg>
        <pc:spChg chg="add mod">
          <ac:chgData name="Hailey Banack" userId="df58c6bd-3e89-4835-b83d-a52c76bdafc9" providerId="ADAL" clId="{D977A145-9998-4443-9865-461E40453E1D}" dt="2024-10-24T19:07:07.596" v="1109" actId="1076"/>
          <ac:spMkLst>
            <pc:docMk/>
            <pc:sldMk cId="3943646181" sldId="321"/>
            <ac:spMk id="7" creationId="{EF46A37D-FF46-91DB-78E3-2677716A8867}"/>
          </ac:spMkLst>
        </pc:spChg>
        <pc:spChg chg="mod">
          <ac:chgData name="Hailey Banack" userId="df58c6bd-3e89-4835-b83d-a52c76bdafc9" providerId="ADAL" clId="{D977A145-9998-4443-9865-461E40453E1D}" dt="2024-10-24T19:05:53.461" v="1095" actId="1076"/>
          <ac:spMkLst>
            <pc:docMk/>
            <pc:sldMk cId="3943646181" sldId="321"/>
            <ac:spMk id="375" creationId="{00000000-0000-0000-0000-000000000000}"/>
          </ac:spMkLst>
        </pc:spChg>
        <pc:spChg chg="del mod">
          <ac:chgData name="Hailey Banack" userId="df58c6bd-3e89-4835-b83d-a52c76bdafc9" providerId="ADAL" clId="{D977A145-9998-4443-9865-461E40453E1D}" dt="2024-10-24T19:03:30.613" v="1067" actId="478"/>
          <ac:spMkLst>
            <pc:docMk/>
            <pc:sldMk cId="3943646181" sldId="321"/>
            <ac:spMk id="376" creationId="{00000000-0000-0000-0000-000000000000}"/>
          </ac:spMkLst>
        </pc:spChg>
        <pc:picChg chg="add mod">
          <ac:chgData name="Hailey Banack" userId="df58c6bd-3e89-4835-b83d-a52c76bdafc9" providerId="ADAL" clId="{D977A145-9998-4443-9865-461E40453E1D}" dt="2024-10-24T19:08:33.575" v="1113"/>
          <ac:picMkLst>
            <pc:docMk/>
            <pc:sldMk cId="3943646181" sldId="321"/>
            <ac:picMk id="2" creationId="{98AC9C7C-BCFF-9586-FFA0-FE8483BE3DDE}"/>
          </ac:picMkLst>
        </pc:picChg>
        <pc:picChg chg="add del mod">
          <ac:chgData name="Hailey Banack" userId="df58c6bd-3e89-4835-b83d-a52c76bdafc9" providerId="ADAL" clId="{D977A145-9998-4443-9865-461E40453E1D}" dt="2024-10-24T19:06:21.857" v="1103" actId="478"/>
          <ac:picMkLst>
            <pc:docMk/>
            <pc:sldMk cId="3943646181" sldId="321"/>
            <ac:picMk id="4" creationId="{B15B6A22-565E-9030-9ED1-3D6427FCAB2A}"/>
          </ac:picMkLst>
        </pc:picChg>
        <pc:picChg chg="add mod">
          <ac:chgData name="Hailey Banack" userId="df58c6bd-3e89-4835-b83d-a52c76bdafc9" providerId="ADAL" clId="{D977A145-9998-4443-9865-461E40453E1D}" dt="2024-10-24T19:06:13.711" v="1100" actId="1076"/>
          <ac:picMkLst>
            <pc:docMk/>
            <pc:sldMk cId="3943646181" sldId="321"/>
            <ac:picMk id="5" creationId="{BB1603F8-6032-5386-2ADB-F2BD3CB05FE5}"/>
          </ac:picMkLst>
        </pc:picChg>
        <pc:picChg chg="add mod">
          <ac:chgData name="Hailey Banack" userId="df58c6bd-3e89-4835-b83d-a52c76bdafc9" providerId="ADAL" clId="{D977A145-9998-4443-9865-461E40453E1D}" dt="2024-10-24T19:08:10.367" v="1112" actId="1076"/>
          <ac:picMkLst>
            <pc:docMk/>
            <pc:sldMk cId="3943646181" sldId="321"/>
            <ac:picMk id="6" creationId="{FCD12275-5D5D-EA9C-BACE-309ABE4C0DF1}"/>
          </ac:picMkLst>
        </pc:picChg>
        <pc:picChg chg="add mod">
          <ac:chgData name="Hailey Banack" userId="df58c6bd-3e89-4835-b83d-a52c76bdafc9" providerId="ADAL" clId="{D977A145-9998-4443-9865-461E40453E1D}" dt="2024-10-24T19:08:04.021" v="1111" actId="1076"/>
          <ac:picMkLst>
            <pc:docMk/>
            <pc:sldMk cId="3943646181" sldId="321"/>
            <ac:picMk id="8" creationId="{75A4D810-91B6-66A2-124C-775200F2FEC5}"/>
          </ac:picMkLst>
        </pc:picChg>
      </pc:sldChg>
      <pc:sldChg chg="modSp add mod">
        <pc:chgData name="Hailey Banack" userId="df58c6bd-3e89-4835-b83d-a52c76bdafc9" providerId="ADAL" clId="{D977A145-9998-4443-9865-461E40453E1D}" dt="2024-10-24T19:10:01.805" v="1141" actId="113"/>
        <pc:sldMkLst>
          <pc:docMk/>
          <pc:sldMk cId="4111112523" sldId="322"/>
        </pc:sldMkLst>
        <pc:spChg chg="mod">
          <ac:chgData name="Hailey Banack" userId="df58c6bd-3e89-4835-b83d-a52c76bdafc9" providerId="ADAL" clId="{D977A145-9998-4443-9865-461E40453E1D}" dt="2024-10-24T19:10:01.805" v="1141" actId="113"/>
          <ac:spMkLst>
            <pc:docMk/>
            <pc:sldMk cId="4111112523" sldId="322"/>
            <ac:spMk id="375" creationId="{00000000-0000-0000-0000-000000000000}"/>
          </ac:spMkLst>
        </pc:spChg>
      </pc:sldChg>
    </pc:docChg>
  </pc:docChgLst>
  <pc:docChgLst>
    <pc:chgData name="Hailey Banack" userId="df58c6bd-3e89-4835-b83d-a52c76bdafc9" providerId="ADAL" clId="{DDD976F4-8EA6-574E-93E5-6E95078A241C}"/>
    <pc:docChg chg="undo custSel addSld delSld modSld sldOrd">
      <pc:chgData name="Hailey Banack" userId="df58c6bd-3e89-4835-b83d-a52c76bdafc9" providerId="ADAL" clId="{DDD976F4-8EA6-574E-93E5-6E95078A241C}" dt="2024-10-28T20:22:18.720" v="840" actId="1076"/>
      <pc:docMkLst>
        <pc:docMk/>
      </pc:docMkLst>
      <pc:sldChg chg="modSp mod">
        <pc:chgData name="Hailey Banack" userId="df58c6bd-3e89-4835-b83d-a52c76bdafc9" providerId="ADAL" clId="{DDD976F4-8EA6-574E-93E5-6E95078A241C}" dt="2024-10-28T18:49:48.476" v="19" actId="20577"/>
        <pc:sldMkLst>
          <pc:docMk/>
          <pc:sldMk cId="0" sldId="256"/>
        </pc:sldMkLst>
        <pc:spChg chg="mod">
          <ac:chgData name="Hailey Banack" userId="df58c6bd-3e89-4835-b83d-a52c76bdafc9" providerId="ADAL" clId="{DDD976F4-8EA6-574E-93E5-6E95078A241C}" dt="2024-10-28T18:48:25.677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DDD976F4-8EA6-574E-93E5-6E95078A241C}" dt="2024-10-28T18:49:48.476" v="19" actId="20577"/>
          <ac:spMkLst>
            <pc:docMk/>
            <pc:sldMk cId="0" sldId="256"/>
            <ac:spMk id="309" creationId="{00000000-0000-0000-0000-000000000000}"/>
          </ac:spMkLst>
        </pc:spChg>
      </pc:sldChg>
      <pc:sldChg chg="modSp">
        <pc:chgData name="Hailey Banack" userId="df58c6bd-3e89-4835-b83d-a52c76bdafc9" providerId="ADAL" clId="{DDD976F4-8EA6-574E-93E5-6E95078A241C}" dt="2024-10-28T18:50:28.523" v="24" actId="20577"/>
        <pc:sldMkLst>
          <pc:docMk/>
          <pc:sldMk cId="0" sldId="259"/>
        </pc:sldMkLst>
        <pc:spChg chg="mod">
          <ac:chgData name="Hailey Banack" userId="df58c6bd-3e89-4835-b83d-a52c76bdafc9" providerId="ADAL" clId="{DDD976F4-8EA6-574E-93E5-6E95078A241C}" dt="2024-10-28T18:50:28.523" v="24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DDD976F4-8EA6-574E-93E5-6E95078A241C}" dt="2024-10-28T18:50:22.574" v="22"/>
        <pc:sldMkLst>
          <pc:docMk/>
          <pc:sldMk cId="0" sldId="261"/>
        </pc:sldMkLst>
        <pc:spChg chg="mod">
          <ac:chgData name="Hailey Banack" userId="df58c6bd-3e89-4835-b83d-a52c76bdafc9" providerId="ADAL" clId="{DDD976F4-8EA6-574E-93E5-6E95078A241C}" dt="2024-10-28T18:50:22.574" v="22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DDD976F4-8EA6-574E-93E5-6E95078A241C}" dt="2024-10-28T18:50:04.049" v="21" actId="20577"/>
          <ac:spMkLst>
            <pc:docMk/>
            <pc:sldMk cId="0" sldId="261"/>
            <ac:spMk id="366" creationId="{00000000-0000-0000-0000-000000000000}"/>
          </ac:spMkLst>
        </pc:spChg>
      </pc:sldChg>
      <pc:sldChg chg="modSp">
        <pc:chgData name="Hailey Banack" userId="df58c6bd-3e89-4835-b83d-a52c76bdafc9" providerId="ADAL" clId="{DDD976F4-8EA6-574E-93E5-6E95078A241C}" dt="2024-10-28T18:51:52.240" v="62" actId="20577"/>
        <pc:sldMkLst>
          <pc:docMk/>
          <pc:sldMk cId="0" sldId="276"/>
        </pc:sldMkLst>
        <pc:spChg chg="mod">
          <ac:chgData name="Hailey Banack" userId="df58c6bd-3e89-4835-b83d-a52c76bdafc9" providerId="ADAL" clId="{DDD976F4-8EA6-574E-93E5-6E95078A241C}" dt="2024-10-28T18:51:52.240" v="62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ord">
        <pc:chgData name="Hailey Banack" userId="df58c6bd-3e89-4835-b83d-a52c76bdafc9" providerId="ADAL" clId="{DDD976F4-8EA6-574E-93E5-6E95078A241C}" dt="2024-10-28T19:31:41.919" v="397" actId="1076"/>
        <pc:sldMkLst>
          <pc:docMk/>
          <pc:sldMk cId="238759412" sldId="320"/>
        </pc:sldMkLst>
        <pc:spChg chg="mod">
          <ac:chgData name="Hailey Banack" userId="df58c6bd-3e89-4835-b83d-a52c76bdafc9" providerId="ADAL" clId="{DDD976F4-8EA6-574E-93E5-6E95078A241C}" dt="2024-10-28T19:28:40.148" v="368" actId="207"/>
          <ac:spMkLst>
            <pc:docMk/>
            <pc:sldMk cId="238759412" sldId="320"/>
            <ac:spMk id="3" creationId="{21AF1172-E35A-E341-7D53-506FAD261FB2}"/>
          </ac:spMkLst>
        </pc:spChg>
        <pc:spChg chg="mod">
          <ac:chgData name="Hailey Banack" userId="df58c6bd-3e89-4835-b83d-a52c76bdafc9" providerId="ADAL" clId="{DDD976F4-8EA6-574E-93E5-6E95078A241C}" dt="2024-10-28T19:31:37.744" v="396" actId="14100"/>
          <ac:spMkLst>
            <pc:docMk/>
            <pc:sldMk cId="238759412" sldId="320"/>
            <ac:spMk id="4" creationId="{20833D9C-BD73-6CDD-29CC-C4AA2D145A26}"/>
          </ac:spMkLst>
        </pc:spChg>
        <pc:spChg chg="del mod">
          <ac:chgData name="Hailey Banack" userId="df58c6bd-3e89-4835-b83d-a52c76bdafc9" providerId="ADAL" clId="{DDD976F4-8EA6-574E-93E5-6E95078A241C}" dt="2024-10-28T19:21:23.791" v="221" actId="478"/>
          <ac:spMkLst>
            <pc:docMk/>
            <pc:sldMk cId="238759412" sldId="320"/>
            <ac:spMk id="5" creationId="{8A7094F9-FFE5-4DBA-A7DD-7A005A3976C7}"/>
          </ac:spMkLst>
        </pc:spChg>
        <pc:spChg chg="mod">
          <ac:chgData name="Hailey Banack" userId="df58c6bd-3e89-4835-b83d-a52c76bdafc9" providerId="ADAL" clId="{DDD976F4-8EA6-574E-93E5-6E95078A241C}" dt="2024-10-28T19:14:30.439" v="154" actId="20577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DDD976F4-8EA6-574E-93E5-6E95078A241C}" dt="2024-10-28T19:29:00.390" v="369" actId="207"/>
          <ac:spMkLst>
            <pc:docMk/>
            <pc:sldMk cId="238759412" sldId="320"/>
            <ac:spMk id="7" creationId="{D3E5732F-DBFB-69C6-B934-249F25340919}"/>
          </ac:spMkLst>
        </pc:spChg>
        <pc:spChg chg="mod">
          <ac:chgData name="Hailey Banack" userId="df58c6bd-3e89-4835-b83d-a52c76bdafc9" providerId="ADAL" clId="{DDD976F4-8EA6-574E-93E5-6E95078A241C}" dt="2024-10-28T19:21:06.067" v="217" actId="20577"/>
          <ac:spMkLst>
            <pc:docMk/>
            <pc:sldMk cId="238759412" sldId="320"/>
            <ac:spMk id="8" creationId="{072DE1C7-32A0-3A3A-EB9B-3867276C091C}"/>
          </ac:spMkLst>
        </pc:spChg>
        <pc:spChg chg="mod">
          <ac:chgData name="Hailey Banack" userId="df58c6bd-3e89-4835-b83d-a52c76bdafc9" providerId="ADAL" clId="{DDD976F4-8EA6-574E-93E5-6E95078A241C}" dt="2024-10-28T19:28:40.148" v="368" actId="207"/>
          <ac:spMkLst>
            <pc:docMk/>
            <pc:sldMk cId="238759412" sldId="320"/>
            <ac:spMk id="9" creationId="{0756BFAC-7910-B9E7-EB1B-898B9AB7FB47}"/>
          </ac:spMkLst>
        </pc:spChg>
        <pc:spChg chg="del">
          <ac:chgData name="Hailey Banack" userId="df58c6bd-3e89-4835-b83d-a52c76bdafc9" providerId="ADAL" clId="{DDD976F4-8EA6-574E-93E5-6E95078A241C}" dt="2024-10-28T19:25:31.743" v="282" actId="478"/>
          <ac:spMkLst>
            <pc:docMk/>
            <pc:sldMk cId="238759412" sldId="320"/>
            <ac:spMk id="11" creationId="{F3D1BE2F-8D71-F557-A5D1-830E8ED0C310}"/>
          </ac:spMkLst>
        </pc:spChg>
        <pc:spChg chg="add del">
          <ac:chgData name="Hailey Banack" userId="df58c6bd-3e89-4835-b83d-a52c76bdafc9" providerId="ADAL" clId="{DDD976F4-8EA6-574E-93E5-6E95078A241C}" dt="2024-10-28T19:24:10.333" v="232" actId="478"/>
          <ac:spMkLst>
            <pc:docMk/>
            <pc:sldMk cId="238759412" sldId="320"/>
            <ac:spMk id="12" creationId="{70CD4C04-37B3-C3EB-B37E-71C7DAFCF8AC}"/>
          </ac:spMkLst>
        </pc:spChg>
        <pc:spChg chg="add mod">
          <ac:chgData name="Hailey Banack" userId="df58c6bd-3e89-4835-b83d-a52c76bdafc9" providerId="ADAL" clId="{DDD976F4-8EA6-574E-93E5-6E95078A241C}" dt="2024-10-28T19:30:57.875" v="387" actId="1076"/>
          <ac:spMkLst>
            <pc:docMk/>
            <pc:sldMk cId="238759412" sldId="320"/>
            <ac:spMk id="13" creationId="{154307CB-6887-7861-A6D0-197D1E4DF61A}"/>
          </ac:spMkLst>
        </pc:spChg>
        <pc:spChg chg="mod">
          <ac:chgData name="Hailey Banack" userId="df58c6bd-3e89-4835-b83d-a52c76bdafc9" providerId="ADAL" clId="{DDD976F4-8EA6-574E-93E5-6E95078A241C}" dt="2024-10-28T19:26:20.294" v="355" actId="14100"/>
          <ac:spMkLst>
            <pc:docMk/>
            <pc:sldMk cId="238759412" sldId="320"/>
            <ac:spMk id="17" creationId="{C807A5C1-B396-FAF5-7815-73B4CBB24F63}"/>
          </ac:spMkLst>
        </pc:spChg>
        <pc:spChg chg="mod">
          <ac:chgData name="Hailey Banack" userId="df58c6bd-3e89-4835-b83d-a52c76bdafc9" providerId="ADAL" clId="{DDD976F4-8EA6-574E-93E5-6E95078A241C}" dt="2024-10-28T19:25:12.934" v="279"/>
          <ac:spMkLst>
            <pc:docMk/>
            <pc:sldMk cId="238759412" sldId="320"/>
            <ac:spMk id="18" creationId="{6C5DDCC8-A055-AB2E-9C01-8D7E237A9D68}"/>
          </ac:spMkLst>
        </pc:spChg>
        <pc:spChg chg="mod">
          <ac:chgData name="Hailey Banack" userId="df58c6bd-3e89-4835-b83d-a52c76bdafc9" providerId="ADAL" clId="{DDD976F4-8EA6-574E-93E5-6E95078A241C}" dt="2024-10-28T19:26:48.760" v="362" actId="688"/>
          <ac:spMkLst>
            <pc:docMk/>
            <pc:sldMk cId="238759412" sldId="320"/>
            <ac:spMk id="19" creationId="{4613824F-7FFF-F777-03BA-895898638B66}"/>
          </ac:spMkLst>
        </pc:spChg>
        <pc:spChg chg="del mod">
          <ac:chgData name="Hailey Banack" userId="df58c6bd-3e89-4835-b83d-a52c76bdafc9" providerId="ADAL" clId="{DDD976F4-8EA6-574E-93E5-6E95078A241C}" dt="2024-10-28T19:26:06.619" v="353" actId="478"/>
          <ac:spMkLst>
            <pc:docMk/>
            <pc:sldMk cId="238759412" sldId="320"/>
            <ac:spMk id="20" creationId="{A0F898BD-842B-3A8B-0F74-D8033E903C3B}"/>
          </ac:spMkLst>
        </pc:spChg>
        <pc:spChg chg="add mod">
          <ac:chgData name="Hailey Banack" userId="df58c6bd-3e89-4835-b83d-a52c76bdafc9" providerId="ADAL" clId="{DDD976F4-8EA6-574E-93E5-6E95078A241C}" dt="2024-10-28T19:31:41.919" v="397" actId="1076"/>
          <ac:spMkLst>
            <pc:docMk/>
            <pc:sldMk cId="238759412" sldId="320"/>
            <ac:spMk id="21" creationId="{6A5F345B-0D0B-19BF-A5DF-985CCAD890AA}"/>
          </ac:spMkLst>
        </pc:spChg>
        <pc:spChg chg="mod">
          <ac:chgData name="Hailey Banack" userId="df58c6bd-3e89-4835-b83d-a52c76bdafc9" providerId="ADAL" clId="{DDD976F4-8EA6-574E-93E5-6E95078A241C}" dt="2024-10-28T19:30:13.365" v="377"/>
          <ac:spMkLst>
            <pc:docMk/>
            <pc:sldMk cId="238759412" sldId="320"/>
            <ac:spMk id="23" creationId="{0418BFEF-DFCE-75B3-A6AC-21BDEDD3B3C3}"/>
          </ac:spMkLst>
        </pc:spChg>
        <pc:spChg chg="mod">
          <ac:chgData name="Hailey Banack" userId="df58c6bd-3e89-4835-b83d-a52c76bdafc9" providerId="ADAL" clId="{DDD976F4-8EA6-574E-93E5-6E95078A241C}" dt="2024-10-28T19:30:29.238" v="382" actId="1076"/>
          <ac:spMkLst>
            <pc:docMk/>
            <pc:sldMk cId="238759412" sldId="320"/>
            <ac:spMk id="24" creationId="{7ABD2C1A-0DF5-68FD-01FA-903DB9F5A39C}"/>
          </ac:spMkLst>
        </pc:spChg>
        <pc:grpChg chg="add mod">
          <ac:chgData name="Hailey Banack" userId="df58c6bd-3e89-4835-b83d-a52c76bdafc9" providerId="ADAL" clId="{DDD976F4-8EA6-574E-93E5-6E95078A241C}" dt="2024-10-28T19:30:54.303" v="386" actId="1076"/>
          <ac:grpSpMkLst>
            <pc:docMk/>
            <pc:sldMk cId="238759412" sldId="320"/>
            <ac:grpSpMk id="2" creationId="{CB879A0C-C3F9-447F-CD92-4CA184F077FB}"/>
          </ac:grpSpMkLst>
        </pc:grpChg>
        <pc:grpChg chg="add mod">
          <ac:chgData name="Hailey Banack" userId="df58c6bd-3e89-4835-b83d-a52c76bdafc9" providerId="ADAL" clId="{DDD976F4-8EA6-574E-93E5-6E95078A241C}" dt="2024-10-28T19:31:31.129" v="394" actId="14100"/>
          <ac:grpSpMkLst>
            <pc:docMk/>
            <pc:sldMk cId="238759412" sldId="320"/>
            <ac:grpSpMk id="16" creationId="{71F6DBA2-25AA-5999-5771-05209779300A}"/>
          </ac:grpSpMkLst>
        </pc:grpChg>
        <pc:grpChg chg="add mod">
          <ac:chgData name="Hailey Banack" userId="df58c6bd-3e89-4835-b83d-a52c76bdafc9" providerId="ADAL" clId="{DDD976F4-8EA6-574E-93E5-6E95078A241C}" dt="2024-10-28T19:31:23.164" v="393" actId="1076"/>
          <ac:grpSpMkLst>
            <pc:docMk/>
            <pc:sldMk cId="238759412" sldId="320"/>
            <ac:grpSpMk id="22" creationId="{B8B276BF-8DB2-709B-B221-81A360012346}"/>
          </ac:grpSpMkLst>
        </pc:grpChg>
        <pc:picChg chg="del">
          <ac:chgData name="Hailey Banack" userId="df58c6bd-3e89-4835-b83d-a52c76bdafc9" providerId="ADAL" clId="{DDD976F4-8EA6-574E-93E5-6E95078A241C}" dt="2024-10-28T19:21:20.821" v="218" actId="478"/>
          <ac:picMkLst>
            <pc:docMk/>
            <pc:sldMk cId="238759412" sldId="320"/>
            <ac:picMk id="14" creationId="{72B00557-C941-EB99-A791-731B863BCCA3}"/>
          </ac:picMkLst>
        </pc:picChg>
        <pc:picChg chg="del">
          <ac:chgData name="Hailey Banack" userId="df58c6bd-3e89-4835-b83d-a52c76bdafc9" providerId="ADAL" clId="{DDD976F4-8EA6-574E-93E5-6E95078A241C}" dt="2024-10-28T19:21:26.468" v="222" actId="478"/>
          <ac:picMkLst>
            <pc:docMk/>
            <pc:sldMk cId="238759412" sldId="320"/>
            <ac:picMk id="15" creationId="{FBA3FD3E-BDB7-C67C-FA9F-81F781DA4512}"/>
          </ac:picMkLst>
        </pc:picChg>
      </pc:sldChg>
      <pc:sldChg chg="addSp delSp modSp mod">
        <pc:chgData name="Hailey Banack" userId="df58c6bd-3e89-4835-b83d-a52c76bdafc9" providerId="ADAL" clId="{DDD976F4-8EA6-574E-93E5-6E95078A241C}" dt="2024-10-28T20:22:18.720" v="840" actId="1076"/>
        <pc:sldMkLst>
          <pc:docMk/>
          <pc:sldMk cId="1024386368" sldId="323"/>
        </pc:sldMkLst>
        <pc:spChg chg="mod">
          <ac:chgData name="Hailey Banack" userId="df58c6bd-3e89-4835-b83d-a52c76bdafc9" providerId="ADAL" clId="{DDD976F4-8EA6-574E-93E5-6E95078A241C}" dt="2024-10-28T20:15:51.136" v="738" actId="1076"/>
          <ac:spMkLst>
            <pc:docMk/>
            <pc:sldMk cId="1024386368" sldId="323"/>
            <ac:spMk id="4" creationId="{AE0D3E41-0E47-CF3D-357F-21465C544672}"/>
          </ac:spMkLst>
        </pc:spChg>
        <pc:spChg chg="add del">
          <ac:chgData name="Hailey Banack" userId="df58c6bd-3e89-4835-b83d-a52c76bdafc9" providerId="ADAL" clId="{DDD976F4-8EA6-574E-93E5-6E95078A241C}" dt="2024-10-28T19:57:06.067" v="685" actId="22"/>
          <ac:spMkLst>
            <pc:docMk/>
            <pc:sldMk cId="1024386368" sldId="323"/>
            <ac:spMk id="5" creationId="{39A00437-2950-5486-1531-392ECE2393B2}"/>
          </ac:spMkLst>
        </pc:spChg>
        <pc:spChg chg="add del mod">
          <ac:chgData name="Hailey Banack" userId="df58c6bd-3e89-4835-b83d-a52c76bdafc9" providerId="ADAL" clId="{DDD976F4-8EA6-574E-93E5-6E95078A241C}" dt="2024-10-28T20:01:55.335" v="704"/>
          <ac:spMkLst>
            <pc:docMk/>
            <pc:sldMk cId="1024386368" sldId="323"/>
            <ac:spMk id="7" creationId="{7D180C6D-D819-0603-FA6D-9D3FF9A707AC}"/>
          </ac:spMkLst>
        </pc:spChg>
        <pc:spChg chg="add mod">
          <ac:chgData name="Hailey Banack" userId="df58c6bd-3e89-4835-b83d-a52c76bdafc9" providerId="ADAL" clId="{DDD976F4-8EA6-574E-93E5-6E95078A241C}" dt="2024-10-28T20:22:11.062" v="839" actId="1076"/>
          <ac:spMkLst>
            <pc:docMk/>
            <pc:sldMk cId="1024386368" sldId="323"/>
            <ac:spMk id="8" creationId="{AAAE3992-3DA8-7EAB-7133-C77D27B66CC0}"/>
          </ac:spMkLst>
        </pc:spChg>
        <pc:spChg chg="del">
          <ac:chgData name="Hailey Banack" userId="df58c6bd-3e89-4835-b83d-a52c76bdafc9" providerId="ADAL" clId="{DDD976F4-8EA6-574E-93E5-6E95078A241C}" dt="2024-10-28T19:56:28.087" v="678" actId="478"/>
          <ac:spMkLst>
            <pc:docMk/>
            <pc:sldMk cId="1024386368" sldId="323"/>
            <ac:spMk id="9" creationId="{B5299825-92FB-292D-1350-36686524C9B2}"/>
          </ac:spMkLst>
        </pc:spChg>
        <pc:spChg chg="mod">
          <ac:chgData name="Hailey Banack" userId="df58c6bd-3e89-4835-b83d-a52c76bdafc9" providerId="ADAL" clId="{DDD976F4-8EA6-574E-93E5-6E95078A241C}" dt="2024-10-28T20:03:51.641" v="731" actId="207"/>
          <ac:spMkLst>
            <pc:docMk/>
            <pc:sldMk cId="1024386368" sldId="323"/>
            <ac:spMk id="11" creationId="{A95D54D0-9918-3B0D-BFD8-BA21CE611E6F}"/>
          </ac:spMkLst>
        </pc:spChg>
        <pc:spChg chg="mod">
          <ac:chgData name="Hailey Banack" userId="df58c6bd-3e89-4835-b83d-a52c76bdafc9" providerId="ADAL" clId="{DDD976F4-8EA6-574E-93E5-6E95078A241C}" dt="2024-10-28T20:03:51.641" v="731" actId="207"/>
          <ac:spMkLst>
            <pc:docMk/>
            <pc:sldMk cId="1024386368" sldId="323"/>
            <ac:spMk id="12" creationId="{29629F22-B9C8-76BB-B0A3-013EC502C7B1}"/>
          </ac:spMkLst>
        </pc:spChg>
        <pc:spChg chg="del">
          <ac:chgData name="Hailey Banack" userId="df58c6bd-3e89-4835-b83d-a52c76bdafc9" providerId="ADAL" clId="{DDD976F4-8EA6-574E-93E5-6E95078A241C}" dt="2024-10-28T19:56:26.855" v="677" actId="478"/>
          <ac:spMkLst>
            <pc:docMk/>
            <pc:sldMk cId="1024386368" sldId="323"/>
            <ac:spMk id="13" creationId="{0066BE94-E2F0-67ED-1310-00A51224D789}"/>
          </ac:spMkLst>
        </pc:spChg>
        <pc:spChg chg="del">
          <ac:chgData name="Hailey Banack" userId="df58c6bd-3e89-4835-b83d-a52c76bdafc9" providerId="ADAL" clId="{DDD976F4-8EA6-574E-93E5-6E95078A241C}" dt="2024-10-28T19:56:29.465" v="679" actId="478"/>
          <ac:spMkLst>
            <pc:docMk/>
            <pc:sldMk cId="1024386368" sldId="323"/>
            <ac:spMk id="14" creationId="{74918C7C-5636-4346-D744-65F4A916E24D}"/>
          </ac:spMkLst>
        </pc:spChg>
        <pc:spChg chg="del mod">
          <ac:chgData name="Hailey Banack" userId="df58c6bd-3e89-4835-b83d-a52c76bdafc9" providerId="ADAL" clId="{DDD976F4-8EA6-574E-93E5-6E95078A241C}" dt="2024-10-28T20:03:26.068" v="726" actId="478"/>
          <ac:spMkLst>
            <pc:docMk/>
            <pc:sldMk cId="1024386368" sldId="323"/>
            <ac:spMk id="15" creationId="{020ECB88-F1D5-A4A2-8988-F7592B134729}"/>
          </ac:spMkLst>
        </pc:spChg>
        <pc:spChg chg="mod">
          <ac:chgData name="Hailey Banack" userId="df58c6bd-3e89-4835-b83d-a52c76bdafc9" providerId="ADAL" clId="{DDD976F4-8EA6-574E-93E5-6E95078A241C}" dt="2024-10-28T20:15:46.309" v="737" actId="1076"/>
          <ac:spMkLst>
            <pc:docMk/>
            <pc:sldMk cId="1024386368" sldId="323"/>
            <ac:spMk id="16" creationId="{959BB1EF-12CC-231C-0F90-9307454C3120}"/>
          </ac:spMkLst>
        </pc:spChg>
        <pc:spChg chg="del mod">
          <ac:chgData name="Hailey Banack" userId="df58c6bd-3e89-4835-b83d-a52c76bdafc9" providerId="ADAL" clId="{DDD976F4-8EA6-574E-93E5-6E95078A241C}" dt="2024-10-28T20:03:29.424" v="727" actId="478"/>
          <ac:spMkLst>
            <pc:docMk/>
            <pc:sldMk cId="1024386368" sldId="323"/>
            <ac:spMk id="17" creationId="{AA3BC157-0673-20B4-F7B6-BA5EC2D5DF47}"/>
          </ac:spMkLst>
        </pc:spChg>
        <pc:grpChg chg="add mod">
          <ac:chgData name="Hailey Banack" userId="df58c6bd-3e89-4835-b83d-a52c76bdafc9" providerId="ADAL" clId="{DDD976F4-8EA6-574E-93E5-6E95078A241C}" dt="2024-10-28T20:22:18.720" v="840" actId="1076"/>
          <ac:grpSpMkLst>
            <pc:docMk/>
            <pc:sldMk cId="1024386368" sldId="323"/>
            <ac:grpSpMk id="10" creationId="{BEB31A1B-6843-BFE1-710C-F687522C8EF5}"/>
          </ac:grpSpMkLst>
        </pc:grpChg>
        <pc:picChg chg="del">
          <ac:chgData name="Hailey Banack" userId="df58c6bd-3e89-4835-b83d-a52c76bdafc9" providerId="ADAL" clId="{DDD976F4-8EA6-574E-93E5-6E95078A241C}" dt="2024-10-28T19:53:28.493" v="623" actId="21"/>
          <ac:picMkLst>
            <pc:docMk/>
            <pc:sldMk cId="1024386368" sldId="323"/>
            <ac:picMk id="3" creationId="{5FBDF9C0-1EB7-2257-482A-D4D016889508}"/>
          </ac:picMkLst>
        </pc:picChg>
      </pc:sldChg>
      <pc:sldChg chg="del">
        <pc:chgData name="Hailey Banack" userId="df58c6bd-3e89-4835-b83d-a52c76bdafc9" providerId="ADAL" clId="{DDD976F4-8EA6-574E-93E5-6E95078A241C}" dt="2024-10-28T20:16:36.415" v="739" actId="2696"/>
        <pc:sldMkLst>
          <pc:docMk/>
          <pc:sldMk cId="2186848261" sldId="325"/>
        </pc:sldMkLst>
      </pc:sldChg>
      <pc:sldChg chg="modSp mod">
        <pc:chgData name="Hailey Banack" userId="df58c6bd-3e89-4835-b83d-a52c76bdafc9" providerId="ADAL" clId="{DDD976F4-8EA6-574E-93E5-6E95078A241C}" dt="2024-10-28T18:51:43.200" v="53" actId="14100"/>
        <pc:sldMkLst>
          <pc:docMk/>
          <pc:sldMk cId="3287837277" sldId="327"/>
        </pc:sldMkLst>
        <pc:spChg chg="mod">
          <ac:chgData name="Hailey Banack" userId="df58c6bd-3e89-4835-b83d-a52c76bdafc9" providerId="ADAL" clId="{DDD976F4-8EA6-574E-93E5-6E95078A241C}" dt="2024-10-28T18:51:43.200" v="53" actId="14100"/>
          <ac:spMkLst>
            <pc:docMk/>
            <pc:sldMk cId="3287837277" sldId="327"/>
            <ac:spMk id="375" creationId="{00000000-0000-0000-0000-000000000000}"/>
          </ac:spMkLst>
        </pc:spChg>
      </pc:sldChg>
      <pc:sldChg chg="addSp delSp modSp mod delAnim modAnim">
        <pc:chgData name="Hailey Banack" userId="df58c6bd-3e89-4835-b83d-a52c76bdafc9" providerId="ADAL" clId="{DDD976F4-8EA6-574E-93E5-6E95078A241C}" dt="2024-10-28T19:54:08.696" v="629"/>
        <pc:sldMkLst>
          <pc:docMk/>
          <pc:sldMk cId="916367827" sldId="328"/>
        </pc:sldMkLst>
        <pc:spChg chg="add mod">
          <ac:chgData name="Hailey Banack" userId="df58c6bd-3e89-4835-b83d-a52c76bdafc9" providerId="ADAL" clId="{DDD976F4-8EA6-574E-93E5-6E95078A241C}" dt="2024-10-28T19:50:23.406" v="596" actId="1076"/>
          <ac:spMkLst>
            <pc:docMk/>
            <pc:sldMk cId="916367827" sldId="328"/>
            <ac:spMk id="2" creationId="{1BB4437B-6254-BE9C-1B21-255C7DB2E9DB}"/>
          </ac:spMkLst>
        </pc:spChg>
        <pc:spChg chg="add del mod">
          <ac:chgData name="Hailey Banack" userId="df58c6bd-3e89-4835-b83d-a52c76bdafc9" providerId="ADAL" clId="{DDD976F4-8EA6-574E-93E5-6E95078A241C}" dt="2024-10-28T19:52:09.142" v="622"/>
          <ac:spMkLst>
            <pc:docMk/>
            <pc:sldMk cId="916367827" sldId="328"/>
            <ac:spMk id="4" creationId="{3BE51B2D-EDEB-1675-4E38-F92E52B82197}"/>
          </ac:spMkLst>
        </pc:spChg>
        <pc:spChg chg="add mod">
          <ac:chgData name="Hailey Banack" userId="df58c6bd-3e89-4835-b83d-a52c76bdafc9" providerId="ADAL" clId="{DDD976F4-8EA6-574E-93E5-6E95078A241C}" dt="2024-10-28T19:52:00.277" v="620" actId="1076"/>
          <ac:spMkLst>
            <pc:docMk/>
            <pc:sldMk cId="916367827" sldId="328"/>
            <ac:spMk id="5" creationId="{285173EC-A4D6-DACC-AD98-CEF18D49D8BF}"/>
          </ac:spMkLst>
        </pc:spChg>
        <pc:spChg chg="del">
          <ac:chgData name="Hailey Banack" userId="df58c6bd-3e89-4835-b83d-a52c76bdafc9" providerId="ADAL" clId="{DDD976F4-8EA6-574E-93E5-6E95078A241C}" dt="2024-10-28T19:48:50.892" v="581" actId="478"/>
          <ac:spMkLst>
            <pc:docMk/>
            <pc:sldMk cId="916367827" sldId="328"/>
            <ac:spMk id="11" creationId="{6492CFBE-4422-1E97-2BAE-8139D36A5D4D}"/>
          </ac:spMkLst>
        </pc:spChg>
        <pc:spChg chg="mod">
          <ac:chgData name="Hailey Banack" userId="df58c6bd-3e89-4835-b83d-a52c76bdafc9" providerId="ADAL" clId="{DDD976F4-8EA6-574E-93E5-6E95078A241C}" dt="2024-10-28T19:49:08.661" v="587" actId="1076"/>
          <ac:spMkLst>
            <pc:docMk/>
            <pc:sldMk cId="916367827" sldId="328"/>
            <ac:spMk id="23" creationId="{F5C599B9-A31D-20CE-8C53-ED3F2F92B627}"/>
          </ac:spMkLst>
        </pc:spChg>
        <pc:spChg chg="mod">
          <ac:chgData name="Hailey Banack" userId="df58c6bd-3e89-4835-b83d-a52c76bdafc9" providerId="ADAL" clId="{DDD976F4-8EA6-574E-93E5-6E95078A241C}" dt="2024-10-28T19:49:50.391" v="594" actId="1076"/>
          <ac:spMkLst>
            <pc:docMk/>
            <pc:sldMk cId="916367827" sldId="328"/>
            <ac:spMk id="24" creationId="{FBC7BE8E-D4CD-DE56-EF0F-1A7F9324D691}"/>
          </ac:spMkLst>
        </pc:spChg>
        <pc:grpChg chg="del">
          <ac:chgData name="Hailey Banack" userId="df58c6bd-3e89-4835-b83d-a52c76bdafc9" providerId="ADAL" clId="{DDD976F4-8EA6-574E-93E5-6E95078A241C}" dt="2024-10-28T19:48:48.797" v="580" actId="478"/>
          <ac:grpSpMkLst>
            <pc:docMk/>
            <pc:sldMk cId="916367827" sldId="328"/>
            <ac:grpSpMk id="18" creationId="{E1F78042-3645-FCAE-9B88-C1ABE2F7DB21}"/>
          </ac:grpSpMkLst>
        </pc:grpChg>
        <pc:picChg chg="add mod">
          <ac:chgData name="Hailey Banack" userId="df58c6bd-3e89-4835-b83d-a52c76bdafc9" providerId="ADAL" clId="{DDD976F4-8EA6-574E-93E5-6E95078A241C}" dt="2024-10-28T19:54:08.696" v="629"/>
          <ac:picMkLst>
            <pc:docMk/>
            <pc:sldMk cId="916367827" sldId="328"/>
            <ac:picMk id="6" creationId="{F1F4FFF0-E4B4-0ABC-2B4D-5BD7363C95A1}"/>
          </ac:picMkLst>
        </pc:picChg>
        <pc:picChg chg="mod">
          <ac:chgData name="Hailey Banack" userId="df58c6bd-3e89-4835-b83d-a52c76bdafc9" providerId="ADAL" clId="{DDD976F4-8EA6-574E-93E5-6E95078A241C}" dt="2024-10-28T19:49:04.430" v="586" actId="14100"/>
          <ac:picMkLst>
            <pc:docMk/>
            <pc:sldMk cId="916367827" sldId="328"/>
            <ac:picMk id="22" creationId="{F151B876-D0A7-919F-4D6A-6B787910CB95}"/>
          </ac:picMkLst>
        </pc:picChg>
        <pc:picChg chg="del">
          <ac:chgData name="Hailey Banack" userId="df58c6bd-3e89-4835-b83d-a52c76bdafc9" providerId="ADAL" clId="{DDD976F4-8EA6-574E-93E5-6E95078A241C}" dt="2024-10-28T19:48:52.667" v="582" actId="478"/>
          <ac:picMkLst>
            <pc:docMk/>
            <pc:sldMk cId="916367827" sldId="328"/>
            <ac:picMk id="25" creationId="{5AF63D1D-FF27-3F5E-D5D2-90A5C96F4078}"/>
          </ac:picMkLst>
        </pc:picChg>
      </pc:sldChg>
      <pc:sldChg chg="addSp delSp modSp mod delAnim">
        <pc:chgData name="Hailey Banack" userId="df58c6bd-3e89-4835-b83d-a52c76bdafc9" providerId="ADAL" clId="{DDD976F4-8EA6-574E-93E5-6E95078A241C}" dt="2024-10-28T20:21:13.724" v="834" actId="1076"/>
        <pc:sldMkLst>
          <pc:docMk/>
          <pc:sldMk cId="639622357" sldId="329"/>
        </pc:sldMkLst>
        <pc:spChg chg="del">
          <ac:chgData name="Hailey Banack" userId="df58c6bd-3e89-4835-b83d-a52c76bdafc9" providerId="ADAL" clId="{DDD976F4-8EA6-574E-93E5-6E95078A241C}" dt="2024-10-28T20:19:22.389" v="798" actId="478"/>
          <ac:spMkLst>
            <pc:docMk/>
            <pc:sldMk cId="639622357" sldId="329"/>
            <ac:spMk id="3" creationId="{B2EC7E35-B5E5-FB94-A6C7-CF8DDEE86126}"/>
          </ac:spMkLst>
        </pc:spChg>
        <pc:spChg chg="mod">
          <ac:chgData name="Hailey Banack" userId="df58c6bd-3e89-4835-b83d-a52c76bdafc9" providerId="ADAL" clId="{DDD976F4-8EA6-574E-93E5-6E95078A241C}" dt="2024-10-28T20:20:55.659" v="826" actId="14100"/>
          <ac:spMkLst>
            <pc:docMk/>
            <pc:sldMk cId="639622357" sldId="329"/>
            <ac:spMk id="5" creationId="{8A7094F9-FFE5-4DBA-A7DD-7A005A3976C7}"/>
          </ac:spMkLst>
        </pc:spChg>
        <pc:spChg chg="mod">
          <ac:chgData name="Hailey Banack" userId="df58c6bd-3e89-4835-b83d-a52c76bdafc9" providerId="ADAL" clId="{DDD976F4-8EA6-574E-93E5-6E95078A241C}" dt="2024-10-28T20:17:04.010" v="743" actId="207"/>
          <ac:spMkLst>
            <pc:docMk/>
            <pc:sldMk cId="639622357" sldId="329"/>
            <ac:spMk id="6" creationId="{C7678CFB-2F14-9D9C-A206-BDA248417BB0}"/>
          </ac:spMkLst>
        </pc:spChg>
        <pc:spChg chg="mod">
          <ac:chgData name="Hailey Banack" userId="df58c6bd-3e89-4835-b83d-a52c76bdafc9" providerId="ADAL" clId="{DDD976F4-8EA6-574E-93E5-6E95078A241C}" dt="2024-10-28T20:19:17.345" v="796"/>
          <ac:spMkLst>
            <pc:docMk/>
            <pc:sldMk cId="639622357" sldId="329"/>
            <ac:spMk id="8" creationId="{072DE1C7-32A0-3A3A-EB9B-3867276C091C}"/>
          </ac:spMkLst>
        </pc:spChg>
        <pc:spChg chg="add mod">
          <ac:chgData name="Hailey Banack" userId="df58c6bd-3e89-4835-b83d-a52c76bdafc9" providerId="ADAL" clId="{DDD976F4-8EA6-574E-93E5-6E95078A241C}" dt="2024-10-28T20:21:07.850" v="832" actId="21"/>
          <ac:spMkLst>
            <pc:docMk/>
            <pc:sldMk cId="639622357" sldId="329"/>
            <ac:spMk id="11" creationId="{772E9880-F373-9D49-FB70-C7FD376551AD}"/>
          </ac:spMkLst>
        </pc:spChg>
        <pc:spChg chg="add mod">
          <ac:chgData name="Hailey Banack" userId="df58c6bd-3e89-4835-b83d-a52c76bdafc9" providerId="ADAL" clId="{DDD976F4-8EA6-574E-93E5-6E95078A241C}" dt="2024-10-28T20:21:13.724" v="834" actId="1076"/>
          <ac:spMkLst>
            <pc:docMk/>
            <pc:sldMk cId="639622357" sldId="329"/>
            <ac:spMk id="12" creationId="{829F0902-EEAB-2D80-A5F7-50B683E87A2A}"/>
          </ac:spMkLst>
        </pc:spChg>
        <pc:spChg chg="del mod">
          <ac:chgData name="Hailey Banack" userId="df58c6bd-3e89-4835-b83d-a52c76bdafc9" providerId="ADAL" clId="{DDD976F4-8EA6-574E-93E5-6E95078A241C}" dt="2024-10-28T20:21:03.010" v="830" actId="478"/>
          <ac:spMkLst>
            <pc:docMk/>
            <pc:sldMk cId="639622357" sldId="329"/>
            <ac:spMk id="17" creationId="{C807A5C1-B396-FAF5-7815-73B4CBB24F63}"/>
          </ac:spMkLst>
        </pc:spChg>
        <pc:picChg chg="del">
          <ac:chgData name="Hailey Banack" userId="df58c6bd-3e89-4835-b83d-a52c76bdafc9" providerId="ADAL" clId="{DDD976F4-8EA6-574E-93E5-6E95078A241C}" dt="2024-10-28T20:19:20.248" v="797" actId="478"/>
          <ac:picMkLst>
            <pc:docMk/>
            <pc:sldMk cId="639622357" sldId="329"/>
            <ac:picMk id="2" creationId="{E05F0B67-48AD-9DE1-6BA2-D3C16C5109D9}"/>
          </ac:picMkLst>
        </pc:picChg>
        <pc:picChg chg="add mod">
          <ac:chgData name="Hailey Banack" userId="df58c6bd-3e89-4835-b83d-a52c76bdafc9" providerId="ADAL" clId="{DDD976F4-8EA6-574E-93E5-6E95078A241C}" dt="2024-10-28T20:20:34.036" v="819" actId="167"/>
          <ac:picMkLst>
            <pc:docMk/>
            <pc:sldMk cId="639622357" sldId="329"/>
            <ac:picMk id="4" creationId="{0AB13D34-4280-A0A0-46B8-91C7FE0343B9}"/>
          </ac:picMkLst>
        </pc:picChg>
        <pc:picChg chg="del">
          <ac:chgData name="Hailey Banack" userId="df58c6bd-3e89-4835-b83d-a52c76bdafc9" providerId="ADAL" clId="{DDD976F4-8EA6-574E-93E5-6E95078A241C}" dt="2024-10-28T20:19:23.305" v="799" actId="478"/>
          <ac:picMkLst>
            <pc:docMk/>
            <pc:sldMk cId="639622357" sldId="329"/>
            <ac:picMk id="7" creationId="{C6B15EC2-FC29-53E2-DD54-2F6F0AD8F492}"/>
          </ac:picMkLst>
        </pc:picChg>
        <pc:picChg chg="add mod">
          <ac:chgData name="Hailey Banack" userId="df58c6bd-3e89-4835-b83d-a52c76bdafc9" providerId="ADAL" clId="{DDD976F4-8EA6-574E-93E5-6E95078A241C}" dt="2024-10-28T20:20:29.577" v="818" actId="167"/>
          <ac:picMkLst>
            <pc:docMk/>
            <pc:sldMk cId="639622357" sldId="329"/>
            <ac:picMk id="9" creationId="{99A25181-3FD4-8C14-1C17-5640B4E61FC1}"/>
          </ac:picMkLst>
        </pc:picChg>
      </pc:sldChg>
      <pc:sldChg chg="modSp add mod modNotes">
        <pc:chgData name="Hailey Banack" userId="df58c6bd-3e89-4835-b83d-a52c76bdafc9" providerId="ADAL" clId="{DDD976F4-8EA6-574E-93E5-6E95078A241C}" dt="2024-10-28T19:13:41.401" v="128" actId="14100"/>
        <pc:sldMkLst>
          <pc:docMk/>
          <pc:sldMk cId="0" sldId="330"/>
        </pc:sldMkLst>
        <pc:spChg chg="mod">
          <ac:chgData name="Hailey Banack" userId="df58c6bd-3e89-4835-b83d-a52c76bdafc9" providerId="ADAL" clId="{DDD976F4-8EA6-574E-93E5-6E95078A241C}" dt="2024-10-28T18:57:00.315" v="122" actId="14100"/>
          <ac:spMkLst>
            <pc:docMk/>
            <pc:sldMk cId="0" sldId="330"/>
            <ac:spMk id="655" creationId="{00000000-0000-0000-0000-000000000000}"/>
          </ac:spMkLst>
        </pc:spChg>
        <pc:spChg chg="mod">
          <ac:chgData name="Hailey Banack" userId="df58c6bd-3e89-4835-b83d-a52c76bdafc9" providerId="ADAL" clId="{DDD976F4-8EA6-574E-93E5-6E95078A241C}" dt="2024-10-28T19:13:41.401" v="128" actId="14100"/>
          <ac:spMkLst>
            <pc:docMk/>
            <pc:sldMk cId="0" sldId="330"/>
            <ac:spMk id="656" creationId="{00000000-0000-0000-0000-000000000000}"/>
          </ac:spMkLst>
        </pc:spChg>
        <pc:picChg chg="mod">
          <ac:chgData name="Hailey Banack" userId="df58c6bd-3e89-4835-b83d-a52c76bdafc9" providerId="ADAL" clId="{DDD976F4-8EA6-574E-93E5-6E95078A241C}" dt="2024-10-28T18:57:04.592" v="123" actId="1076"/>
          <ac:picMkLst>
            <pc:docMk/>
            <pc:sldMk cId="0" sldId="330"/>
            <ac:picMk id="658" creationId="{00000000-0000-0000-0000-000000000000}"/>
          </ac:picMkLst>
        </pc:picChg>
      </pc:sldChg>
      <pc:sldChg chg="addSp delSp modSp add mod">
        <pc:chgData name="Hailey Banack" userId="df58c6bd-3e89-4835-b83d-a52c76bdafc9" providerId="ADAL" clId="{DDD976F4-8EA6-574E-93E5-6E95078A241C}" dt="2024-10-28T19:48:28.787" v="579" actId="20577"/>
        <pc:sldMkLst>
          <pc:docMk/>
          <pc:sldMk cId="2956218236" sldId="331"/>
        </pc:sldMkLst>
        <pc:spChg chg="del">
          <ac:chgData name="Hailey Banack" userId="df58c6bd-3e89-4835-b83d-a52c76bdafc9" providerId="ADAL" clId="{DDD976F4-8EA6-574E-93E5-6E95078A241C}" dt="2024-10-28T19:38:02.553" v="471" actId="478"/>
          <ac:spMkLst>
            <pc:docMk/>
            <pc:sldMk cId="2956218236" sldId="331"/>
            <ac:spMk id="4" creationId="{20833D9C-BD73-6CDD-29CC-C4AA2D145A26}"/>
          </ac:spMkLst>
        </pc:spChg>
        <pc:spChg chg="del">
          <ac:chgData name="Hailey Banack" userId="df58c6bd-3e89-4835-b83d-a52c76bdafc9" providerId="ADAL" clId="{DDD976F4-8EA6-574E-93E5-6E95078A241C}" dt="2024-10-28T19:35:31.986" v="400" actId="478"/>
          <ac:spMkLst>
            <pc:docMk/>
            <pc:sldMk cId="2956218236" sldId="331"/>
            <ac:spMk id="6" creationId="{C7678CFB-2F14-9D9C-A206-BDA248417BB0}"/>
          </ac:spMkLst>
        </pc:spChg>
        <pc:spChg chg="mod">
          <ac:chgData name="Hailey Banack" userId="df58c6bd-3e89-4835-b83d-a52c76bdafc9" providerId="ADAL" clId="{DDD976F4-8EA6-574E-93E5-6E95078A241C}" dt="2024-10-28T19:48:28.787" v="579" actId="20577"/>
          <ac:spMkLst>
            <pc:docMk/>
            <pc:sldMk cId="2956218236" sldId="331"/>
            <ac:spMk id="8" creationId="{072DE1C7-32A0-3A3A-EB9B-3867276C091C}"/>
          </ac:spMkLst>
        </pc:spChg>
        <pc:spChg chg="add del mod">
          <ac:chgData name="Hailey Banack" userId="df58c6bd-3e89-4835-b83d-a52c76bdafc9" providerId="ADAL" clId="{DDD976F4-8EA6-574E-93E5-6E95078A241C}" dt="2024-10-28T19:35:35.108" v="401" actId="478"/>
          <ac:spMkLst>
            <pc:docMk/>
            <pc:sldMk cId="2956218236" sldId="331"/>
            <ac:spMk id="10" creationId="{943E0AF6-9EC1-57E3-66A7-2E14401B2D8A}"/>
          </ac:spMkLst>
        </pc:spChg>
        <pc:spChg chg="add mod">
          <ac:chgData name="Hailey Banack" userId="df58c6bd-3e89-4835-b83d-a52c76bdafc9" providerId="ADAL" clId="{DDD976F4-8EA6-574E-93E5-6E95078A241C}" dt="2024-10-28T19:46:10.322" v="536"/>
          <ac:spMkLst>
            <pc:docMk/>
            <pc:sldMk cId="2956218236" sldId="331"/>
            <ac:spMk id="12" creationId="{622FE73C-D79D-6516-2E0F-D55BCDEA33C9}"/>
          </ac:spMkLst>
        </pc:spChg>
        <pc:spChg chg="mod">
          <ac:chgData name="Hailey Banack" userId="df58c6bd-3e89-4835-b83d-a52c76bdafc9" providerId="ADAL" clId="{DDD976F4-8EA6-574E-93E5-6E95078A241C}" dt="2024-10-28T19:42:31.703" v="520" actId="1076"/>
          <ac:spMkLst>
            <pc:docMk/>
            <pc:sldMk cId="2956218236" sldId="331"/>
            <ac:spMk id="13" creationId="{154307CB-6887-7861-A6D0-197D1E4DF61A}"/>
          </ac:spMkLst>
        </pc:spChg>
        <pc:spChg chg="mod">
          <ac:chgData name="Hailey Banack" userId="df58c6bd-3e89-4835-b83d-a52c76bdafc9" providerId="ADAL" clId="{DDD976F4-8EA6-574E-93E5-6E95078A241C}" dt="2024-10-28T19:44:58.206" v="531" actId="1076"/>
          <ac:spMkLst>
            <pc:docMk/>
            <pc:sldMk cId="2956218236" sldId="331"/>
            <ac:spMk id="21" creationId="{6A5F345B-0D0B-19BF-A5DF-985CCAD890AA}"/>
          </ac:spMkLst>
        </pc:spChg>
        <pc:spChg chg="add del mod">
          <ac:chgData name="Hailey Banack" userId="df58c6bd-3e89-4835-b83d-a52c76bdafc9" providerId="ADAL" clId="{DDD976F4-8EA6-574E-93E5-6E95078A241C}" dt="2024-10-28T19:47:47.407" v="559"/>
          <ac:spMkLst>
            <pc:docMk/>
            <pc:sldMk cId="2956218236" sldId="331"/>
            <ac:spMk id="27" creationId="{A8DF489C-9B56-540C-2172-50567B0FE3C7}"/>
          </ac:spMkLst>
        </pc:spChg>
        <pc:spChg chg="add mod">
          <ac:chgData name="Hailey Banack" userId="df58c6bd-3e89-4835-b83d-a52c76bdafc9" providerId="ADAL" clId="{DDD976F4-8EA6-574E-93E5-6E95078A241C}" dt="2024-10-28T19:47:38.291" v="555" actId="1076"/>
          <ac:spMkLst>
            <pc:docMk/>
            <pc:sldMk cId="2956218236" sldId="331"/>
            <ac:spMk id="28" creationId="{DE2F96F8-1F93-15D7-9914-5F6224A067AB}"/>
          </ac:spMkLst>
        </pc:spChg>
        <pc:grpChg chg="del">
          <ac:chgData name="Hailey Banack" userId="df58c6bd-3e89-4835-b83d-a52c76bdafc9" providerId="ADAL" clId="{DDD976F4-8EA6-574E-93E5-6E95078A241C}" dt="2024-10-28T19:38:05.450" v="473" actId="478"/>
          <ac:grpSpMkLst>
            <pc:docMk/>
            <pc:sldMk cId="2956218236" sldId="331"/>
            <ac:grpSpMk id="2" creationId="{CB879A0C-C3F9-447F-CD92-4CA184F077FB}"/>
          </ac:grpSpMkLst>
        </pc:grpChg>
        <pc:grpChg chg="del">
          <ac:chgData name="Hailey Banack" userId="df58c6bd-3e89-4835-b83d-a52c76bdafc9" providerId="ADAL" clId="{DDD976F4-8EA6-574E-93E5-6E95078A241C}" dt="2024-10-28T19:38:03.971" v="472" actId="478"/>
          <ac:grpSpMkLst>
            <pc:docMk/>
            <pc:sldMk cId="2956218236" sldId="331"/>
            <ac:grpSpMk id="16" creationId="{71F6DBA2-25AA-5999-5771-05209779300A}"/>
          </ac:grpSpMkLst>
        </pc:grpChg>
        <pc:grpChg chg="del">
          <ac:chgData name="Hailey Banack" userId="df58c6bd-3e89-4835-b83d-a52c76bdafc9" providerId="ADAL" clId="{DDD976F4-8EA6-574E-93E5-6E95078A241C}" dt="2024-10-28T19:38:06.874" v="474" actId="478"/>
          <ac:grpSpMkLst>
            <pc:docMk/>
            <pc:sldMk cId="2956218236" sldId="331"/>
            <ac:grpSpMk id="22" creationId="{B8B276BF-8DB2-709B-B221-81A360012346}"/>
          </ac:grpSpMkLst>
        </pc:grpChg>
        <pc:picChg chg="add mod">
          <ac:chgData name="Hailey Banack" userId="df58c6bd-3e89-4835-b83d-a52c76bdafc9" providerId="ADAL" clId="{DDD976F4-8EA6-574E-93E5-6E95078A241C}" dt="2024-10-28T19:48:10.837" v="562" actId="1367"/>
          <ac:picMkLst>
            <pc:docMk/>
            <pc:sldMk cId="2956218236" sldId="331"/>
            <ac:picMk id="11" creationId="{AA3A9036-BF39-81D4-DD4B-207974A19D66}"/>
          </ac:picMkLst>
        </pc:picChg>
        <pc:picChg chg="add del mod">
          <ac:chgData name="Hailey Banack" userId="df58c6bd-3e89-4835-b83d-a52c76bdafc9" providerId="ADAL" clId="{DDD976F4-8EA6-574E-93E5-6E95078A241C}" dt="2024-10-28T19:44:33.644" v="522" actId="478"/>
          <ac:picMkLst>
            <pc:docMk/>
            <pc:sldMk cId="2956218236" sldId="331"/>
            <ac:picMk id="14" creationId="{3923A5AE-85CA-5A63-49AC-87796896680F}"/>
          </ac:picMkLst>
        </pc:picChg>
        <pc:picChg chg="add del mod">
          <ac:chgData name="Hailey Banack" userId="df58c6bd-3e89-4835-b83d-a52c76bdafc9" providerId="ADAL" clId="{DDD976F4-8EA6-574E-93E5-6E95078A241C}" dt="2024-10-28T19:44:34.656" v="523" actId="478"/>
          <ac:picMkLst>
            <pc:docMk/>
            <pc:sldMk cId="2956218236" sldId="331"/>
            <ac:picMk id="15" creationId="{55940A88-89F1-7DE7-7608-4DAEF272B66E}"/>
          </ac:picMkLst>
        </pc:picChg>
        <pc:picChg chg="add mod">
          <ac:chgData name="Hailey Banack" userId="df58c6bd-3e89-4835-b83d-a52c76bdafc9" providerId="ADAL" clId="{DDD976F4-8EA6-574E-93E5-6E95078A241C}" dt="2024-10-28T19:47:47.133" v="557"/>
          <ac:picMkLst>
            <pc:docMk/>
            <pc:sldMk cId="2956218236" sldId="331"/>
            <ac:picMk id="20" creationId="{6E842EC6-4E2A-50D0-B20E-CAEF5D3FE273}"/>
          </ac:picMkLst>
        </pc:picChg>
        <pc:picChg chg="add mod">
          <ac:chgData name="Hailey Banack" userId="df58c6bd-3e89-4835-b83d-a52c76bdafc9" providerId="ADAL" clId="{DDD976F4-8EA6-574E-93E5-6E95078A241C}" dt="2024-10-28T19:47:55.644" v="560"/>
          <ac:picMkLst>
            <pc:docMk/>
            <pc:sldMk cId="2956218236" sldId="331"/>
            <ac:picMk id="25" creationId="{41D8A4D7-3EC2-BEB8-0CD1-7B3ABDA6FAA7}"/>
          </ac:picMkLst>
        </pc:picChg>
        <pc:picChg chg="add mod">
          <ac:chgData name="Hailey Banack" userId="df58c6bd-3e89-4835-b83d-a52c76bdafc9" providerId="ADAL" clId="{DDD976F4-8EA6-574E-93E5-6E95078A241C}" dt="2024-10-28T19:48:02.020" v="561"/>
          <ac:picMkLst>
            <pc:docMk/>
            <pc:sldMk cId="2956218236" sldId="331"/>
            <ac:picMk id="29" creationId="{F6AA5F4C-DF01-3FC8-5A94-5D5FAE8580C0}"/>
          </ac:picMkLst>
        </pc:picChg>
      </pc:sldChg>
    </pc:docChg>
  </pc:docChgLst>
  <pc:docChgLst>
    <pc:chgData name="Hailey Banack" userId="df58c6bd-3e89-4835-b83d-a52c76bdafc9" providerId="ADAL" clId="{B8AAA3F7-6A53-A04C-AA10-2219216491BA}"/>
    <pc:docChg chg="undo custSel addSld delSld modSld sldOrd">
      <pc:chgData name="Hailey Banack" userId="df58c6bd-3e89-4835-b83d-a52c76bdafc9" providerId="ADAL" clId="{B8AAA3F7-6A53-A04C-AA10-2219216491BA}" dt="2024-12-12T20:59:31.620" v="798"/>
      <pc:docMkLst>
        <pc:docMk/>
      </pc:docMkLst>
      <pc:sldChg chg="addSp modSp">
        <pc:chgData name="Hailey Banack" userId="df58c6bd-3e89-4835-b83d-a52c76bdafc9" providerId="ADAL" clId="{B8AAA3F7-6A53-A04C-AA10-2219216491BA}" dt="2024-12-12T20:59:31.620" v="798"/>
        <pc:sldMkLst>
          <pc:docMk/>
          <pc:sldMk cId="0" sldId="256"/>
        </pc:sldMkLst>
        <pc:spChg chg="add mod">
          <ac:chgData name="Hailey Banack" userId="df58c6bd-3e89-4835-b83d-a52c76bdafc9" providerId="ADAL" clId="{B8AAA3F7-6A53-A04C-AA10-2219216491BA}" dt="2024-12-12T20:59:31.620" v="798"/>
          <ac:spMkLst>
            <pc:docMk/>
            <pc:sldMk cId="0" sldId="256"/>
            <ac:spMk id="6" creationId="{03B0A7AC-FC12-F803-DABB-A0B545422502}"/>
          </ac:spMkLst>
        </pc:spChg>
      </pc:sldChg>
      <pc:sldChg chg="modSp">
        <pc:chgData name="Hailey Banack" userId="df58c6bd-3e89-4835-b83d-a52c76bdafc9" providerId="ADAL" clId="{B8AAA3F7-6A53-A04C-AA10-2219216491BA}" dt="2024-12-12T13:51:15.371" v="1" actId="20577"/>
        <pc:sldMkLst>
          <pc:docMk/>
          <pc:sldMk cId="0" sldId="259"/>
        </pc:sldMkLst>
        <pc:spChg chg="mod">
          <ac:chgData name="Hailey Banack" userId="df58c6bd-3e89-4835-b83d-a52c76bdafc9" providerId="ADAL" clId="{B8AAA3F7-6A53-A04C-AA10-2219216491BA}" dt="2024-12-12T13:51:15.371" v="1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">
        <pc:chgData name="Hailey Banack" userId="df58c6bd-3e89-4835-b83d-a52c76bdafc9" providerId="ADAL" clId="{B8AAA3F7-6A53-A04C-AA10-2219216491BA}" dt="2024-12-12T20:37:08.693" v="756" actId="113"/>
        <pc:sldMkLst>
          <pc:docMk/>
          <pc:sldMk cId="0" sldId="276"/>
        </pc:sldMkLst>
        <pc:spChg chg="mod">
          <ac:chgData name="Hailey Banack" userId="df58c6bd-3e89-4835-b83d-a52c76bdafc9" providerId="ADAL" clId="{B8AAA3F7-6A53-A04C-AA10-2219216491BA}" dt="2024-12-12T20:37:08.693" v="756" actId="113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add mod ord modAnim">
        <pc:chgData name="Hailey Banack" userId="df58c6bd-3e89-4835-b83d-a52c76bdafc9" providerId="ADAL" clId="{B8AAA3F7-6A53-A04C-AA10-2219216491BA}" dt="2024-12-12T20:32:16.635" v="718" actId="1076"/>
        <pc:sldMkLst>
          <pc:docMk/>
          <pc:sldMk cId="0" sldId="294"/>
        </pc:sldMkLst>
        <pc:spChg chg="add mod">
          <ac:chgData name="Hailey Banack" userId="df58c6bd-3e89-4835-b83d-a52c76bdafc9" providerId="ADAL" clId="{B8AAA3F7-6A53-A04C-AA10-2219216491BA}" dt="2024-12-12T20:32:16.635" v="718" actId="1076"/>
          <ac:spMkLst>
            <pc:docMk/>
            <pc:sldMk cId="0" sldId="294"/>
            <ac:spMk id="2" creationId="{5370A749-AB44-D4D2-B8E9-B149FCA7E1F7}"/>
          </ac:spMkLst>
        </pc:spChg>
        <pc:spChg chg="mod">
          <ac:chgData name="Hailey Banack" userId="df58c6bd-3e89-4835-b83d-a52c76bdafc9" providerId="ADAL" clId="{B8AAA3F7-6A53-A04C-AA10-2219216491BA}" dt="2024-12-12T20:31:57.057" v="707" actId="14100"/>
          <ac:spMkLst>
            <pc:docMk/>
            <pc:sldMk cId="0" sldId="294"/>
            <ac:spMk id="994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7:05.669" v="667" actId="478"/>
          <ac:spMkLst>
            <pc:docMk/>
            <pc:sldMk cId="0" sldId="294"/>
            <ac:spMk id="999" creationId="{00000000-0000-0000-0000-000000000000}"/>
          </ac:spMkLst>
        </pc:spChg>
        <pc:picChg chg="del">
          <ac:chgData name="Hailey Banack" userId="df58c6bd-3e89-4835-b83d-a52c76bdafc9" providerId="ADAL" clId="{B8AAA3F7-6A53-A04C-AA10-2219216491BA}" dt="2024-12-12T20:27:41.967" v="671" actId="478"/>
          <ac:picMkLst>
            <pc:docMk/>
            <pc:sldMk cId="0" sldId="294"/>
            <ac:picMk id="996" creationId="{00000000-0000-0000-0000-000000000000}"/>
          </ac:picMkLst>
        </pc:picChg>
        <pc:picChg chg="mod">
          <ac:chgData name="Hailey Banack" userId="df58c6bd-3e89-4835-b83d-a52c76bdafc9" providerId="ADAL" clId="{B8AAA3F7-6A53-A04C-AA10-2219216491BA}" dt="2024-12-12T20:32:03.358" v="714" actId="1036"/>
          <ac:picMkLst>
            <pc:docMk/>
            <pc:sldMk cId="0" sldId="294"/>
            <ac:picMk id="997" creationId="{00000000-0000-0000-0000-000000000000}"/>
          </ac:picMkLst>
        </pc:picChg>
        <pc:picChg chg="del">
          <ac:chgData name="Hailey Banack" userId="df58c6bd-3e89-4835-b83d-a52c76bdafc9" providerId="ADAL" clId="{B8AAA3F7-6A53-A04C-AA10-2219216491BA}" dt="2024-12-12T20:32:12.495" v="717" actId="478"/>
          <ac:picMkLst>
            <pc:docMk/>
            <pc:sldMk cId="0" sldId="294"/>
            <ac:picMk id="998" creationId="{00000000-0000-0000-0000-000000000000}"/>
          </ac:picMkLst>
        </pc:picChg>
      </pc:sldChg>
      <pc:sldChg chg="addSp delSp modSp add mod">
        <pc:chgData name="Hailey Banack" userId="df58c6bd-3e89-4835-b83d-a52c76bdafc9" providerId="ADAL" clId="{B8AAA3F7-6A53-A04C-AA10-2219216491BA}" dt="2024-12-12T20:24:27.842" v="663" actId="1076"/>
        <pc:sldMkLst>
          <pc:docMk/>
          <pc:sldMk cId="0" sldId="318"/>
        </pc:sldMkLst>
        <pc:spChg chg="add mod">
          <ac:chgData name="Hailey Banack" userId="df58c6bd-3e89-4835-b83d-a52c76bdafc9" providerId="ADAL" clId="{B8AAA3F7-6A53-A04C-AA10-2219216491BA}" dt="2024-12-12T20:22:42.231" v="538" actId="1076"/>
          <ac:spMkLst>
            <pc:docMk/>
            <pc:sldMk cId="0" sldId="318"/>
            <ac:spMk id="3" creationId="{E2BC9989-ED88-A6C8-D6FB-A98F7A9576BF}"/>
          </ac:spMkLst>
        </pc:spChg>
        <pc:spChg chg="mod">
          <ac:chgData name="Hailey Banack" userId="df58c6bd-3e89-4835-b83d-a52c76bdafc9" providerId="ADAL" clId="{B8AAA3F7-6A53-A04C-AA10-2219216491BA}" dt="2024-12-12T20:21:44.037" v="520" actId="1076"/>
          <ac:spMkLst>
            <pc:docMk/>
            <pc:sldMk cId="0" sldId="318"/>
            <ac:spMk id="1776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1:46.451" v="521" actId="478"/>
          <ac:spMkLst>
            <pc:docMk/>
            <pc:sldMk cId="0" sldId="318"/>
            <ac:spMk id="1777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1:51.372" v="525" actId="478"/>
          <ac:spMkLst>
            <pc:docMk/>
            <pc:sldMk cId="0" sldId="318"/>
            <ac:spMk id="1778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1:50.024" v="524" actId="478"/>
          <ac:spMkLst>
            <pc:docMk/>
            <pc:sldMk cId="0" sldId="318"/>
            <ac:spMk id="1779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1:53.657" v="527" actId="478"/>
          <ac:spMkLst>
            <pc:docMk/>
            <pc:sldMk cId="0" sldId="318"/>
            <ac:spMk id="1784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1:55.069" v="528" actId="478"/>
          <ac:spMkLst>
            <pc:docMk/>
            <pc:sldMk cId="0" sldId="318"/>
            <ac:spMk id="1785" creationId="{00000000-0000-0000-0000-000000000000}"/>
          </ac:spMkLst>
        </pc:spChg>
        <pc:spChg chg="mod">
          <ac:chgData name="Hailey Banack" userId="df58c6bd-3e89-4835-b83d-a52c76bdafc9" providerId="ADAL" clId="{B8AAA3F7-6A53-A04C-AA10-2219216491BA}" dt="2024-12-12T20:24:23.800" v="662" actId="1076"/>
          <ac:spMkLst>
            <pc:docMk/>
            <pc:sldMk cId="0" sldId="318"/>
            <ac:spMk id="1791" creationId="{00000000-0000-0000-0000-000000000000}"/>
          </ac:spMkLst>
        </pc:spChg>
        <pc:spChg chg="mod">
          <ac:chgData name="Hailey Banack" userId="df58c6bd-3e89-4835-b83d-a52c76bdafc9" providerId="ADAL" clId="{B8AAA3F7-6A53-A04C-AA10-2219216491BA}" dt="2024-12-12T20:24:27.842" v="663" actId="1076"/>
          <ac:spMkLst>
            <pc:docMk/>
            <pc:sldMk cId="0" sldId="318"/>
            <ac:spMk id="1792" creationId="{00000000-0000-0000-0000-000000000000}"/>
          </ac:spMkLst>
        </pc:spChg>
        <pc:spChg chg="mod">
          <ac:chgData name="Hailey Banack" userId="df58c6bd-3e89-4835-b83d-a52c76bdafc9" providerId="ADAL" clId="{B8AAA3F7-6A53-A04C-AA10-2219216491BA}" dt="2024-12-12T20:23:26.380" v="596" actId="14100"/>
          <ac:spMkLst>
            <pc:docMk/>
            <pc:sldMk cId="0" sldId="318"/>
            <ac:spMk id="1793" creationId="{00000000-0000-0000-0000-000000000000}"/>
          </ac:spMkLst>
        </pc:spChg>
        <pc:spChg chg="mod">
          <ac:chgData name="Hailey Banack" userId="df58c6bd-3e89-4835-b83d-a52c76bdafc9" providerId="ADAL" clId="{B8AAA3F7-6A53-A04C-AA10-2219216491BA}" dt="2024-12-12T20:23:36.971" v="632" actId="1076"/>
          <ac:spMkLst>
            <pc:docMk/>
            <pc:sldMk cId="0" sldId="318"/>
            <ac:spMk id="1794" creationId="{00000000-0000-0000-0000-000000000000}"/>
          </ac:spMkLst>
        </pc:spChg>
        <pc:spChg chg="del">
          <ac:chgData name="Hailey Banack" userId="df58c6bd-3e89-4835-b83d-a52c76bdafc9" providerId="ADAL" clId="{B8AAA3F7-6A53-A04C-AA10-2219216491BA}" dt="2024-12-12T20:21:58.316" v="530" actId="478"/>
          <ac:spMkLst>
            <pc:docMk/>
            <pc:sldMk cId="0" sldId="318"/>
            <ac:spMk id="1795" creationId="{00000000-0000-0000-0000-000000000000}"/>
          </ac:spMkLst>
        </pc:spChg>
        <pc:picChg chg="del">
          <ac:chgData name="Hailey Banack" userId="df58c6bd-3e89-4835-b83d-a52c76bdafc9" providerId="ADAL" clId="{B8AAA3F7-6A53-A04C-AA10-2219216491BA}" dt="2024-12-12T20:21:47.744" v="522" actId="478"/>
          <ac:picMkLst>
            <pc:docMk/>
            <pc:sldMk cId="0" sldId="318"/>
            <ac:picMk id="1780" creationId="{00000000-0000-0000-0000-000000000000}"/>
          </ac:picMkLst>
        </pc:picChg>
        <pc:picChg chg="del">
          <ac:chgData name="Hailey Banack" userId="df58c6bd-3e89-4835-b83d-a52c76bdafc9" providerId="ADAL" clId="{B8AAA3F7-6A53-A04C-AA10-2219216491BA}" dt="2024-12-12T20:21:48.640" v="523" actId="478"/>
          <ac:picMkLst>
            <pc:docMk/>
            <pc:sldMk cId="0" sldId="318"/>
            <ac:picMk id="1781" creationId="{00000000-0000-0000-0000-000000000000}"/>
          </ac:picMkLst>
        </pc:picChg>
        <pc:picChg chg="del">
          <ac:chgData name="Hailey Banack" userId="df58c6bd-3e89-4835-b83d-a52c76bdafc9" providerId="ADAL" clId="{B8AAA3F7-6A53-A04C-AA10-2219216491BA}" dt="2024-12-12T20:21:51.978" v="526" actId="478"/>
          <ac:picMkLst>
            <pc:docMk/>
            <pc:sldMk cId="0" sldId="318"/>
            <ac:picMk id="1782" creationId="{00000000-0000-0000-0000-000000000000}"/>
          </ac:picMkLst>
        </pc:picChg>
        <pc:picChg chg="del">
          <ac:chgData name="Hailey Banack" userId="df58c6bd-3e89-4835-b83d-a52c76bdafc9" providerId="ADAL" clId="{B8AAA3F7-6A53-A04C-AA10-2219216491BA}" dt="2024-12-12T20:21:55.748" v="529" actId="478"/>
          <ac:picMkLst>
            <pc:docMk/>
            <pc:sldMk cId="0" sldId="318"/>
            <ac:picMk id="1783" creationId="{00000000-0000-0000-0000-000000000000}"/>
          </ac:picMkLst>
        </pc:picChg>
      </pc:sldChg>
      <pc:sldChg chg="modSp mod">
        <pc:chgData name="Hailey Banack" userId="df58c6bd-3e89-4835-b83d-a52c76bdafc9" providerId="ADAL" clId="{B8AAA3F7-6A53-A04C-AA10-2219216491BA}" dt="2024-12-12T20:41:47.465" v="797" actId="1076"/>
        <pc:sldMkLst>
          <pc:docMk/>
          <pc:sldMk cId="3287837277" sldId="327"/>
        </pc:sldMkLst>
        <pc:spChg chg="mod">
          <ac:chgData name="Hailey Banack" userId="df58c6bd-3e89-4835-b83d-a52c76bdafc9" providerId="ADAL" clId="{B8AAA3F7-6A53-A04C-AA10-2219216491BA}" dt="2024-12-12T20:41:47.465" v="797" actId="1076"/>
          <ac:spMkLst>
            <pc:docMk/>
            <pc:sldMk cId="3287837277" sldId="327"/>
            <ac:spMk id="375" creationId="{00000000-0000-0000-0000-000000000000}"/>
          </ac:spMkLst>
        </pc:spChg>
        <pc:spChg chg="mod">
          <ac:chgData name="Hailey Banack" userId="df58c6bd-3e89-4835-b83d-a52c76bdafc9" providerId="ADAL" clId="{B8AAA3F7-6A53-A04C-AA10-2219216491BA}" dt="2024-12-12T20:34:56.914" v="740" actId="20577"/>
          <ac:spMkLst>
            <pc:docMk/>
            <pc:sldMk cId="3287837277" sldId="327"/>
            <ac:spMk id="376" creationId="{00000000-0000-0000-0000-000000000000}"/>
          </ac:spMkLst>
        </pc:spChg>
      </pc:sldChg>
      <pc:sldChg chg="del">
        <pc:chgData name="Hailey Banack" userId="df58c6bd-3e89-4835-b83d-a52c76bdafc9" providerId="ADAL" clId="{B8AAA3F7-6A53-A04C-AA10-2219216491BA}" dt="2024-12-12T19:05:14.730" v="3" actId="2696"/>
        <pc:sldMkLst>
          <pc:docMk/>
          <pc:sldMk cId="2956218236" sldId="331"/>
        </pc:sldMkLst>
      </pc:sldChg>
      <pc:sldChg chg="del">
        <pc:chgData name="Hailey Banack" userId="df58c6bd-3e89-4835-b83d-a52c76bdafc9" providerId="ADAL" clId="{B8AAA3F7-6A53-A04C-AA10-2219216491BA}" dt="2024-12-12T19:05:12.494" v="2" actId="2696"/>
        <pc:sldMkLst>
          <pc:docMk/>
          <pc:sldMk cId="3888340893" sldId="333"/>
        </pc:sldMkLst>
      </pc:sldChg>
      <pc:sldChg chg="addSp modSp mod modAnim">
        <pc:chgData name="Hailey Banack" userId="df58c6bd-3e89-4835-b83d-a52c76bdafc9" providerId="ADAL" clId="{B8AAA3F7-6A53-A04C-AA10-2219216491BA}" dt="2024-12-12T20:03:44.932" v="46" actId="20577"/>
        <pc:sldMkLst>
          <pc:docMk/>
          <pc:sldMk cId="2698011187" sldId="334"/>
        </pc:sldMkLst>
        <pc:spChg chg="add mod">
          <ac:chgData name="Hailey Banack" userId="df58c6bd-3e89-4835-b83d-a52c76bdafc9" providerId="ADAL" clId="{B8AAA3F7-6A53-A04C-AA10-2219216491BA}" dt="2024-12-12T20:03:44.932" v="46" actId="20577"/>
          <ac:spMkLst>
            <pc:docMk/>
            <pc:sldMk cId="2698011187" sldId="334"/>
            <ac:spMk id="2" creationId="{F8DCB5D1-925A-6002-8A1D-A926E840DFA0}"/>
          </ac:spMkLst>
        </pc:spChg>
      </pc:sldChg>
      <pc:sldChg chg="addSp delSp modSp new mod">
        <pc:chgData name="Hailey Banack" userId="df58c6bd-3e89-4835-b83d-a52c76bdafc9" providerId="ADAL" clId="{B8AAA3F7-6A53-A04C-AA10-2219216491BA}" dt="2024-12-12T20:17:19.316" v="483" actId="1076"/>
        <pc:sldMkLst>
          <pc:docMk/>
          <pc:sldMk cId="829222776" sldId="335"/>
        </pc:sldMkLst>
        <pc:spChg chg="del">
          <ac:chgData name="Hailey Banack" userId="df58c6bd-3e89-4835-b83d-a52c76bdafc9" providerId="ADAL" clId="{B8AAA3F7-6A53-A04C-AA10-2219216491BA}" dt="2024-12-12T20:11:55.916" v="133" actId="478"/>
          <ac:spMkLst>
            <pc:docMk/>
            <pc:sldMk cId="829222776" sldId="335"/>
            <ac:spMk id="2" creationId="{578FE1B1-96BD-4C8F-A5AA-10DAABDDD0EF}"/>
          </ac:spMkLst>
        </pc:spChg>
        <pc:spChg chg="del">
          <ac:chgData name="Hailey Banack" userId="df58c6bd-3e89-4835-b83d-a52c76bdafc9" providerId="ADAL" clId="{B8AAA3F7-6A53-A04C-AA10-2219216491BA}" dt="2024-12-12T20:11:57.858" v="134" actId="478"/>
          <ac:spMkLst>
            <pc:docMk/>
            <pc:sldMk cId="829222776" sldId="335"/>
            <ac:spMk id="3" creationId="{A1C7164A-F863-6081-3047-5896C6B85AF9}"/>
          </ac:spMkLst>
        </pc:spChg>
        <pc:spChg chg="del">
          <ac:chgData name="Hailey Banack" userId="df58c6bd-3e89-4835-b83d-a52c76bdafc9" providerId="ADAL" clId="{B8AAA3F7-6A53-A04C-AA10-2219216491BA}" dt="2024-12-12T20:12:57.572" v="209" actId="478"/>
          <ac:spMkLst>
            <pc:docMk/>
            <pc:sldMk cId="829222776" sldId="335"/>
            <ac:spMk id="4" creationId="{C08F9662-6377-58F5-F995-3759D03999DA}"/>
          </ac:spMkLst>
        </pc:spChg>
        <pc:spChg chg="mod">
          <ac:chgData name="Hailey Banack" userId="df58c6bd-3e89-4835-b83d-a52c76bdafc9" providerId="ADAL" clId="{B8AAA3F7-6A53-A04C-AA10-2219216491BA}" dt="2024-12-12T20:14:31.777" v="409" actId="14100"/>
          <ac:spMkLst>
            <pc:docMk/>
            <pc:sldMk cId="829222776" sldId="335"/>
            <ac:spMk id="5" creationId="{2045E042-70DF-4E34-BFEC-FDC786AA1D7A}"/>
          </ac:spMkLst>
        </pc:spChg>
        <pc:spChg chg="del">
          <ac:chgData name="Hailey Banack" userId="df58c6bd-3e89-4835-b83d-a52c76bdafc9" providerId="ADAL" clId="{B8AAA3F7-6A53-A04C-AA10-2219216491BA}" dt="2024-12-12T20:12:19.580" v="135" actId="478"/>
          <ac:spMkLst>
            <pc:docMk/>
            <pc:sldMk cId="829222776" sldId="335"/>
            <ac:spMk id="6" creationId="{B608A07A-542D-C25C-AF2F-B65D90E68C84}"/>
          </ac:spMkLst>
        </pc:spChg>
        <pc:spChg chg="del">
          <ac:chgData name="Hailey Banack" userId="df58c6bd-3e89-4835-b83d-a52c76bdafc9" providerId="ADAL" clId="{B8AAA3F7-6A53-A04C-AA10-2219216491BA}" dt="2024-12-12T20:12:22.586" v="136" actId="478"/>
          <ac:spMkLst>
            <pc:docMk/>
            <pc:sldMk cId="829222776" sldId="335"/>
            <ac:spMk id="7" creationId="{B930FAD1-0F4D-A74C-5967-5B4A7C073B40}"/>
          </ac:spMkLst>
        </pc:spChg>
        <pc:spChg chg="del">
          <ac:chgData name="Hailey Banack" userId="df58c6bd-3e89-4835-b83d-a52c76bdafc9" providerId="ADAL" clId="{B8AAA3F7-6A53-A04C-AA10-2219216491BA}" dt="2024-12-12T20:13:43.814" v="395" actId="478"/>
          <ac:spMkLst>
            <pc:docMk/>
            <pc:sldMk cId="829222776" sldId="335"/>
            <ac:spMk id="8" creationId="{9C5EB53A-0B5F-243C-86FB-FCF435120105}"/>
          </ac:spMkLst>
        </pc:spChg>
        <pc:spChg chg="mod">
          <ac:chgData name="Hailey Banack" userId="df58c6bd-3e89-4835-b83d-a52c76bdafc9" providerId="ADAL" clId="{B8AAA3F7-6A53-A04C-AA10-2219216491BA}" dt="2024-12-12T20:17:12.033" v="481" actId="1076"/>
          <ac:spMkLst>
            <pc:docMk/>
            <pc:sldMk cId="829222776" sldId="335"/>
            <ac:spMk id="9" creationId="{0066DE02-D636-21D4-F56B-89B52FCA314E}"/>
          </ac:spMkLst>
        </pc:spChg>
        <pc:spChg chg="mod">
          <ac:chgData name="Hailey Banack" userId="df58c6bd-3e89-4835-b83d-a52c76bdafc9" providerId="ADAL" clId="{B8AAA3F7-6A53-A04C-AA10-2219216491BA}" dt="2024-12-12T20:11:53.957" v="132" actId="20577"/>
          <ac:spMkLst>
            <pc:docMk/>
            <pc:sldMk cId="829222776" sldId="335"/>
            <ac:spMk id="10" creationId="{898ECF60-FDDB-281F-561E-2AB72FD1D4C6}"/>
          </ac:spMkLst>
        </pc:spChg>
        <pc:picChg chg="add mod">
          <ac:chgData name="Hailey Banack" userId="df58c6bd-3e89-4835-b83d-a52c76bdafc9" providerId="ADAL" clId="{B8AAA3F7-6A53-A04C-AA10-2219216491BA}" dt="2024-12-12T20:12:28.841" v="140" actId="1076"/>
          <ac:picMkLst>
            <pc:docMk/>
            <pc:sldMk cId="829222776" sldId="335"/>
            <ac:picMk id="11" creationId="{7FA76623-DFA0-B08F-0B8B-22FF64480D9E}"/>
          </ac:picMkLst>
        </pc:picChg>
        <pc:picChg chg="add mod">
          <ac:chgData name="Hailey Banack" userId="df58c6bd-3e89-4835-b83d-a52c76bdafc9" providerId="ADAL" clId="{B8AAA3F7-6A53-A04C-AA10-2219216491BA}" dt="2024-12-12T20:17:19.316" v="483" actId="1076"/>
          <ac:picMkLst>
            <pc:docMk/>
            <pc:sldMk cId="829222776" sldId="335"/>
            <ac:picMk id="12" creationId="{21E69B52-87D7-2EFE-974D-B97A94B82977}"/>
          </ac:picMkLst>
        </pc:picChg>
      </pc:sldChg>
      <pc:sldChg chg="new del">
        <pc:chgData name="Hailey Banack" userId="df58c6bd-3e89-4835-b83d-a52c76bdafc9" providerId="ADAL" clId="{B8AAA3F7-6A53-A04C-AA10-2219216491BA}" dt="2024-12-12T20:24:57.445" v="664" actId="2696"/>
        <pc:sldMkLst>
          <pc:docMk/>
          <pc:sldMk cId="3711461444" sldId="336"/>
        </pc:sldMkLst>
      </pc:sldChg>
    </pc:docChg>
  </pc:docChgLst>
  <pc:docChgLst>
    <pc:chgData name="Hailey Banack" userId="df58c6bd-3e89-4835-b83d-a52c76bdafc9" providerId="ADAL" clId="{28EB3A66-3FE4-4A42-8889-38B6FFA25D93}"/>
    <pc:docChg chg="undo custSel addSld modSld sldOrd">
      <pc:chgData name="Hailey Banack" userId="df58c6bd-3e89-4835-b83d-a52c76bdafc9" providerId="ADAL" clId="{28EB3A66-3FE4-4A42-8889-38B6FFA25D93}" dt="2024-10-30T20:48:15.974" v="480" actId="1076"/>
      <pc:docMkLst>
        <pc:docMk/>
      </pc:docMkLst>
      <pc:sldChg chg="modSp mod">
        <pc:chgData name="Hailey Banack" userId="df58c6bd-3e89-4835-b83d-a52c76bdafc9" providerId="ADAL" clId="{28EB3A66-3FE4-4A42-8889-38B6FFA25D93}" dt="2024-10-30T20:19:49.624" v="43" actId="1076"/>
        <pc:sldMkLst>
          <pc:docMk/>
          <pc:sldMk cId="0" sldId="256"/>
        </pc:sldMkLst>
        <pc:spChg chg="mod">
          <ac:chgData name="Hailey Banack" userId="df58c6bd-3e89-4835-b83d-a52c76bdafc9" providerId="ADAL" clId="{28EB3A66-3FE4-4A42-8889-38B6FFA25D93}" dt="2024-10-30T20:19:12.521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28EB3A66-3FE4-4A42-8889-38B6FFA25D93}" dt="2024-10-30T20:19:49.624" v="43" actId="1076"/>
          <ac:spMkLst>
            <pc:docMk/>
            <pc:sldMk cId="0" sldId="256"/>
            <ac:spMk id="309" creationId="{00000000-0000-0000-0000-000000000000}"/>
          </ac:spMkLst>
        </pc:spChg>
      </pc:sldChg>
      <pc:sldChg chg="addSp delSp modSp mod">
        <pc:chgData name="Hailey Banack" userId="df58c6bd-3e89-4835-b83d-a52c76bdafc9" providerId="ADAL" clId="{28EB3A66-3FE4-4A42-8889-38B6FFA25D93}" dt="2024-10-30T20:25:15.895" v="195" actId="478"/>
        <pc:sldMkLst>
          <pc:docMk/>
          <pc:sldMk cId="0" sldId="259"/>
        </pc:sldMkLst>
        <pc:spChg chg="add del mod">
          <ac:chgData name="Hailey Banack" userId="df58c6bd-3e89-4835-b83d-a52c76bdafc9" providerId="ADAL" clId="{28EB3A66-3FE4-4A42-8889-38B6FFA25D93}" dt="2024-10-30T20:25:15.895" v="195" actId="478"/>
          <ac:spMkLst>
            <pc:docMk/>
            <pc:sldMk cId="0" sldId="259"/>
            <ac:spMk id="4" creationId="{D054632D-0FBE-F455-BF27-6B1EF9149F4C}"/>
          </ac:spMkLst>
        </pc:spChg>
      </pc:sldChg>
      <pc:sldChg chg="modSp mod">
        <pc:chgData name="Hailey Banack" userId="df58c6bd-3e89-4835-b83d-a52c76bdafc9" providerId="ADAL" clId="{28EB3A66-3FE4-4A42-8889-38B6FFA25D93}" dt="2024-10-30T20:25:21.074" v="196" actId="1076"/>
        <pc:sldMkLst>
          <pc:docMk/>
          <pc:sldMk cId="0" sldId="261"/>
        </pc:sldMkLst>
        <pc:spChg chg="mod">
          <ac:chgData name="Hailey Banack" userId="df58c6bd-3e89-4835-b83d-a52c76bdafc9" providerId="ADAL" clId="{28EB3A66-3FE4-4A42-8889-38B6FFA25D93}" dt="2024-10-30T20:24:34.919" v="190" actId="21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28EB3A66-3FE4-4A42-8889-38B6FFA25D93}" dt="2024-10-30T20:23:36.159" v="167" actId="20577"/>
          <ac:spMkLst>
            <pc:docMk/>
            <pc:sldMk cId="0" sldId="261"/>
            <ac:spMk id="366" creationId="{00000000-0000-0000-0000-000000000000}"/>
          </ac:spMkLst>
        </pc:spChg>
        <pc:picChg chg="mod">
          <ac:chgData name="Hailey Banack" userId="df58c6bd-3e89-4835-b83d-a52c76bdafc9" providerId="ADAL" clId="{28EB3A66-3FE4-4A42-8889-38B6FFA25D93}" dt="2024-10-30T20:25:21.074" v="196" actId="1076"/>
          <ac:picMkLst>
            <pc:docMk/>
            <pc:sldMk cId="0" sldId="261"/>
            <ac:picMk id="2" creationId="{EE884F72-2C9E-2ACB-D452-2AAB4D0CD42B}"/>
          </ac:picMkLst>
        </pc:picChg>
      </pc:sldChg>
      <pc:sldChg chg="addSp delSp modSp mod ord delAnim modAnim">
        <pc:chgData name="Hailey Banack" userId="df58c6bd-3e89-4835-b83d-a52c76bdafc9" providerId="ADAL" clId="{28EB3A66-3FE4-4A42-8889-38B6FFA25D93}" dt="2024-10-30T20:33:22.811" v="223" actId="1076"/>
        <pc:sldMkLst>
          <pc:docMk/>
          <pc:sldMk cId="238759412" sldId="320"/>
        </pc:sldMkLst>
        <pc:spChg chg="del">
          <ac:chgData name="Hailey Banack" userId="df58c6bd-3e89-4835-b83d-a52c76bdafc9" providerId="ADAL" clId="{28EB3A66-3FE4-4A42-8889-38B6FFA25D93}" dt="2024-10-30T20:31:53.741" v="199" actId="478"/>
          <ac:spMkLst>
            <pc:docMk/>
            <pc:sldMk cId="238759412" sldId="320"/>
            <ac:spMk id="2" creationId="{651C9D37-CD71-53D4-38FF-5831F30F426B}"/>
          </ac:spMkLst>
        </pc:spChg>
        <pc:spChg chg="mod">
          <ac:chgData name="Hailey Banack" userId="df58c6bd-3e89-4835-b83d-a52c76bdafc9" providerId="ADAL" clId="{28EB3A66-3FE4-4A42-8889-38B6FFA25D93}" dt="2024-10-30T20:32:39.943" v="215" actId="1076"/>
          <ac:spMkLst>
            <pc:docMk/>
            <pc:sldMk cId="238759412" sldId="320"/>
            <ac:spMk id="4" creationId="{447BE31B-B9DE-52CD-ACD9-52DF2161F424}"/>
          </ac:spMkLst>
        </pc:spChg>
        <pc:spChg chg="add mod">
          <ac:chgData name="Hailey Banack" userId="df58c6bd-3e89-4835-b83d-a52c76bdafc9" providerId="ADAL" clId="{28EB3A66-3FE4-4A42-8889-38B6FFA25D93}" dt="2024-10-30T20:33:00.062" v="220" actId="113"/>
          <ac:spMkLst>
            <pc:docMk/>
            <pc:sldMk cId="238759412" sldId="320"/>
            <ac:spMk id="5" creationId="{F337B67F-A311-801A-7952-0B96EE53721D}"/>
          </ac:spMkLst>
        </pc:spChg>
        <pc:spChg chg="mod">
          <ac:chgData name="Hailey Banack" userId="df58c6bd-3e89-4835-b83d-a52c76bdafc9" providerId="ADAL" clId="{28EB3A66-3FE4-4A42-8889-38B6FFA25D93}" dt="2024-10-30T20:33:22.811" v="223" actId="1076"/>
          <ac:spMkLst>
            <pc:docMk/>
            <pc:sldMk cId="238759412" sldId="320"/>
            <ac:spMk id="6" creationId="{C7678CFB-2F14-9D9C-A206-BDA248417BB0}"/>
          </ac:spMkLst>
        </pc:spChg>
        <pc:spChg chg="del">
          <ac:chgData name="Hailey Banack" userId="df58c6bd-3e89-4835-b83d-a52c76bdafc9" providerId="ADAL" clId="{28EB3A66-3FE4-4A42-8889-38B6FFA25D93}" dt="2024-10-30T20:33:16.782" v="222" actId="478"/>
          <ac:spMkLst>
            <pc:docMk/>
            <pc:sldMk cId="238759412" sldId="320"/>
            <ac:spMk id="8" creationId="{072DE1C7-32A0-3A3A-EB9B-3867276C091C}"/>
          </ac:spMkLst>
        </pc:spChg>
        <pc:picChg chg="del">
          <ac:chgData name="Hailey Banack" userId="df58c6bd-3e89-4835-b83d-a52c76bdafc9" providerId="ADAL" clId="{28EB3A66-3FE4-4A42-8889-38B6FFA25D93}" dt="2024-10-30T20:31:50.135" v="198" actId="478"/>
          <ac:picMkLst>
            <pc:docMk/>
            <pc:sldMk cId="238759412" sldId="320"/>
            <ac:picMk id="3" creationId="{0A242D7A-2F8A-10A9-14F6-7C7908D63F7C}"/>
          </ac:picMkLst>
        </pc:picChg>
      </pc:sldChg>
      <pc:sldChg chg="addSp delSp modSp mod ord delAnim modAnim">
        <pc:chgData name="Hailey Banack" userId="df58c6bd-3e89-4835-b83d-a52c76bdafc9" providerId="ADAL" clId="{28EB3A66-3FE4-4A42-8889-38B6FFA25D93}" dt="2024-10-30T20:46:26.515" v="447" actId="1076"/>
        <pc:sldMkLst>
          <pc:docMk/>
          <pc:sldMk cId="1024386368" sldId="323"/>
        </pc:sldMkLst>
        <pc:spChg chg="add del mod">
          <ac:chgData name="Hailey Banack" userId="df58c6bd-3e89-4835-b83d-a52c76bdafc9" providerId="ADAL" clId="{28EB3A66-3FE4-4A42-8889-38B6FFA25D93}" dt="2024-10-30T20:38:36.401" v="295"/>
          <ac:spMkLst>
            <pc:docMk/>
            <pc:sldMk cId="1024386368" sldId="323"/>
            <ac:spMk id="3" creationId="{45BBEB26-B9E6-1135-577C-0C6C14832D22}"/>
          </ac:spMkLst>
        </pc:spChg>
        <pc:spChg chg="del">
          <ac:chgData name="Hailey Banack" userId="df58c6bd-3e89-4835-b83d-a52c76bdafc9" providerId="ADAL" clId="{28EB3A66-3FE4-4A42-8889-38B6FFA25D93}" dt="2024-10-30T20:38:52.100" v="299" actId="478"/>
          <ac:spMkLst>
            <pc:docMk/>
            <pc:sldMk cId="1024386368" sldId="323"/>
            <ac:spMk id="4" creationId="{AB283486-AFFD-4B4B-4226-B39BC1DDB16C}"/>
          </ac:spMkLst>
        </pc:spChg>
        <pc:spChg chg="add del mod">
          <ac:chgData name="Hailey Banack" userId="df58c6bd-3e89-4835-b83d-a52c76bdafc9" providerId="ADAL" clId="{28EB3A66-3FE4-4A42-8889-38B6FFA25D93}" dt="2024-10-30T20:44:48.821" v="417" actId="478"/>
          <ac:spMkLst>
            <pc:docMk/>
            <pc:sldMk cId="1024386368" sldId="323"/>
            <ac:spMk id="5" creationId="{8A34127C-D437-9804-642C-B4ABC1BE58AC}"/>
          </ac:spMkLst>
        </pc:spChg>
        <pc:spChg chg="del">
          <ac:chgData name="Hailey Banack" userId="df58c6bd-3e89-4835-b83d-a52c76bdafc9" providerId="ADAL" clId="{28EB3A66-3FE4-4A42-8889-38B6FFA25D93}" dt="2024-10-30T20:38:59.029" v="301" actId="478"/>
          <ac:spMkLst>
            <pc:docMk/>
            <pc:sldMk cId="1024386368" sldId="323"/>
            <ac:spMk id="6" creationId="{56A5496B-2048-71C6-C3BF-BFA8A47EA6CA}"/>
          </ac:spMkLst>
        </pc:spChg>
        <pc:spChg chg="del mod">
          <ac:chgData name="Hailey Banack" userId="df58c6bd-3e89-4835-b83d-a52c76bdafc9" providerId="ADAL" clId="{28EB3A66-3FE4-4A42-8889-38B6FFA25D93}" dt="2024-10-30T20:44:51.292" v="421" actId="478"/>
          <ac:spMkLst>
            <pc:docMk/>
            <pc:sldMk cId="1024386368" sldId="323"/>
            <ac:spMk id="7" creationId="{F46D71CE-0A9F-165E-01B0-35F4916D5E33}"/>
          </ac:spMkLst>
        </pc:spChg>
        <pc:spChg chg="del">
          <ac:chgData name="Hailey Banack" userId="df58c6bd-3e89-4835-b83d-a52c76bdafc9" providerId="ADAL" clId="{28EB3A66-3FE4-4A42-8889-38B6FFA25D93}" dt="2024-10-30T20:38:54.646" v="300" actId="478"/>
          <ac:spMkLst>
            <pc:docMk/>
            <pc:sldMk cId="1024386368" sldId="323"/>
            <ac:spMk id="8" creationId="{2F6FD68D-4F91-E9F3-E690-E703E7C4EDED}"/>
          </ac:spMkLst>
        </pc:spChg>
        <pc:spChg chg="add del mod">
          <ac:chgData name="Hailey Banack" userId="df58c6bd-3e89-4835-b83d-a52c76bdafc9" providerId="ADAL" clId="{28EB3A66-3FE4-4A42-8889-38B6FFA25D93}" dt="2024-10-30T20:44:03.163" v="405"/>
          <ac:spMkLst>
            <pc:docMk/>
            <pc:sldMk cId="1024386368" sldId="323"/>
            <ac:spMk id="13" creationId="{768B66EB-D23C-0BBE-07AA-4F9DAA521026}"/>
          </ac:spMkLst>
        </pc:spChg>
        <pc:spChg chg="add mod">
          <ac:chgData name="Hailey Banack" userId="df58c6bd-3e89-4835-b83d-a52c76bdafc9" providerId="ADAL" clId="{28EB3A66-3FE4-4A42-8889-38B6FFA25D93}" dt="2024-10-30T20:45:03.880" v="425" actId="1076"/>
          <ac:spMkLst>
            <pc:docMk/>
            <pc:sldMk cId="1024386368" sldId="323"/>
            <ac:spMk id="14" creationId="{90C1A8CE-BAE9-6D93-3F18-0110BA36DD35}"/>
          </ac:spMkLst>
        </pc:spChg>
        <pc:spChg chg="add mod">
          <ac:chgData name="Hailey Banack" userId="df58c6bd-3e89-4835-b83d-a52c76bdafc9" providerId="ADAL" clId="{28EB3A66-3FE4-4A42-8889-38B6FFA25D93}" dt="2024-10-30T20:45:09.692" v="430" actId="1035"/>
          <ac:spMkLst>
            <pc:docMk/>
            <pc:sldMk cId="1024386368" sldId="323"/>
            <ac:spMk id="15" creationId="{9AFC3DA2-5156-6F50-BD96-389BB8B54EC8}"/>
          </ac:spMkLst>
        </pc:spChg>
        <pc:spChg chg="add del mod">
          <ac:chgData name="Hailey Banack" userId="df58c6bd-3e89-4835-b83d-a52c76bdafc9" providerId="ADAL" clId="{28EB3A66-3FE4-4A42-8889-38B6FFA25D93}" dt="2024-10-30T20:44:49.542" v="419"/>
          <ac:spMkLst>
            <pc:docMk/>
            <pc:sldMk cId="1024386368" sldId="323"/>
            <ac:spMk id="19" creationId="{C1979799-E3D2-3404-CC62-F5EF05B61C9B}"/>
          </ac:spMkLst>
        </pc:spChg>
        <pc:spChg chg="add mod">
          <ac:chgData name="Hailey Banack" userId="df58c6bd-3e89-4835-b83d-a52c76bdafc9" providerId="ADAL" clId="{28EB3A66-3FE4-4A42-8889-38B6FFA25D93}" dt="2024-10-30T20:46:26.515" v="447" actId="1076"/>
          <ac:spMkLst>
            <pc:docMk/>
            <pc:sldMk cId="1024386368" sldId="323"/>
            <ac:spMk id="20" creationId="{51195C2B-4D9E-E06C-F601-2B57A538DD4D}"/>
          </ac:spMkLst>
        </pc:spChg>
        <pc:spChg chg="add del mod">
          <ac:chgData name="Hailey Banack" userId="df58c6bd-3e89-4835-b83d-a52c76bdafc9" providerId="ADAL" clId="{28EB3A66-3FE4-4A42-8889-38B6FFA25D93}" dt="2024-10-30T20:45:18.402" v="432"/>
          <ac:spMkLst>
            <pc:docMk/>
            <pc:sldMk cId="1024386368" sldId="323"/>
            <ac:spMk id="21" creationId="{C1FE46A9-7CF7-357A-82BA-6F0712099581}"/>
          </ac:spMkLst>
        </pc:spChg>
        <pc:spChg chg="add mod">
          <ac:chgData name="Hailey Banack" userId="df58c6bd-3e89-4835-b83d-a52c76bdafc9" providerId="ADAL" clId="{28EB3A66-3FE4-4A42-8889-38B6FFA25D93}" dt="2024-10-30T20:45:49.163" v="444" actId="1076"/>
          <ac:spMkLst>
            <pc:docMk/>
            <pc:sldMk cId="1024386368" sldId="323"/>
            <ac:spMk id="22" creationId="{C7678CFB-2F14-9D9C-A206-BDA248417BB0}"/>
          </ac:spMkLst>
        </pc:spChg>
        <pc:picChg chg="del mod">
          <ac:chgData name="Hailey Banack" userId="df58c6bd-3e89-4835-b83d-a52c76bdafc9" providerId="ADAL" clId="{28EB3A66-3FE4-4A42-8889-38B6FFA25D93}" dt="2024-10-30T20:39:10.082" v="307" actId="478"/>
          <ac:picMkLst>
            <pc:docMk/>
            <pc:sldMk cId="1024386368" sldId="323"/>
            <ac:picMk id="2" creationId="{90232556-7C56-592F-B6F2-BAE4C89F4ABF}"/>
          </ac:picMkLst>
        </pc:picChg>
        <pc:picChg chg="add mod">
          <ac:chgData name="Hailey Banack" userId="df58c6bd-3e89-4835-b83d-a52c76bdafc9" providerId="ADAL" clId="{28EB3A66-3FE4-4A42-8889-38B6FFA25D93}" dt="2024-10-30T20:45:45.683" v="443" actId="1076"/>
          <ac:picMkLst>
            <pc:docMk/>
            <pc:sldMk cId="1024386368" sldId="323"/>
            <ac:picMk id="9" creationId="{397AC233-5E80-8BA6-54C6-44E5F772DE8C}"/>
          </ac:picMkLst>
        </pc:picChg>
        <pc:picChg chg="add del mod">
          <ac:chgData name="Hailey Banack" userId="df58c6bd-3e89-4835-b83d-a52c76bdafc9" providerId="ADAL" clId="{28EB3A66-3FE4-4A42-8889-38B6FFA25D93}" dt="2024-10-30T20:43:32.860" v="396" actId="478"/>
          <ac:picMkLst>
            <pc:docMk/>
            <pc:sldMk cId="1024386368" sldId="323"/>
            <ac:picMk id="10" creationId="{14195DE7-DB08-427B-6159-C3D13E190B92}"/>
          </ac:picMkLst>
        </pc:picChg>
        <pc:picChg chg="add del mod">
          <ac:chgData name="Hailey Banack" userId="df58c6bd-3e89-4835-b83d-a52c76bdafc9" providerId="ADAL" clId="{28EB3A66-3FE4-4A42-8889-38B6FFA25D93}" dt="2024-10-30T20:43:34.516" v="397" actId="478"/>
          <ac:picMkLst>
            <pc:docMk/>
            <pc:sldMk cId="1024386368" sldId="323"/>
            <ac:picMk id="11" creationId="{F136AB07-4EE5-E5D9-FC6A-AAFD56BBD4BC}"/>
          </ac:picMkLst>
        </pc:picChg>
        <pc:picChg chg="add mod">
          <ac:chgData name="Hailey Banack" userId="df58c6bd-3e89-4835-b83d-a52c76bdafc9" providerId="ADAL" clId="{28EB3A66-3FE4-4A42-8889-38B6FFA25D93}" dt="2024-10-30T20:45:38.455" v="440" actId="1076"/>
          <ac:picMkLst>
            <pc:docMk/>
            <pc:sldMk cId="1024386368" sldId="323"/>
            <ac:picMk id="16" creationId="{3934BBD9-F760-521A-9789-0E63F595B8A6}"/>
          </ac:picMkLst>
        </pc:picChg>
        <pc:picChg chg="add mod">
          <ac:chgData name="Hailey Banack" userId="df58c6bd-3e89-4835-b83d-a52c76bdafc9" providerId="ADAL" clId="{28EB3A66-3FE4-4A42-8889-38B6FFA25D93}" dt="2024-10-30T20:44:54.061" v="422" actId="1076"/>
          <ac:picMkLst>
            <pc:docMk/>
            <pc:sldMk cId="1024386368" sldId="323"/>
            <ac:picMk id="17" creationId="{388C3BB7-440D-9B2C-DDCC-6D2BF97FA3CE}"/>
          </ac:picMkLst>
        </pc:picChg>
      </pc:sldChg>
      <pc:sldChg chg="addSp delSp modSp mod ord delAnim modAnim">
        <pc:chgData name="Hailey Banack" userId="df58c6bd-3e89-4835-b83d-a52c76bdafc9" providerId="ADAL" clId="{28EB3A66-3FE4-4A42-8889-38B6FFA25D93}" dt="2024-10-30T20:48:15.974" v="480" actId="1076"/>
        <pc:sldMkLst>
          <pc:docMk/>
          <pc:sldMk cId="0" sldId="330"/>
        </pc:sldMkLst>
        <pc:spChg chg="add del mod">
          <ac:chgData name="Hailey Banack" userId="df58c6bd-3e89-4835-b83d-a52c76bdafc9" providerId="ADAL" clId="{28EB3A66-3FE4-4A42-8889-38B6FFA25D93}" dt="2024-10-30T20:47:24.415" v="475" actId="478"/>
          <ac:spMkLst>
            <pc:docMk/>
            <pc:sldMk cId="0" sldId="330"/>
            <ac:spMk id="3" creationId="{4C73C7FA-6FF3-6F92-0B3A-462635DDD1A2}"/>
          </ac:spMkLst>
        </pc:spChg>
        <pc:spChg chg="add mod">
          <ac:chgData name="Hailey Banack" userId="df58c6bd-3e89-4835-b83d-a52c76bdafc9" providerId="ADAL" clId="{28EB3A66-3FE4-4A42-8889-38B6FFA25D93}" dt="2024-10-30T20:46:44.870" v="465" actId="20577"/>
          <ac:spMkLst>
            <pc:docMk/>
            <pc:sldMk cId="0" sldId="330"/>
            <ac:spMk id="5" creationId="{427F1BC3-2DF4-553B-5EC6-2170FCFDF9C2}"/>
          </ac:spMkLst>
        </pc:spChg>
        <pc:spChg chg="add mod">
          <ac:chgData name="Hailey Banack" userId="df58c6bd-3e89-4835-b83d-a52c76bdafc9" providerId="ADAL" clId="{28EB3A66-3FE4-4A42-8889-38B6FFA25D93}" dt="2024-10-30T20:48:15.974" v="480" actId="1076"/>
          <ac:spMkLst>
            <pc:docMk/>
            <pc:sldMk cId="0" sldId="330"/>
            <ac:spMk id="9" creationId="{2485C0B7-7E02-B624-44CC-F878F15276E3}"/>
          </ac:spMkLst>
        </pc:spChg>
        <pc:spChg chg="del mod">
          <ac:chgData name="Hailey Banack" userId="df58c6bd-3e89-4835-b83d-a52c76bdafc9" providerId="ADAL" clId="{28EB3A66-3FE4-4A42-8889-38B6FFA25D93}" dt="2024-10-30T20:38:27.749" v="293" actId="21"/>
          <ac:spMkLst>
            <pc:docMk/>
            <pc:sldMk cId="0" sldId="330"/>
            <ac:spMk id="656" creationId="{00000000-0000-0000-0000-000000000000}"/>
          </ac:spMkLst>
        </pc:spChg>
        <pc:picChg chg="del">
          <ac:chgData name="Hailey Banack" userId="df58c6bd-3e89-4835-b83d-a52c76bdafc9" providerId="ADAL" clId="{28EB3A66-3FE4-4A42-8889-38B6FFA25D93}" dt="2024-10-30T20:38:16.711" v="290" actId="478"/>
          <ac:picMkLst>
            <pc:docMk/>
            <pc:sldMk cId="0" sldId="330"/>
            <ac:picMk id="4" creationId="{D575E708-319B-6B95-7035-E0AFA6C5C102}"/>
          </ac:picMkLst>
        </pc:picChg>
        <pc:picChg chg="add mod">
          <ac:chgData name="Hailey Banack" userId="df58c6bd-3e89-4835-b83d-a52c76bdafc9" providerId="ADAL" clId="{28EB3A66-3FE4-4A42-8889-38B6FFA25D93}" dt="2024-10-30T20:47:11.032" v="472"/>
          <ac:picMkLst>
            <pc:docMk/>
            <pc:sldMk cId="0" sldId="330"/>
            <ac:picMk id="6" creationId="{B4B07B75-06F6-262D-575D-A6DBC108CF98}"/>
          </ac:picMkLst>
        </pc:picChg>
        <pc:picChg chg="add mod">
          <ac:chgData name="Hailey Banack" userId="df58c6bd-3e89-4835-b83d-a52c76bdafc9" providerId="ADAL" clId="{28EB3A66-3FE4-4A42-8889-38B6FFA25D93}" dt="2024-10-30T20:47:15.180" v="473"/>
          <ac:picMkLst>
            <pc:docMk/>
            <pc:sldMk cId="0" sldId="330"/>
            <ac:picMk id="7" creationId="{D79BF075-9CA7-C8F2-08B3-85A55D12F405}"/>
          </ac:picMkLst>
        </pc:picChg>
        <pc:picChg chg="add mod">
          <ac:chgData name="Hailey Banack" userId="df58c6bd-3e89-4835-b83d-a52c76bdafc9" providerId="ADAL" clId="{28EB3A66-3FE4-4A42-8889-38B6FFA25D93}" dt="2024-10-30T20:47:19.543" v="474"/>
          <ac:picMkLst>
            <pc:docMk/>
            <pc:sldMk cId="0" sldId="330"/>
            <ac:picMk id="8" creationId="{568BD1B3-6A26-113D-8FF7-01B640F88BB7}"/>
          </ac:picMkLst>
        </pc:picChg>
      </pc:sldChg>
      <pc:sldChg chg="modSp mod">
        <pc:chgData name="Hailey Banack" userId="df58c6bd-3e89-4835-b83d-a52c76bdafc9" providerId="ADAL" clId="{28EB3A66-3FE4-4A42-8889-38B6FFA25D93}" dt="2024-10-30T20:41:22.384" v="358" actId="1076"/>
        <pc:sldMkLst>
          <pc:docMk/>
          <pc:sldMk cId="2956218236" sldId="331"/>
        </pc:sldMkLst>
        <pc:spChg chg="mod">
          <ac:chgData name="Hailey Banack" userId="df58c6bd-3e89-4835-b83d-a52c76bdafc9" providerId="ADAL" clId="{28EB3A66-3FE4-4A42-8889-38B6FFA25D93}" dt="2024-10-30T20:41:22.384" v="358" actId="1076"/>
          <ac:spMkLst>
            <pc:docMk/>
            <pc:sldMk cId="2956218236" sldId="331"/>
            <ac:spMk id="28" creationId="{DE2F96F8-1F93-15D7-9914-5F6224A067AB}"/>
          </ac:spMkLst>
        </pc:spChg>
      </pc:sldChg>
      <pc:sldChg chg="delSp modSp mod delAnim">
        <pc:chgData name="Hailey Banack" userId="df58c6bd-3e89-4835-b83d-a52c76bdafc9" providerId="ADAL" clId="{28EB3A66-3FE4-4A42-8889-38B6FFA25D93}" dt="2024-10-30T20:36:46.444" v="252" actId="478"/>
        <pc:sldMkLst>
          <pc:docMk/>
          <pc:sldMk cId="3888340893" sldId="333"/>
        </pc:sldMkLst>
        <pc:spChg chg="del mod">
          <ac:chgData name="Hailey Banack" userId="df58c6bd-3e89-4835-b83d-a52c76bdafc9" providerId="ADAL" clId="{28EB3A66-3FE4-4A42-8889-38B6FFA25D93}" dt="2024-10-30T20:36:46.444" v="252" actId="478"/>
          <ac:spMkLst>
            <pc:docMk/>
            <pc:sldMk cId="3888340893" sldId="333"/>
            <ac:spMk id="18" creationId="{31EC7520-9AFB-0D65-486F-368EF6A67176}"/>
          </ac:spMkLst>
        </pc:spChg>
      </pc:sldChg>
      <pc:sldChg chg="addSp delSp modSp add mod addAnim delAnim">
        <pc:chgData name="Hailey Banack" userId="df58c6bd-3e89-4835-b83d-a52c76bdafc9" providerId="ADAL" clId="{28EB3A66-3FE4-4A42-8889-38B6FFA25D93}" dt="2024-10-30T20:36:23.425" v="251" actId="478"/>
        <pc:sldMkLst>
          <pc:docMk/>
          <pc:sldMk cId="2698011187" sldId="334"/>
        </pc:sldMkLst>
        <pc:spChg chg="add del mod">
          <ac:chgData name="Hailey Banack" userId="df58c6bd-3e89-4835-b83d-a52c76bdafc9" providerId="ADAL" clId="{28EB3A66-3FE4-4A42-8889-38B6FFA25D93}" dt="2024-10-30T20:36:23.425" v="251" actId="478"/>
          <ac:spMkLst>
            <pc:docMk/>
            <pc:sldMk cId="2698011187" sldId="334"/>
            <ac:spMk id="3" creationId="{8B2F5F76-8CA6-B298-D0B5-9EADE671C90F}"/>
          </ac:spMkLst>
        </pc:spChg>
        <pc:spChg chg="add del mod">
          <ac:chgData name="Hailey Banack" userId="df58c6bd-3e89-4835-b83d-a52c76bdafc9" providerId="ADAL" clId="{28EB3A66-3FE4-4A42-8889-38B6FFA25D93}" dt="2024-10-30T20:36:20.977" v="250" actId="478"/>
          <ac:spMkLst>
            <pc:docMk/>
            <pc:sldMk cId="2698011187" sldId="334"/>
            <ac:spMk id="4" creationId="{447BE31B-B9DE-52CD-ACD9-52DF2161F424}"/>
          </ac:spMkLst>
        </pc:spChg>
        <pc:spChg chg="del">
          <ac:chgData name="Hailey Banack" userId="df58c6bd-3e89-4835-b83d-a52c76bdafc9" providerId="ADAL" clId="{28EB3A66-3FE4-4A42-8889-38B6FFA25D93}" dt="2024-10-30T20:35:55.498" v="244" actId="478"/>
          <ac:spMkLst>
            <pc:docMk/>
            <pc:sldMk cId="2698011187" sldId="334"/>
            <ac:spMk id="5" creationId="{F337B67F-A311-801A-7952-0B96EE53721D}"/>
          </ac:spMkLst>
        </pc:spChg>
        <pc:spChg chg="del">
          <ac:chgData name="Hailey Banack" userId="df58c6bd-3e89-4835-b83d-a52c76bdafc9" providerId="ADAL" clId="{28EB3A66-3FE4-4A42-8889-38B6FFA25D93}" dt="2024-10-30T20:36:18.068" v="248" actId="478"/>
          <ac:spMkLst>
            <pc:docMk/>
            <pc:sldMk cId="2698011187" sldId="334"/>
            <ac:spMk id="6" creationId="{C7678CFB-2F14-9D9C-A206-BDA248417BB0}"/>
          </ac:spMkLst>
        </pc:spChg>
      </pc:sldChg>
    </pc:docChg>
  </pc:docChgLst>
  <pc:docChgLst>
    <pc:chgData name="Hailey Banack" userId="df58c6bd-3e89-4835-b83d-a52c76bdafc9" providerId="ADAL" clId="{310C6EEF-5864-714A-A104-F45CA74364D0}"/>
    <pc:docChg chg="undo custSel addSld delSld modSld">
      <pc:chgData name="Hailey Banack" userId="df58c6bd-3e89-4835-b83d-a52c76bdafc9" providerId="ADAL" clId="{310C6EEF-5864-714A-A104-F45CA74364D0}" dt="2024-10-24T18:02:53.175" v="718" actId="255"/>
      <pc:docMkLst>
        <pc:docMk/>
      </pc:docMkLst>
      <pc:sldChg chg="modSp mod">
        <pc:chgData name="Hailey Banack" userId="df58c6bd-3e89-4835-b83d-a52c76bdafc9" providerId="ADAL" clId="{310C6EEF-5864-714A-A104-F45CA74364D0}" dt="2024-10-24T15:15:07.325" v="22" actId="20577"/>
        <pc:sldMkLst>
          <pc:docMk/>
          <pc:sldMk cId="0" sldId="256"/>
        </pc:sldMkLst>
        <pc:spChg chg="mod">
          <ac:chgData name="Hailey Banack" userId="df58c6bd-3e89-4835-b83d-a52c76bdafc9" providerId="ADAL" clId="{310C6EEF-5864-714A-A104-F45CA74364D0}" dt="2024-10-24T15:14:27.092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310C6EEF-5864-714A-A104-F45CA74364D0}" dt="2024-10-24T15:15:07.325" v="22" actId="20577"/>
          <ac:spMkLst>
            <pc:docMk/>
            <pc:sldMk cId="0" sldId="256"/>
            <ac:spMk id="309" creationId="{00000000-0000-0000-0000-000000000000}"/>
          </ac:spMkLst>
        </pc:spChg>
      </pc:sldChg>
      <pc:sldChg chg="addSp delSp modSp mod delAnim">
        <pc:chgData name="Hailey Banack" userId="df58c6bd-3e89-4835-b83d-a52c76bdafc9" providerId="ADAL" clId="{310C6EEF-5864-714A-A104-F45CA74364D0}" dt="2024-10-24T15:38:22.712" v="230" actId="20577"/>
        <pc:sldMkLst>
          <pc:docMk/>
          <pc:sldMk cId="0" sldId="258"/>
        </pc:sldMkLst>
        <pc:spChg chg="add mod">
          <ac:chgData name="Hailey Banack" userId="df58c6bd-3e89-4835-b83d-a52c76bdafc9" providerId="ADAL" clId="{310C6EEF-5864-714A-A104-F45CA74364D0}" dt="2024-10-24T15:26:42.303" v="106" actId="20577"/>
          <ac:spMkLst>
            <pc:docMk/>
            <pc:sldMk cId="0" sldId="258"/>
            <ac:spMk id="6" creationId="{C7678CFB-2F14-9D9C-A206-BDA248417BB0}"/>
          </ac:spMkLst>
        </pc:spChg>
        <pc:spChg chg="del">
          <ac:chgData name="Hailey Banack" userId="df58c6bd-3e89-4835-b83d-a52c76bdafc9" providerId="ADAL" clId="{310C6EEF-5864-714A-A104-F45CA74364D0}" dt="2024-10-24T15:25:25.228" v="90" actId="478"/>
          <ac:spMkLst>
            <pc:docMk/>
            <pc:sldMk cId="0" sldId="258"/>
            <ac:spMk id="7" creationId="{A90CA965-0EA5-79F4-87DA-79DAD3827EAF}"/>
          </ac:spMkLst>
        </pc:spChg>
        <pc:spChg chg="del">
          <ac:chgData name="Hailey Banack" userId="df58c6bd-3e89-4835-b83d-a52c76bdafc9" providerId="ADAL" clId="{310C6EEF-5864-714A-A104-F45CA74364D0}" dt="2024-10-24T15:25:30.597" v="94" actId="478"/>
          <ac:spMkLst>
            <pc:docMk/>
            <pc:sldMk cId="0" sldId="258"/>
            <ac:spMk id="10" creationId="{DF5E6799-7562-6E3C-2C79-D01B5069AE3E}"/>
          </ac:spMkLst>
        </pc:spChg>
        <pc:spChg chg="add del">
          <ac:chgData name="Hailey Banack" userId="df58c6bd-3e89-4835-b83d-a52c76bdafc9" providerId="ADAL" clId="{310C6EEF-5864-714A-A104-F45CA74364D0}" dt="2024-10-24T15:27:29.833" v="117" actId="22"/>
          <ac:spMkLst>
            <pc:docMk/>
            <pc:sldMk cId="0" sldId="258"/>
            <ac:spMk id="13" creationId="{4BFE9F13-CD1F-F07D-CE8B-E505AB141430}"/>
          </ac:spMkLst>
        </pc:spChg>
        <pc:spChg chg="add del mod">
          <ac:chgData name="Hailey Banack" userId="df58c6bd-3e89-4835-b83d-a52c76bdafc9" providerId="ADAL" clId="{310C6EEF-5864-714A-A104-F45CA74364D0}" dt="2024-10-24T15:28:15.240" v="121" actId="478"/>
          <ac:spMkLst>
            <pc:docMk/>
            <pc:sldMk cId="0" sldId="258"/>
            <ac:spMk id="15" creationId="{FF9258C4-9A74-714E-C040-06A1D5E80FE9}"/>
          </ac:spMkLst>
        </pc:spChg>
        <pc:spChg chg="add mod">
          <ac:chgData name="Hailey Banack" userId="df58c6bd-3e89-4835-b83d-a52c76bdafc9" providerId="ADAL" clId="{310C6EEF-5864-714A-A104-F45CA74364D0}" dt="2024-10-24T15:32:30.083" v="196" actId="113"/>
          <ac:spMkLst>
            <pc:docMk/>
            <pc:sldMk cId="0" sldId="258"/>
            <ac:spMk id="16" creationId="{4B6529D3-27B3-C374-2E0A-0CF078CC7682}"/>
          </ac:spMkLst>
        </pc:spChg>
        <pc:spChg chg="del">
          <ac:chgData name="Hailey Banack" userId="df58c6bd-3e89-4835-b83d-a52c76bdafc9" providerId="ADAL" clId="{310C6EEF-5864-714A-A104-F45CA74364D0}" dt="2024-10-24T15:25:26.939" v="91" actId="478"/>
          <ac:spMkLst>
            <pc:docMk/>
            <pc:sldMk cId="0" sldId="258"/>
            <ac:spMk id="19" creationId="{7CFFE5AE-207A-1684-6FEE-6F27B8D518BF}"/>
          </ac:spMkLst>
        </pc:spChg>
        <pc:spChg chg="add mod">
          <ac:chgData name="Hailey Banack" userId="df58c6bd-3e89-4835-b83d-a52c76bdafc9" providerId="ADAL" clId="{310C6EEF-5864-714A-A104-F45CA74364D0}" dt="2024-10-24T15:38:22.712" v="230" actId="20577"/>
          <ac:spMkLst>
            <pc:docMk/>
            <pc:sldMk cId="0" sldId="258"/>
            <ac:spMk id="21" creationId="{4EFF545A-12E0-991D-DF01-1B2037A4AF9A}"/>
          </ac:spMkLst>
        </pc:spChg>
        <pc:spChg chg="mod">
          <ac:chgData name="Hailey Banack" userId="df58c6bd-3e89-4835-b83d-a52c76bdafc9" providerId="ADAL" clId="{310C6EEF-5864-714A-A104-F45CA74364D0}" dt="2024-10-24T15:34:14.472" v="218" actId="14100"/>
          <ac:spMkLst>
            <pc:docMk/>
            <pc:sldMk cId="0" sldId="258"/>
            <ac:spMk id="332" creationId="{00000000-0000-0000-0000-000000000000}"/>
          </ac:spMkLst>
        </pc:spChg>
        <pc:picChg chg="del">
          <ac:chgData name="Hailey Banack" userId="df58c6bd-3e89-4835-b83d-a52c76bdafc9" providerId="ADAL" clId="{310C6EEF-5864-714A-A104-F45CA74364D0}" dt="2024-10-24T15:25:27.981" v="92" actId="478"/>
          <ac:picMkLst>
            <pc:docMk/>
            <pc:sldMk cId="0" sldId="258"/>
            <ac:picMk id="2" creationId="{E199C678-113E-1CAC-5D74-B8031EC00AD1}"/>
          </ac:picMkLst>
        </pc:picChg>
        <pc:picChg chg="del">
          <ac:chgData name="Hailey Banack" userId="df58c6bd-3e89-4835-b83d-a52c76bdafc9" providerId="ADAL" clId="{310C6EEF-5864-714A-A104-F45CA74364D0}" dt="2024-10-24T15:33:33.963" v="210" actId="478"/>
          <ac:picMkLst>
            <pc:docMk/>
            <pc:sldMk cId="0" sldId="258"/>
            <ac:picMk id="3" creationId="{A63D66A3-5C77-D659-AF04-46769D7042A6}"/>
          </ac:picMkLst>
        </pc:picChg>
        <pc:picChg chg="del">
          <ac:chgData name="Hailey Banack" userId="df58c6bd-3e89-4835-b83d-a52c76bdafc9" providerId="ADAL" clId="{310C6EEF-5864-714A-A104-F45CA74364D0}" dt="2024-10-24T15:25:31.619" v="95" actId="478"/>
          <ac:picMkLst>
            <pc:docMk/>
            <pc:sldMk cId="0" sldId="258"/>
            <ac:picMk id="4" creationId="{70E12F0A-7AAA-0F1D-0846-0C654239249D}"/>
          </ac:picMkLst>
        </pc:picChg>
        <pc:picChg chg="add mod">
          <ac:chgData name="Hailey Banack" userId="df58c6bd-3e89-4835-b83d-a52c76bdafc9" providerId="ADAL" clId="{310C6EEF-5864-714A-A104-F45CA74364D0}" dt="2024-10-24T15:27:19.828" v="115" actId="1076"/>
          <ac:picMkLst>
            <pc:docMk/>
            <pc:sldMk cId="0" sldId="258"/>
            <ac:picMk id="8" creationId="{77EE5B01-3005-2B01-983A-6619A45BF28B}"/>
          </ac:picMkLst>
        </pc:picChg>
        <pc:picChg chg="add mod">
          <ac:chgData name="Hailey Banack" userId="df58c6bd-3e89-4835-b83d-a52c76bdafc9" providerId="ADAL" clId="{310C6EEF-5864-714A-A104-F45CA74364D0}" dt="2024-10-24T15:33:15.997" v="206" actId="14100"/>
          <ac:picMkLst>
            <pc:docMk/>
            <pc:sldMk cId="0" sldId="258"/>
            <ac:picMk id="9" creationId="{D178B94F-460F-3AD7-ED82-51CEAADCBB87}"/>
          </ac:picMkLst>
        </pc:picChg>
        <pc:picChg chg="del">
          <ac:chgData name="Hailey Banack" userId="df58c6bd-3e89-4835-b83d-a52c76bdafc9" providerId="ADAL" clId="{310C6EEF-5864-714A-A104-F45CA74364D0}" dt="2024-10-24T15:25:28.911" v="93" actId="478"/>
          <ac:picMkLst>
            <pc:docMk/>
            <pc:sldMk cId="0" sldId="258"/>
            <ac:picMk id="11" creationId="{19907257-6AB6-4B2C-5ADF-B674BCB15484}"/>
          </ac:picMkLst>
        </pc:picChg>
        <pc:picChg chg="add del mod">
          <ac:chgData name="Hailey Banack" userId="df58c6bd-3e89-4835-b83d-a52c76bdafc9" providerId="ADAL" clId="{310C6EEF-5864-714A-A104-F45CA74364D0}" dt="2024-10-24T15:33:32.526" v="208" actId="478"/>
          <ac:picMkLst>
            <pc:docMk/>
            <pc:sldMk cId="0" sldId="258"/>
            <ac:picMk id="17" creationId="{B97DA231-C853-5222-C1AD-E155B2F0962A}"/>
          </ac:picMkLst>
        </pc:picChg>
        <pc:picChg chg="add del mod">
          <ac:chgData name="Hailey Banack" userId="df58c6bd-3e89-4835-b83d-a52c76bdafc9" providerId="ADAL" clId="{310C6EEF-5864-714A-A104-F45CA74364D0}" dt="2024-10-24T15:33:33.104" v="209" actId="478"/>
          <ac:picMkLst>
            <pc:docMk/>
            <pc:sldMk cId="0" sldId="258"/>
            <ac:picMk id="18" creationId="{4AF3769D-8FAD-8223-607E-C445ACB8E428}"/>
          </ac:picMkLst>
        </pc:picChg>
        <pc:picChg chg="add mod">
          <ac:chgData name="Hailey Banack" userId="df58c6bd-3e89-4835-b83d-a52c76bdafc9" providerId="ADAL" clId="{310C6EEF-5864-714A-A104-F45CA74364D0}" dt="2024-10-24T15:34:03.815" v="217" actId="1076"/>
          <ac:picMkLst>
            <pc:docMk/>
            <pc:sldMk cId="0" sldId="258"/>
            <ac:picMk id="20" creationId="{5C2F918A-6325-6484-6CB2-47FDA624AA2E}"/>
          </ac:picMkLst>
        </pc:picChg>
      </pc:sldChg>
      <pc:sldChg chg="modSp">
        <pc:chgData name="Hailey Banack" userId="df58c6bd-3e89-4835-b83d-a52c76bdafc9" providerId="ADAL" clId="{310C6EEF-5864-714A-A104-F45CA74364D0}" dt="2024-10-24T15:15:57.307" v="59" actId="20577"/>
        <pc:sldMkLst>
          <pc:docMk/>
          <pc:sldMk cId="0" sldId="259"/>
        </pc:sldMkLst>
        <pc:spChg chg="mod">
          <ac:chgData name="Hailey Banack" userId="df58c6bd-3e89-4835-b83d-a52c76bdafc9" providerId="ADAL" clId="{310C6EEF-5864-714A-A104-F45CA74364D0}" dt="2024-10-24T15:15:57.307" v="59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310C6EEF-5864-714A-A104-F45CA74364D0}" dt="2024-10-24T15:15:53.704" v="57"/>
        <pc:sldMkLst>
          <pc:docMk/>
          <pc:sldMk cId="0" sldId="261"/>
        </pc:sldMkLst>
        <pc:spChg chg="mod">
          <ac:chgData name="Hailey Banack" userId="df58c6bd-3e89-4835-b83d-a52c76bdafc9" providerId="ADAL" clId="{310C6EEF-5864-714A-A104-F45CA74364D0}" dt="2024-10-24T15:15:53.704" v="57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310C6EEF-5864-714A-A104-F45CA74364D0}" dt="2024-10-24T15:15:43.484" v="55" actId="20577"/>
          <ac:spMkLst>
            <pc:docMk/>
            <pc:sldMk cId="0" sldId="261"/>
            <ac:spMk id="366" creationId="{00000000-0000-0000-0000-000000000000}"/>
          </ac:spMkLst>
        </pc:spChg>
      </pc:sldChg>
      <pc:sldChg chg="del">
        <pc:chgData name="Hailey Banack" userId="df58c6bd-3e89-4835-b83d-a52c76bdafc9" providerId="ADAL" clId="{310C6EEF-5864-714A-A104-F45CA74364D0}" dt="2024-10-24T18:00:36.711" v="647" actId="2696"/>
        <pc:sldMkLst>
          <pc:docMk/>
          <pc:sldMk cId="0" sldId="262"/>
        </pc:sldMkLst>
      </pc:sldChg>
      <pc:sldChg chg="modSp mod">
        <pc:chgData name="Hailey Banack" userId="df58c6bd-3e89-4835-b83d-a52c76bdafc9" providerId="ADAL" clId="{310C6EEF-5864-714A-A104-F45CA74364D0}" dt="2024-10-24T18:02:53.175" v="718" actId="255"/>
        <pc:sldMkLst>
          <pc:docMk/>
          <pc:sldMk cId="0" sldId="276"/>
        </pc:sldMkLst>
        <pc:spChg chg="mod">
          <ac:chgData name="Hailey Banack" userId="df58c6bd-3e89-4835-b83d-a52c76bdafc9" providerId="ADAL" clId="{310C6EEF-5864-714A-A104-F45CA74364D0}" dt="2024-10-24T18:02:53.175" v="718" actId="255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delAnim modAnim">
        <pc:chgData name="Hailey Banack" userId="df58c6bd-3e89-4835-b83d-a52c76bdafc9" providerId="ADAL" clId="{310C6EEF-5864-714A-A104-F45CA74364D0}" dt="2024-10-24T15:42:10.090" v="501" actId="20577"/>
        <pc:sldMkLst>
          <pc:docMk/>
          <pc:sldMk cId="4070054095" sldId="313"/>
        </pc:sldMkLst>
        <pc:spChg chg="add mod">
          <ac:chgData name="Hailey Banack" userId="df58c6bd-3e89-4835-b83d-a52c76bdafc9" providerId="ADAL" clId="{310C6EEF-5864-714A-A104-F45CA74364D0}" dt="2024-10-24T15:42:10.090" v="501" actId="20577"/>
          <ac:spMkLst>
            <pc:docMk/>
            <pc:sldMk cId="4070054095" sldId="313"/>
            <ac:spMk id="3" creationId="{4CB81581-4954-C0C1-E201-B4A150531D12}"/>
          </ac:spMkLst>
        </pc:spChg>
        <pc:spChg chg="del">
          <ac:chgData name="Hailey Banack" userId="df58c6bd-3e89-4835-b83d-a52c76bdafc9" providerId="ADAL" clId="{310C6EEF-5864-714A-A104-F45CA74364D0}" dt="2024-10-24T15:38:43.044" v="231" actId="478"/>
          <ac:spMkLst>
            <pc:docMk/>
            <pc:sldMk cId="4070054095" sldId="313"/>
            <ac:spMk id="5" creationId="{1BCC78DA-9387-EA86-726D-86C5BEFBC9E6}"/>
          </ac:spMkLst>
        </pc:spChg>
        <pc:spChg chg="add mod">
          <ac:chgData name="Hailey Banack" userId="df58c6bd-3e89-4835-b83d-a52c76bdafc9" providerId="ADAL" clId="{310C6EEF-5864-714A-A104-F45CA74364D0}" dt="2024-10-24T15:41:49.758" v="472"/>
          <ac:spMkLst>
            <pc:docMk/>
            <pc:sldMk cId="4070054095" sldId="313"/>
            <ac:spMk id="6" creationId="{FFB48E84-E96A-E158-841F-E6141A450387}"/>
          </ac:spMkLst>
        </pc:spChg>
        <pc:spChg chg="mod">
          <ac:chgData name="Hailey Banack" userId="df58c6bd-3e89-4835-b83d-a52c76bdafc9" providerId="ADAL" clId="{310C6EEF-5864-714A-A104-F45CA74364D0}" dt="2024-10-24T15:40:51.010" v="418" actId="120"/>
          <ac:spMkLst>
            <pc:docMk/>
            <pc:sldMk cId="4070054095" sldId="313"/>
            <ac:spMk id="12" creationId="{72D5A5DB-13A9-7BCF-55A5-3374F0648431}"/>
          </ac:spMkLst>
        </pc:spChg>
        <pc:spChg chg="mod">
          <ac:chgData name="Hailey Banack" userId="df58c6bd-3e89-4835-b83d-a52c76bdafc9" providerId="ADAL" clId="{310C6EEF-5864-714A-A104-F45CA74364D0}" dt="2024-10-24T15:39:21.214" v="249" actId="1076"/>
          <ac:spMkLst>
            <pc:docMk/>
            <pc:sldMk cId="4070054095" sldId="313"/>
            <ac:spMk id="346" creationId="{00000000-0000-0000-0000-000000000000}"/>
          </ac:spMkLst>
        </pc:spChg>
        <pc:picChg chg="del">
          <ac:chgData name="Hailey Banack" userId="df58c6bd-3e89-4835-b83d-a52c76bdafc9" providerId="ADAL" clId="{310C6EEF-5864-714A-A104-F45CA74364D0}" dt="2024-10-24T15:38:44.525" v="233" actId="478"/>
          <ac:picMkLst>
            <pc:docMk/>
            <pc:sldMk cId="4070054095" sldId="313"/>
            <ac:picMk id="2" creationId="{B113498C-B734-6DA4-D03B-0C5D02C42C5E}"/>
          </ac:picMkLst>
        </pc:picChg>
        <pc:picChg chg="del">
          <ac:chgData name="Hailey Banack" userId="df58c6bd-3e89-4835-b83d-a52c76bdafc9" providerId="ADAL" clId="{310C6EEF-5864-714A-A104-F45CA74364D0}" dt="2024-10-24T15:38:43.712" v="232" actId="478"/>
          <ac:picMkLst>
            <pc:docMk/>
            <pc:sldMk cId="4070054095" sldId="313"/>
            <ac:picMk id="4" creationId="{0747B96C-7484-46BB-CE41-DA936B65252D}"/>
          </ac:picMkLst>
        </pc:picChg>
        <pc:picChg chg="del">
          <ac:chgData name="Hailey Banack" userId="df58c6bd-3e89-4835-b83d-a52c76bdafc9" providerId="ADAL" clId="{310C6EEF-5864-714A-A104-F45CA74364D0}" dt="2024-10-24T15:38:46.101" v="234" actId="478"/>
          <ac:picMkLst>
            <pc:docMk/>
            <pc:sldMk cId="4070054095" sldId="313"/>
            <ac:picMk id="11" creationId="{2823C7B7-A4EB-DEC0-6E5F-2D6A6FE944C0}"/>
          </ac:picMkLst>
        </pc:picChg>
      </pc:sldChg>
      <pc:sldChg chg="addSp delSp modSp mod delAnim modAnim modNotesTx">
        <pc:chgData name="Hailey Banack" userId="df58c6bd-3e89-4835-b83d-a52c76bdafc9" providerId="ADAL" clId="{310C6EEF-5864-714A-A104-F45CA74364D0}" dt="2024-10-24T18:00:26.604" v="644" actId="122"/>
        <pc:sldMkLst>
          <pc:docMk/>
          <pc:sldMk cId="4041389303" sldId="315"/>
        </pc:sldMkLst>
        <pc:spChg chg="add del mod">
          <ac:chgData name="Hailey Banack" userId="df58c6bd-3e89-4835-b83d-a52c76bdafc9" providerId="ADAL" clId="{310C6EEF-5864-714A-A104-F45CA74364D0}" dt="2024-10-24T15:44:32.907" v="519"/>
          <ac:spMkLst>
            <pc:docMk/>
            <pc:sldMk cId="4041389303" sldId="315"/>
            <ac:spMk id="2" creationId="{E3F2DD74-16DA-3BF6-5C3D-F99B99B91493}"/>
          </ac:spMkLst>
        </pc:spChg>
        <pc:spChg chg="add mod">
          <ac:chgData name="Hailey Banack" userId="df58c6bd-3e89-4835-b83d-a52c76bdafc9" providerId="ADAL" clId="{310C6EEF-5864-714A-A104-F45CA74364D0}" dt="2024-10-24T15:46:28.717" v="544" actId="1076"/>
          <ac:spMkLst>
            <pc:docMk/>
            <pc:sldMk cId="4041389303" sldId="315"/>
            <ac:spMk id="3" creationId="{C89C58BF-FCEE-F456-7E12-A235DB555E4F}"/>
          </ac:spMkLst>
        </pc:spChg>
        <pc:spChg chg="add mod">
          <ac:chgData name="Hailey Banack" userId="df58c6bd-3e89-4835-b83d-a52c76bdafc9" providerId="ADAL" clId="{310C6EEF-5864-714A-A104-F45CA74364D0}" dt="2024-10-24T15:47:36.920" v="554" actId="14100"/>
          <ac:spMkLst>
            <pc:docMk/>
            <pc:sldMk cId="4041389303" sldId="315"/>
            <ac:spMk id="7" creationId="{C2B0FA74-70F8-9B4F-8D45-DD417AC37DF3}"/>
          </ac:spMkLst>
        </pc:spChg>
        <pc:spChg chg="mod">
          <ac:chgData name="Hailey Banack" userId="df58c6bd-3e89-4835-b83d-a52c76bdafc9" providerId="ADAL" clId="{310C6EEF-5864-714A-A104-F45CA74364D0}" dt="2024-10-24T15:46:25.434" v="543" actId="1076"/>
          <ac:spMkLst>
            <pc:docMk/>
            <pc:sldMk cId="4041389303" sldId="315"/>
            <ac:spMk id="9" creationId="{7E8EA870-90DE-2A6D-957A-647D094D532E}"/>
          </ac:spMkLst>
        </pc:spChg>
        <pc:spChg chg="del">
          <ac:chgData name="Hailey Banack" userId="df58c6bd-3e89-4835-b83d-a52c76bdafc9" providerId="ADAL" clId="{310C6EEF-5864-714A-A104-F45CA74364D0}" dt="2024-10-24T15:42:30.010" v="502" actId="478"/>
          <ac:spMkLst>
            <pc:docMk/>
            <pc:sldMk cId="4041389303" sldId="315"/>
            <ac:spMk id="10" creationId="{DF5E6799-7562-6E3C-2C79-D01B5069AE3E}"/>
          </ac:spMkLst>
        </pc:spChg>
        <pc:spChg chg="add mod">
          <ac:chgData name="Hailey Banack" userId="df58c6bd-3e89-4835-b83d-a52c76bdafc9" providerId="ADAL" clId="{310C6EEF-5864-714A-A104-F45CA74364D0}" dt="2024-10-24T15:49:51.363" v="584" actId="20577"/>
          <ac:spMkLst>
            <pc:docMk/>
            <pc:sldMk cId="4041389303" sldId="315"/>
            <ac:spMk id="11" creationId="{6A8FAD5F-8F6D-8D83-B72B-396DA0A73181}"/>
          </ac:spMkLst>
        </pc:spChg>
        <pc:spChg chg="add mod">
          <ac:chgData name="Hailey Banack" userId="df58c6bd-3e89-4835-b83d-a52c76bdafc9" providerId="ADAL" clId="{310C6EEF-5864-714A-A104-F45CA74364D0}" dt="2024-10-24T18:00:26.604" v="644" actId="122"/>
          <ac:spMkLst>
            <pc:docMk/>
            <pc:sldMk cId="4041389303" sldId="315"/>
            <ac:spMk id="15" creationId="{F0A3144A-69CA-5E2C-DE53-023B117073C6}"/>
          </ac:spMkLst>
        </pc:spChg>
        <pc:spChg chg="mod">
          <ac:chgData name="Hailey Banack" userId="df58c6bd-3e89-4835-b83d-a52c76bdafc9" providerId="ADAL" clId="{310C6EEF-5864-714A-A104-F45CA74364D0}" dt="2024-10-24T15:45:31.360" v="532" actId="21"/>
          <ac:spMkLst>
            <pc:docMk/>
            <pc:sldMk cId="4041389303" sldId="315"/>
            <ac:spMk id="332" creationId="{00000000-0000-0000-0000-000000000000}"/>
          </ac:spMkLst>
        </pc:spChg>
        <pc:picChg chg="add mod">
          <ac:chgData name="Hailey Banack" userId="df58c6bd-3e89-4835-b83d-a52c76bdafc9" providerId="ADAL" clId="{310C6EEF-5864-714A-A104-F45CA74364D0}" dt="2024-10-24T15:45:50.942" v="535" actId="1076"/>
          <ac:picMkLst>
            <pc:docMk/>
            <pc:sldMk cId="4041389303" sldId="315"/>
            <ac:picMk id="4" creationId="{93838465-0E00-FBD5-C0C9-6DF1F0A31FE9}"/>
          </ac:picMkLst>
        </pc:picChg>
        <pc:picChg chg="add mod">
          <ac:chgData name="Hailey Banack" userId="df58c6bd-3e89-4835-b83d-a52c76bdafc9" providerId="ADAL" clId="{310C6EEF-5864-714A-A104-F45CA74364D0}" dt="2024-10-24T15:47:18.309" v="552"/>
          <ac:picMkLst>
            <pc:docMk/>
            <pc:sldMk cId="4041389303" sldId="315"/>
            <ac:picMk id="5" creationId="{F63663BA-CEF9-D42D-AAEB-B98B67583263}"/>
          </ac:picMkLst>
        </pc:picChg>
        <pc:picChg chg="add mod">
          <ac:chgData name="Hailey Banack" userId="df58c6bd-3e89-4835-b83d-a52c76bdafc9" providerId="ADAL" clId="{310C6EEF-5864-714A-A104-F45CA74364D0}" dt="2024-10-24T15:47:13.695" v="551"/>
          <ac:picMkLst>
            <pc:docMk/>
            <pc:sldMk cId="4041389303" sldId="315"/>
            <ac:picMk id="6" creationId="{F0BAF549-9D2E-CD78-0169-0AE22526E96E}"/>
          </ac:picMkLst>
        </pc:picChg>
        <pc:picChg chg="del">
          <ac:chgData name="Hailey Banack" userId="df58c6bd-3e89-4835-b83d-a52c76bdafc9" providerId="ADAL" clId="{310C6EEF-5864-714A-A104-F45CA74364D0}" dt="2024-10-24T15:42:30.847" v="503" actId="478"/>
          <ac:picMkLst>
            <pc:docMk/>
            <pc:sldMk cId="4041389303" sldId="315"/>
            <ac:picMk id="8" creationId="{C3A20F85-474C-41A4-5A0F-332A9B1B9A5B}"/>
          </ac:picMkLst>
        </pc:picChg>
        <pc:picChg chg="add mod">
          <ac:chgData name="Hailey Banack" userId="df58c6bd-3e89-4835-b83d-a52c76bdafc9" providerId="ADAL" clId="{310C6EEF-5864-714A-A104-F45CA74364D0}" dt="2024-10-24T15:50:59.542" v="599" actId="1076"/>
          <ac:picMkLst>
            <pc:docMk/>
            <pc:sldMk cId="4041389303" sldId="315"/>
            <ac:picMk id="12" creationId="{254EB2A7-E3F8-E97B-E5D7-4635939E3DC0}"/>
          </ac:picMkLst>
        </pc:picChg>
        <pc:picChg chg="add mod">
          <ac:chgData name="Hailey Banack" userId="df58c6bd-3e89-4835-b83d-a52c76bdafc9" providerId="ADAL" clId="{310C6EEF-5864-714A-A104-F45CA74364D0}" dt="2024-10-24T15:50:56.113" v="598" actId="1076"/>
          <ac:picMkLst>
            <pc:docMk/>
            <pc:sldMk cId="4041389303" sldId="315"/>
            <ac:picMk id="13" creationId="{D7C6DE15-1416-C633-EB18-3B8C687D28C2}"/>
          </ac:picMkLst>
        </pc:picChg>
        <pc:picChg chg="add mod">
          <ac:chgData name="Hailey Banack" userId="df58c6bd-3e89-4835-b83d-a52c76bdafc9" providerId="ADAL" clId="{310C6EEF-5864-714A-A104-F45CA74364D0}" dt="2024-10-24T17:59:15.551" v="604" actId="1076"/>
          <ac:picMkLst>
            <pc:docMk/>
            <pc:sldMk cId="4041389303" sldId="315"/>
            <ac:picMk id="14" creationId="{ECDB820C-639A-DA73-82F8-5E71BCA32865}"/>
          </ac:picMkLst>
        </pc:picChg>
      </pc:sldChg>
      <pc:sldChg chg="del">
        <pc:chgData name="Hailey Banack" userId="df58c6bd-3e89-4835-b83d-a52c76bdafc9" providerId="ADAL" clId="{310C6EEF-5864-714A-A104-F45CA74364D0}" dt="2024-10-24T18:00:33.099" v="645" actId="2696"/>
        <pc:sldMkLst>
          <pc:docMk/>
          <pc:sldMk cId="984545772" sldId="316"/>
        </pc:sldMkLst>
      </pc:sldChg>
      <pc:sldChg chg="del">
        <pc:chgData name="Hailey Banack" userId="df58c6bd-3e89-4835-b83d-a52c76bdafc9" providerId="ADAL" clId="{310C6EEF-5864-714A-A104-F45CA74364D0}" dt="2024-10-24T18:00:35.143" v="646" actId="2696"/>
        <pc:sldMkLst>
          <pc:docMk/>
          <pc:sldMk cId="3083815969" sldId="317"/>
        </pc:sldMkLst>
      </pc:sldChg>
      <pc:sldChg chg="modSp mod">
        <pc:chgData name="Hailey Banack" userId="df58c6bd-3e89-4835-b83d-a52c76bdafc9" providerId="ADAL" clId="{310C6EEF-5864-714A-A104-F45CA74364D0}" dt="2024-10-24T18:01:18.101" v="660" actId="1076"/>
        <pc:sldMkLst>
          <pc:docMk/>
          <pc:sldMk cId="896762470" sldId="318"/>
        </pc:sldMkLst>
        <pc:spChg chg="mod">
          <ac:chgData name="Hailey Banack" userId="df58c6bd-3e89-4835-b83d-a52c76bdafc9" providerId="ADAL" clId="{310C6EEF-5864-714A-A104-F45CA74364D0}" dt="2024-10-24T18:01:18.101" v="660" actId="1076"/>
          <ac:spMkLst>
            <pc:docMk/>
            <pc:sldMk cId="896762470" sldId="318"/>
            <ac:spMk id="375" creationId="{00000000-0000-0000-0000-000000000000}"/>
          </ac:spMkLst>
        </pc:spChg>
        <pc:spChg chg="mod">
          <ac:chgData name="Hailey Banack" userId="df58c6bd-3e89-4835-b83d-a52c76bdafc9" providerId="ADAL" clId="{310C6EEF-5864-714A-A104-F45CA74364D0}" dt="2024-10-24T18:01:15.608" v="659" actId="1076"/>
          <ac:spMkLst>
            <pc:docMk/>
            <pc:sldMk cId="896762470" sldId="318"/>
            <ac:spMk id="376" creationId="{00000000-0000-0000-0000-000000000000}"/>
          </ac:spMkLst>
        </pc:spChg>
      </pc:sldChg>
      <pc:sldChg chg="addSp delSp modSp add mod delAnim">
        <pc:chgData name="Hailey Banack" userId="df58c6bd-3e89-4835-b83d-a52c76bdafc9" providerId="ADAL" clId="{310C6EEF-5864-714A-A104-F45CA74364D0}" dt="2024-10-24T15:25:19.024" v="89" actId="1076"/>
        <pc:sldMkLst>
          <pc:docMk/>
          <pc:sldMk cId="1718204518" sldId="319"/>
        </pc:sldMkLst>
        <pc:spChg chg="mod">
          <ac:chgData name="Hailey Banack" userId="df58c6bd-3e89-4835-b83d-a52c76bdafc9" providerId="ADAL" clId="{310C6EEF-5864-714A-A104-F45CA74364D0}" dt="2024-10-24T15:23:02.650" v="69"/>
          <ac:spMkLst>
            <pc:docMk/>
            <pc:sldMk cId="1718204518" sldId="319"/>
            <ac:spMk id="8" creationId="{606ACBF3-7F74-C581-22B0-04869AA7E0D0}"/>
          </ac:spMkLst>
        </pc:spChg>
        <pc:spChg chg="mod">
          <ac:chgData name="Hailey Banack" userId="df58c6bd-3e89-4835-b83d-a52c76bdafc9" providerId="ADAL" clId="{310C6EEF-5864-714A-A104-F45CA74364D0}" dt="2024-10-24T15:23:02.650" v="69"/>
          <ac:spMkLst>
            <pc:docMk/>
            <pc:sldMk cId="1718204518" sldId="319"/>
            <ac:spMk id="9" creationId="{7D28B4C5-E102-AC3A-B1E2-DCE799975EB6}"/>
          </ac:spMkLst>
        </pc:spChg>
        <pc:spChg chg="mod">
          <ac:chgData name="Hailey Banack" userId="df58c6bd-3e89-4835-b83d-a52c76bdafc9" providerId="ADAL" clId="{310C6EEF-5864-714A-A104-F45CA74364D0}" dt="2024-10-24T15:23:02.650" v="69"/>
          <ac:spMkLst>
            <pc:docMk/>
            <pc:sldMk cId="1718204518" sldId="319"/>
            <ac:spMk id="10" creationId="{009F7549-06AC-B3A6-FB8B-5CE2A2CF60E0}"/>
          </ac:spMkLst>
        </pc:spChg>
        <pc:spChg chg="mod">
          <ac:chgData name="Hailey Banack" userId="df58c6bd-3e89-4835-b83d-a52c76bdafc9" providerId="ADAL" clId="{310C6EEF-5864-714A-A104-F45CA74364D0}" dt="2024-10-24T15:25:16.635" v="88" actId="1076"/>
          <ac:spMkLst>
            <pc:docMk/>
            <pc:sldMk cId="1718204518" sldId="319"/>
            <ac:spMk id="375" creationId="{00000000-0000-0000-0000-000000000000}"/>
          </ac:spMkLst>
        </pc:spChg>
        <pc:spChg chg="del mod">
          <ac:chgData name="Hailey Banack" userId="df58c6bd-3e89-4835-b83d-a52c76bdafc9" providerId="ADAL" clId="{310C6EEF-5864-714A-A104-F45CA74364D0}" dt="2024-10-24T15:24:26.637" v="75" actId="478"/>
          <ac:spMkLst>
            <pc:docMk/>
            <pc:sldMk cId="1718204518" sldId="319"/>
            <ac:spMk id="376" creationId="{00000000-0000-0000-0000-000000000000}"/>
          </ac:spMkLst>
        </pc:spChg>
        <pc:grpChg chg="add mod">
          <ac:chgData name="Hailey Banack" userId="df58c6bd-3e89-4835-b83d-a52c76bdafc9" providerId="ADAL" clId="{310C6EEF-5864-714A-A104-F45CA74364D0}" dt="2024-10-24T15:25:19.024" v="89" actId="1076"/>
          <ac:grpSpMkLst>
            <pc:docMk/>
            <pc:sldMk cId="1718204518" sldId="319"/>
            <ac:grpSpMk id="7" creationId="{761F9A15-1390-DCE8-84D9-71EFEF801C82}"/>
          </ac:grpSpMkLst>
        </pc:grpChg>
        <pc:picChg chg="del">
          <ac:chgData name="Hailey Banack" userId="df58c6bd-3e89-4835-b83d-a52c76bdafc9" providerId="ADAL" clId="{310C6EEF-5864-714A-A104-F45CA74364D0}" dt="2024-10-24T15:22:59.028" v="64" actId="478"/>
          <ac:picMkLst>
            <pc:docMk/>
            <pc:sldMk cId="1718204518" sldId="319"/>
            <ac:picMk id="2" creationId="{5FD6FF37-682A-47E2-7309-AD46E415C397}"/>
          </ac:picMkLst>
        </pc:picChg>
        <pc:picChg chg="del">
          <ac:chgData name="Hailey Banack" userId="df58c6bd-3e89-4835-b83d-a52c76bdafc9" providerId="ADAL" clId="{310C6EEF-5864-714A-A104-F45CA74364D0}" dt="2024-10-24T15:22:59.633" v="65" actId="478"/>
          <ac:picMkLst>
            <pc:docMk/>
            <pc:sldMk cId="1718204518" sldId="319"/>
            <ac:picMk id="3" creationId="{2A006D99-217A-9F27-16FC-607D29BCF693}"/>
          </ac:picMkLst>
        </pc:picChg>
        <pc:picChg chg="del">
          <ac:chgData name="Hailey Banack" userId="df58c6bd-3e89-4835-b83d-a52c76bdafc9" providerId="ADAL" clId="{310C6EEF-5864-714A-A104-F45CA74364D0}" dt="2024-10-24T15:23:00.353" v="66" actId="478"/>
          <ac:picMkLst>
            <pc:docMk/>
            <pc:sldMk cId="1718204518" sldId="319"/>
            <ac:picMk id="4" creationId="{38BBBAC9-1A51-9BE8-F3A8-968826D65F4A}"/>
          </ac:picMkLst>
        </pc:picChg>
        <pc:picChg chg="del">
          <ac:chgData name="Hailey Banack" userId="df58c6bd-3e89-4835-b83d-a52c76bdafc9" providerId="ADAL" clId="{310C6EEF-5864-714A-A104-F45CA74364D0}" dt="2024-10-24T15:23:00.977" v="67" actId="478"/>
          <ac:picMkLst>
            <pc:docMk/>
            <pc:sldMk cId="1718204518" sldId="319"/>
            <ac:picMk id="5" creationId="{C475991E-7A47-402C-9D62-A83FFEB26D49}"/>
          </ac:picMkLst>
        </pc:picChg>
        <pc:picChg chg="del">
          <ac:chgData name="Hailey Banack" userId="df58c6bd-3e89-4835-b83d-a52c76bdafc9" providerId="ADAL" clId="{310C6EEF-5864-714A-A104-F45CA74364D0}" dt="2024-10-24T15:23:01.552" v="68" actId="478"/>
          <ac:picMkLst>
            <pc:docMk/>
            <pc:sldMk cId="1718204518" sldId="319"/>
            <ac:picMk id="6" creationId="{0A260F75-D949-52B1-4057-D698DCE248E0}"/>
          </ac:picMkLst>
        </pc:picChg>
      </pc:sldChg>
      <pc:sldChg chg="new del">
        <pc:chgData name="Hailey Banack" userId="df58c6bd-3e89-4835-b83d-a52c76bdafc9" providerId="ADAL" clId="{310C6EEF-5864-714A-A104-F45CA74364D0}" dt="2024-10-24T15:20:31.282" v="61" actId="2696"/>
        <pc:sldMkLst>
          <pc:docMk/>
          <pc:sldMk cId="2364591005" sldId="319"/>
        </pc:sldMkLst>
      </pc:sldChg>
    </pc:docChg>
  </pc:docChgLst>
  <pc:docChgLst>
    <pc:chgData name="Hailey Banack" userId="df58c6bd-3e89-4835-b83d-a52c76bdafc9" providerId="ADAL" clId="{56CC1C42-6B40-234B-BFD9-E4EA47D2A59A}"/>
    <pc:docChg chg="undo redo custSel addSld delSld modSld sldOrd">
      <pc:chgData name="Hailey Banack" userId="df58c6bd-3e89-4835-b83d-a52c76bdafc9" providerId="ADAL" clId="{56CC1C42-6B40-234B-BFD9-E4EA47D2A59A}" dt="2024-10-30T18:38:34.628" v="1088" actId="20577"/>
      <pc:docMkLst>
        <pc:docMk/>
      </pc:docMkLst>
      <pc:sldChg chg="modSp mod">
        <pc:chgData name="Hailey Banack" userId="df58c6bd-3e89-4835-b83d-a52c76bdafc9" providerId="ADAL" clId="{56CC1C42-6B40-234B-BFD9-E4EA47D2A59A}" dt="2024-10-30T17:49:13.026" v="59" actId="14100"/>
        <pc:sldMkLst>
          <pc:docMk/>
          <pc:sldMk cId="0" sldId="256"/>
        </pc:sldMkLst>
        <pc:spChg chg="mod">
          <ac:chgData name="Hailey Banack" userId="df58c6bd-3e89-4835-b83d-a52c76bdafc9" providerId="ADAL" clId="{56CC1C42-6B40-234B-BFD9-E4EA47D2A59A}" dt="2024-10-30T17:47:46.891" v="1" actId="20577"/>
          <ac:spMkLst>
            <pc:docMk/>
            <pc:sldMk cId="0" sldId="256"/>
            <ac:spMk id="5" creationId="{6E551378-DE19-955F-700C-755DD5B1BBDC}"/>
          </ac:spMkLst>
        </pc:spChg>
        <pc:spChg chg="mod">
          <ac:chgData name="Hailey Banack" userId="df58c6bd-3e89-4835-b83d-a52c76bdafc9" providerId="ADAL" clId="{56CC1C42-6B40-234B-BFD9-E4EA47D2A59A}" dt="2024-10-30T17:49:13.026" v="59" actId="14100"/>
          <ac:spMkLst>
            <pc:docMk/>
            <pc:sldMk cId="0" sldId="256"/>
            <ac:spMk id="309" creationId="{00000000-0000-0000-0000-000000000000}"/>
          </ac:spMkLst>
        </pc:spChg>
      </pc:sldChg>
      <pc:sldChg chg="modSp">
        <pc:chgData name="Hailey Banack" userId="df58c6bd-3e89-4835-b83d-a52c76bdafc9" providerId="ADAL" clId="{56CC1C42-6B40-234B-BFD9-E4EA47D2A59A}" dt="2024-10-30T17:54:49.750" v="68" actId="20577"/>
        <pc:sldMkLst>
          <pc:docMk/>
          <pc:sldMk cId="0" sldId="259"/>
        </pc:sldMkLst>
        <pc:spChg chg="mod">
          <ac:chgData name="Hailey Banack" userId="df58c6bd-3e89-4835-b83d-a52c76bdafc9" providerId="ADAL" clId="{56CC1C42-6B40-234B-BFD9-E4EA47D2A59A}" dt="2024-10-30T17:54:49.750" v="68" actId="20577"/>
          <ac:spMkLst>
            <pc:docMk/>
            <pc:sldMk cId="0" sldId="259"/>
            <ac:spMk id="343" creationId="{00000000-0000-0000-0000-000000000000}"/>
          </ac:spMkLst>
        </pc:spChg>
      </pc:sldChg>
      <pc:sldChg chg="modSp mod">
        <pc:chgData name="Hailey Banack" userId="df58c6bd-3e89-4835-b83d-a52c76bdafc9" providerId="ADAL" clId="{56CC1C42-6B40-234B-BFD9-E4EA47D2A59A}" dt="2024-10-30T17:50:23.995" v="66" actId="20577"/>
        <pc:sldMkLst>
          <pc:docMk/>
          <pc:sldMk cId="0" sldId="261"/>
        </pc:sldMkLst>
        <pc:spChg chg="mod">
          <ac:chgData name="Hailey Banack" userId="df58c6bd-3e89-4835-b83d-a52c76bdafc9" providerId="ADAL" clId="{56CC1C42-6B40-234B-BFD9-E4EA47D2A59A}" dt="2024-10-30T17:50:23.995" v="66" actId="20577"/>
          <ac:spMkLst>
            <pc:docMk/>
            <pc:sldMk cId="0" sldId="261"/>
            <ac:spMk id="4" creationId="{0CAB4224-E412-0571-ABD5-A39634102E3D}"/>
          </ac:spMkLst>
        </pc:spChg>
        <pc:spChg chg="mod">
          <ac:chgData name="Hailey Banack" userId="df58c6bd-3e89-4835-b83d-a52c76bdafc9" providerId="ADAL" clId="{56CC1C42-6B40-234B-BFD9-E4EA47D2A59A}" dt="2024-10-30T17:50:15.717" v="65" actId="20577"/>
          <ac:spMkLst>
            <pc:docMk/>
            <pc:sldMk cId="0" sldId="261"/>
            <ac:spMk id="366" creationId="{00000000-0000-0000-0000-000000000000}"/>
          </ac:spMkLst>
        </pc:spChg>
        <pc:picChg chg="mod">
          <ac:chgData name="Hailey Banack" userId="df58c6bd-3e89-4835-b83d-a52c76bdafc9" providerId="ADAL" clId="{56CC1C42-6B40-234B-BFD9-E4EA47D2A59A}" dt="2024-10-30T17:49:54.106" v="63" actId="1076"/>
          <ac:picMkLst>
            <pc:docMk/>
            <pc:sldMk cId="0" sldId="261"/>
            <ac:picMk id="2" creationId="{EE884F72-2C9E-2ACB-D452-2AAB4D0CD42B}"/>
          </ac:picMkLst>
        </pc:picChg>
      </pc:sldChg>
      <pc:sldChg chg="modSp">
        <pc:chgData name="Hailey Banack" userId="df58c6bd-3e89-4835-b83d-a52c76bdafc9" providerId="ADAL" clId="{56CC1C42-6B40-234B-BFD9-E4EA47D2A59A}" dt="2024-10-30T18:38:34.628" v="1088" actId="20577"/>
        <pc:sldMkLst>
          <pc:docMk/>
          <pc:sldMk cId="0" sldId="276"/>
        </pc:sldMkLst>
        <pc:spChg chg="mod">
          <ac:chgData name="Hailey Banack" userId="df58c6bd-3e89-4835-b83d-a52c76bdafc9" providerId="ADAL" clId="{56CC1C42-6B40-234B-BFD9-E4EA47D2A59A}" dt="2024-10-30T18:38:34.628" v="1088" actId="20577"/>
          <ac:spMkLst>
            <pc:docMk/>
            <pc:sldMk cId="0" sldId="276"/>
            <ac:spMk id="656" creationId="{00000000-0000-0000-0000-000000000000}"/>
          </ac:spMkLst>
        </pc:spChg>
      </pc:sldChg>
      <pc:sldChg chg="addSp delSp modSp mod ord addAnim delAnim">
        <pc:chgData name="Hailey Banack" userId="df58c6bd-3e89-4835-b83d-a52c76bdafc9" providerId="ADAL" clId="{56CC1C42-6B40-234B-BFD9-E4EA47D2A59A}" dt="2024-10-30T18:00:10.215" v="207" actId="20577"/>
        <pc:sldMkLst>
          <pc:docMk/>
          <pc:sldMk cId="238759412" sldId="320"/>
        </pc:sldMkLst>
        <pc:spChg chg="del">
          <ac:chgData name="Hailey Banack" userId="df58c6bd-3e89-4835-b83d-a52c76bdafc9" providerId="ADAL" clId="{56CC1C42-6B40-234B-BFD9-E4EA47D2A59A}" dt="2024-10-30T17:57:38.778" v="172" actId="478"/>
          <ac:spMkLst>
            <pc:docMk/>
            <pc:sldMk cId="238759412" sldId="320"/>
            <ac:spMk id="4" creationId="{20833D9C-BD73-6CDD-29CC-C4AA2D145A26}"/>
          </ac:spMkLst>
        </pc:spChg>
        <pc:spChg chg="mod">
          <ac:chgData name="Hailey Banack" userId="df58c6bd-3e89-4835-b83d-a52c76bdafc9" providerId="ADAL" clId="{56CC1C42-6B40-234B-BFD9-E4EA47D2A59A}" dt="2024-10-30T17:55:50.051" v="160" actId="20577"/>
          <ac:spMkLst>
            <pc:docMk/>
            <pc:sldMk cId="238759412" sldId="320"/>
            <ac:spMk id="6" creationId="{C7678CFB-2F14-9D9C-A206-BDA248417BB0}"/>
          </ac:spMkLst>
        </pc:spChg>
        <pc:spChg chg="mod">
          <ac:chgData name="Hailey Banack" userId="df58c6bd-3e89-4835-b83d-a52c76bdafc9" providerId="ADAL" clId="{56CC1C42-6B40-234B-BFD9-E4EA47D2A59A}" dt="2024-10-30T18:00:10.215" v="207" actId="20577"/>
          <ac:spMkLst>
            <pc:docMk/>
            <pc:sldMk cId="238759412" sldId="320"/>
            <ac:spMk id="8" creationId="{072DE1C7-32A0-3A3A-EB9B-3867276C091C}"/>
          </ac:spMkLst>
        </pc:spChg>
        <pc:spChg chg="add del">
          <ac:chgData name="Hailey Banack" userId="df58c6bd-3e89-4835-b83d-a52c76bdafc9" providerId="ADAL" clId="{56CC1C42-6B40-234B-BFD9-E4EA47D2A59A}" dt="2024-10-30T18:00:04.115" v="195" actId="478"/>
          <ac:spMkLst>
            <pc:docMk/>
            <pc:sldMk cId="238759412" sldId="320"/>
            <ac:spMk id="10" creationId="{4FEFE882-BDC4-3FB4-DCEF-3A19A4140FFA}"/>
          </ac:spMkLst>
        </pc:spChg>
        <pc:spChg chg="mod">
          <ac:chgData name="Hailey Banack" userId="df58c6bd-3e89-4835-b83d-a52c76bdafc9" providerId="ADAL" clId="{56CC1C42-6B40-234B-BFD9-E4EA47D2A59A}" dt="2024-10-30T17:59:51.431" v="194" actId="1076"/>
          <ac:spMkLst>
            <pc:docMk/>
            <pc:sldMk cId="238759412" sldId="320"/>
            <ac:spMk id="13" creationId="{154307CB-6887-7861-A6D0-197D1E4DF61A}"/>
          </ac:spMkLst>
        </pc:spChg>
        <pc:spChg chg="del">
          <ac:chgData name="Hailey Banack" userId="df58c6bd-3e89-4835-b83d-a52c76bdafc9" providerId="ADAL" clId="{56CC1C42-6B40-234B-BFD9-E4EA47D2A59A}" dt="2024-10-30T17:57:42.404" v="174" actId="478"/>
          <ac:spMkLst>
            <pc:docMk/>
            <pc:sldMk cId="238759412" sldId="320"/>
            <ac:spMk id="21" creationId="{6A5F345B-0D0B-19BF-A5DF-985CCAD890AA}"/>
          </ac:spMkLst>
        </pc:spChg>
        <pc:grpChg chg="del">
          <ac:chgData name="Hailey Banack" userId="df58c6bd-3e89-4835-b83d-a52c76bdafc9" providerId="ADAL" clId="{56CC1C42-6B40-234B-BFD9-E4EA47D2A59A}" dt="2024-10-30T17:57:35.473" v="171" actId="478"/>
          <ac:grpSpMkLst>
            <pc:docMk/>
            <pc:sldMk cId="238759412" sldId="320"/>
            <ac:grpSpMk id="2" creationId="{CB879A0C-C3F9-447F-CD92-4CA184F077FB}"/>
          </ac:grpSpMkLst>
        </pc:grpChg>
        <pc:grpChg chg="del">
          <ac:chgData name="Hailey Banack" userId="df58c6bd-3e89-4835-b83d-a52c76bdafc9" providerId="ADAL" clId="{56CC1C42-6B40-234B-BFD9-E4EA47D2A59A}" dt="2024-10-30T17:57:39.660" v="173" actId="478"/>
          <ac:grpSpMkLst>
            <pc:docMk/>
            <pc:sldMk cId="238759412" sldId="320"/>
            <ac:grpSpMk id="16" creationId="{71F6DBA2-25AA-5999-5771-05209779300A}"/>
          </ac:grpSpMkLst>
        </pc:grpChg>
        <pc:grpChg chg="del">
          <ac:chgData name="Hailey Banack" userId="df58c6bd-3e89-4835-b83d-a52c76bdafc9" providerId="ADAL" clId="{56CC1C42-6B40-234B-BFD9-E4EA47D2A59A}" dt="2024-10-30T17:58:19.121" v="179" actId="478"/>
          <ac:grpSpMkLst>
            <pc:docMk/>
            <pc:sldMk cId="238759412" sldId="320"/>
            <ac:grpSpMk id="22" creationId="{B8B276BF-8DB2-709B-B221-81A360012346}"/>
          </ac:grpSpMkLst>
        </pc:grpChg>
        <pc:picChg chg="add mod">
          <ac:chgData name="Hailey Banack" userId="df58c6bd-3e89-4835-b83d-a52c76bdafc9" providerId="ADAL" clId="{56CC1C42-6B40-234B-BFD9-E4EA47D2A59A}" dt="2024-10-30T17:59:13.910" v="188"/>
          <ac:picMkLst>
            <pc:docMk/>
            <pc:sldMk cId="238759412" sldId="320"/>
            <ac:picMk id="11" creationId="{B86C798B-955F-6BFF-9F92-952863F82740}"/>
          </ac:picMkLst>
        </pc:picChg>
      </pc:sldChg>
      <pc:sldChg chg="addSp delSp modSp mod">
        <pc:chgData name="Hailey Banack" userId="df58c6bd-3e89-4835-b83d-a52c76bdafc9" providerId="ADAL" clId="{56CC1C42-6B40-234B-BFD9-E4EA47D2A59A}" dt="2024-10-30T18:38:21.843" v="1067" actId="1076"/>
        <pc:sldMkLst>
          <pc:docMk/>
          <pc:sldMk cId="1024386368" sldId="323"/>
        </pc:sldMkLst>
        <pc:spChg chg="del">
          <ac:chgData name="Hailey Banack" userId="df58c6bd-3e89-4835-b83d-a52c76bdafc9" providerId="ADAL" clId="{56CC1C42-6B40-234B-BFD9-E4EA47D2A59A}" dt="2024-10-30T18:34:54.475" v="1009" actId="478"/>
          <ac:spMkLst>
            <pc:docMk/>
            <pc:sldMk cId="1024386368" sldId="323"/>
            <ac:spMk id="4" creationId="{AE0D3E41-0E47-CF3D-357F-21465C544672}"/>
          </ac:spMkLst>
        </pc:spChg>
        <pc:spChg chg="add mod">
          <ac:chgData name="Hailey Banack" userId="df58c6bd-3e89-4835-b83d-a52c76bdafc9" providerId="ADAL" clId="{56CC1C42-6B40-234B-BFD9-E4EA47D2A59A}" dt="2024-10-30T18:38:21.843" v="1067" actId="1076"/>
          <ac:spMkLst>
            <pc:docMk/>
            <pc:sldMk cId="1024386368" sldId="323"/>
            <ac:spMk id="5" creationId="{7F77A61B-6126-D558-46F0-FCF6ADB3F50A}"/>
          </ac:spMkLst>
        </pc:spChg>
        <pc:spChg chg="del">
          <ac:chgData name="Hailey Banack" userId="df58c6bd-3e89-4835-b83d-a52c76bdafc9" providerId="ADAL" clId="{56CC1C42-6B40-234B-BFD9-E4EA47D2A59A}" dt="2024-10-30T18:34:56.814" v="1010" actId="478"/>
          <ac:spMkLst>
            <pc:docMk/>
            <pc:sldMk cId="1024386368" sldId="323"/>
            <ac:spMk id="8" creationId="{AAAE3992-3DA8-7EAB-7133-C77D27B66CC0}"/>
          </ac:spMkLst>
        </pc:spChg>
        <pc:spChg chg="mod">
          <ac:chgData name="Hailey Banack" userId="df58c6bd-3e89-4835-b83d-a52c76bdafc9" providerId="ADAL" clId="{56CC1C42-6B40-234B-BFD9-E4EA47D2A59A}" dt="2024-10-30T18:38:01.728" v="1064" actId="1076"/>
          <ac:spMkLst>
            <pc:docMk/>
            <pc:sldMk cId="1024386368" sldId="323"/>
            <ac:spMk id="16" creationId="{959BB1EF-12CC-231C-0F90-9307454C3120}"/>
          </ac:spMkLst>
        </pc:spChg>
        <pc:grpChg chg="del">
          <ac:chgData name="Hailey Banack" userId="df58c6bd-3e89-4835-b83d-a52c76bdafc9" providerId="ADAL" clId="{56CC1C42-6B40-234B-BFD9-E4EA47D2A59A}" dt="2024-10-30T18:35:01.878" v="1011" actId="478"/>
          <ac:grpSpMkLst>
            <pc:docMk/>
            <pc:sldMk cId="1024386368" sldId="323"/>
            <ac:grpSpMk id="10" creationId="{BEB31A1B-6843-BFE1-710C-F687522C8EF5}"/>
          </ac:grpSpMkLst>
        </pc:grpChg>
        <pc:picChg chg="add del mod">
          <ac:chgData name="Hailey Banack" userId="df58c6bd-3e89-4835-b83d-a52c76bdafc9" providerId="ADAL" clId="{56CC1C42-6B40-234B-BFD9-E4EA47D2A59A}" dt="2024-10-30T18:35:31.722" v="1021"/>
          <ac:picMkLst>
            <pc:docMk/>
            <pc:sldMk cId="1024386368" sldId="323"/>
            <ac:picMk id="2" creationId="{4E0F3B4F-E2FF-F62E-BE2E-CF5C45C415EE}"/>
          </ac:picMkLst>
        </pc:picChg>
        <pc:picChg chg="add mod">
          <ac:chgData name="Hailey Banack" userId="df58c6bd-3e89-4835-b83d-a52c76bdafc9" providerId="ADAL" clId="{56CC1C42-6B40-234B-BFD9-E4EA47D2A59A}" dt="2024-10-30T18:37:47.708" v="1062"/>
          <ac:picMkLst>
            <pc:docMk/>
            <pc:sldMk cId="1024386368" sldId="323"/>
            <ac:picMk id="3" creationId="{353CC879-56C4-AF67-5957-892F08D2D687}"/>
          </ac:picMkLst>
        </pc:picChg>
      </pc:sldChg>
      <pc:sldChg chg="del">
        <pc:chgData name="Hailey Banack" userId="df58c6bd-3e89-4835-b83d-a52c76bdafc9" providerId="ADAL" clId="{56CC1C42-6B40-234B-BFD9-E4EA47D2A59A}" dt="2024-10-30T18:38:25.915" v="1068" actId="2696"/>
        <pc:sldMkLst>
          <pc:docMk/>
          <pc:sldMk cId="3287837277" sldId="327"/>
        </pc:sldMkLst>
      </pc:sldChg>
      <pc:sldChg chg="addSp delSp modSp mod addAnim delAnim modAnim">
        <pc:chgData name="Hailey Banack" userId="df58c6bd-3e89-4835-b83d-a52c76bdafc9" providerId="ADAL" clId="{56CC1C42-6B40-234B-BFD9-E4EA47D2A59A}" dt="2024-10-30T18:22:24.780" v="876" actId="1076"/>
        <pc:sldMkLst>
          <pc:docMk/>
          <pc:sldMk cId="916367827" sldId="328"/>
        </pc:sldMkLst>
        <pc:spChg chg="del">
          <ac:chgData name="Hailey Banack" userId="df58c6bd-3e89-4835-b83d-a52c76bdafc9" providerId="ADAL" clId="{56CC1C42-6B40-234B-BFD9-E4EA47D2A59A}" dt="2024-10-30T18:14:09.287" v="728" actId="478"/>
          <ac:spMkLst>
            <pc:docMk/>
            <pc:sldMk cId="916367827" sldId="328"/>
            <ac:spMk id="2" creationId="{1BB4437B-6254-BE9C-1B21-255C7DB2E9DB}"/>
          </ac:spMkLst>
        </pc:spChg>
        <pc:spChg chg="mod">
          <ac:chgData name="Hailey Banack" userId="df58c6bd-3e89-4835-b83d-a52c76bdafc9" providerId="ADAL" clId="{56CC1C42-6B40-234B-BFD9-E4EA47D2A59A}" dt="2024-10-30T18:14:37.214" v="753" actId="1076"/>
          <ac:spMkLst>
            <pc:docMk/>
            <pc:sldMk cId="916367827" sldId="328"/>
            <ac:spMk id="5" creationId="{285173EC-A4D6-DACC-AD98-CEF18D49D8BF}"/>
          </ac:spMkLst>
        </pc:spChg>
        <pc:spChg chg="add del">
          <ac:chgData name="Hailey Banack" userId="df58c6bd-3e89-4835-b83d-a52c76bdafc9" providerId="ADAL" clId="{56CC1C42-6B40-234B-BFD9-E4EA47D2A59A}" dt="2024-10-30T18:18:42.154" v="769" actId="22"/>
          <ac:spMkLst>
            <pc:docMk/>
            <pc:sldMk cId="916367827" sldId="328"/>
            <ac:spMk id="9" creationId="{BD26777E-FD67-7B97-CA11-BAED075F327B}"/>
          </ac:spMkLst>
        </pc:spChg>
        <pc:spChg chg="add mod">
          <ac:chgData name="Hailey Banack" userId="df58c6bd-3e89-4835-b83d-a52c76bdafc9" providerId="ADAL" clId="{56CC1C42-6B40-234B-BFD9-E4EA47D2A59A}" dt="2024-10-30T18:21:48.062" v="824" actId="1037"/>
          <ac:spMkLst>
            <pc:docMk/>
            <pc:sldMk cId="916367827" sldId="328"/>
            <ac:spMk id="10" creationId="{04AB0C7F-3002-634F-DDFF-EE1B121B5676}"/>
          </ac:spMkLst>
        </pc:spChg>
        <pc:spChg chg="add mod">
          <ac:chgData name="Hailey Banack" userId="df58c6bd-3e89-4835-b83d-a52c76bdafc9" providerId="ADAL" clId="{56CC1C42-6B40-234B-BFD9-E4EA47D2A59A}" dt="2024-10-30T18:21:36.013" v="818" actId="1076"/>
          <ac:spMkLst>
            <pc:docMk/>
            <pc:sldMk cId="916367827" sldId="328"/>
            <ac:spMk id="11" creationId="{8FB2FE36-9947-7D39-B795-317FFCC5C453}"/>
          </ac:spMkLst>
        </pc:spChg>
        <pc:spChg chg="add mod">
          <ac:chgData name="Hailey Banack" userId="df58c6bd-3e89-4835-b83d-a52c76bdafc9" providerId="ADAL" clId="{56CC1C42-6B40-234B-BFD9-E4EA47D2A59A}" dt="2024-10-30T18:22:24.780" v="876" actId="1076"/>
          <ac:spMkLst>
            <pc:docMk/>
            <pc:sldMk cId="916367827" sldId="328"/>
            <ac:spMk id="13" creationId="{E54FE108-E143-C6AB-4036-53933DB461D9}"/>
          </ac:spMkLst>
        </pc:spChg>
        <pc:spChg chg="add mod">
          <ac:chgData name="Hailey Banack" userId="df58c6bd-3e89-4835-b83d-a52c76bdafc9" providerId="ADAL" clId="{56CC1C42-6B40-234B-BFD9-E4EA47D2A59A}" dt="2024-10-30T18:21:57.521" v="843" actId="20577"/>
          <ac:spMkLst>
            <pc:docMk/>
            <pc:sldMk cId="916367827" sldId="328"/>
            <ac:spMk id="14" creationId="{0F64F7A3-5232-F873-972D-BFB357D0972C}"/>
          </ac:spMkLst>
        </pc:spChg>
        <pc:spChg chg="add del">
          <ac:chgData name="Hailey Banack" userId="df58c6bd-3e89-4835-b83d-a52c76bdafc9" providerId="ADAL" clId="{56CC1C42-6B40-234B-BFD9-E4EA47D2A59A}" dt="2024-10-30T18:22:07.078" v="846" actId="22"/>
          <ac:spMkLst>
            <pc:docMk/>
            <pc:sldMk cId="916367827" sldId="328"/>
            <ac:spMk id="16" creationId="{C8D666A5-4F9C-9598-2992-D96A502C7A2A}"/>
          </ac:spMkLst>
        </pc:spChg>
        <pc:spChg chg="del">
          <ac:chgData name="Hailey Banack" userId="df58c6bd-3e89-4835-b83d-a52c76bdafc9" providerId="ADAL" clId="{56CC1C42-6B40-234B-BFD9-E4EA47D2A59A}" dt="2024-10-30T18:14:06.255" v="727" actId="478"/>
          <ac:spMkLst>
            <pc:docMk/>
            <pc:sldMk cId="916367827" sldId="328"/>
            <ac:spMk id="23" creationId="{F5C599B9-A31D-20CE-8C53-ED3F2F92B627}"/>
          </ac:spMkLst>
        </pc:spChg>
        <pc:spChg chg="del">
          <ac:chgData name="Hailey Banack" userId="df58c6bd-3e89-4835-b83d-a52c76bdafc9" providerId="ADAL" clId="{56CC1C42-6B40-234B-BFD9-E4EA47D2A59A}" dt="2024-10-30T18:14:05.061" v="726" actId="478"/>
          <ac:spMkLst>
            <pc:docMk/>
            <pc:sldMk cId="916367827" sldId="328"/>
            <ac:spMk id="24" creationId="{FBC7BE8E-D4CD-DE56-EF0F-1A7F9324D691}"/>
          </ac:spMkLst>
        </pc:spChg>
        <pc:picChg chg="add mod">
          <ac:chgData name="Hailey Banack" userId="df58c6bd-3e89-4835-b83d-a52c76bdafc9" providerId="ADAL" clId="{56CC1C42-6B40-234B-BFD9-E4EA47D2A59A}" dt="2024-10-30T18:19:35.360" v="811" actId="1076"/>
          <ac:picMkLst>
            <pc:docMk/>
            <pc:sldMk cId="916367827" sldId="328"/>
            <ac:picMk id="3" creationId="{5782B4A9-CF14-29EF-B023-4F019E44A4D9}"/>
          </ac:picMkLst>
        </pc:picChg>
        <pc:picChg chg="add del mod">
          <ac:chgData name="Hailey Banack" userId="df58c6bd-3e89-4835-b83d-a52c76bdafc9" providerId="ADAL" clId="{56CC1C42-6B40-234B-BFD9-E4EA47D2A59A}" dt="2024-10-30T18:16:48.274" v="761" actId="478"/>
          <ac:picMkLst>
            <pc:docMk/>
            <pc:sldMk cId="916367827" sldId="328"/>
            <ac:picMk id="4" creationId="{4C3FAF5A-9151-8344-1595-6C2EBA6E7B6D}"/>
          </ac:picMkLst>
        </pc:picChg>
        <pc:picChg chg="del">
          <ac:chgData name="Hailey Banack" userId="df58c6bd-3e89-4835-b83d-a52c76bdafc9" providerId="ADAL" clId="{56CC1C42-6B40-234B-BFD9-E4EA47D2A59A}" dt="2024-10-30T18:14:10.143" v="729" actId="478"/>
          <ac:picMkLst>
            <pc:docMk/>
            <pc:sldMk cId="916367827" sldId="328"/>
            <ac:picMk id="6" creationId="{F1F4FFF0-E4B4-0ABC-2B4D-5BD7363C95A1}"/>
          </ac:picMkLst>
        </pc:picChg>
        <pc:picChg chg="add del mod">
          <ac:chgData name="Hailey Banack" userId="df58c6bd-3e89-4835-b83d-a52c76bdafc9" providerId="ADAL" clId="{56CC1C42-6B40-234B-BFD9-E4EA47D2A59A}" dt="2024-10-30T18:18:29.639" v="767" actId="478"/>
          <ac:picMkLst>
            <pc:docMk/>
            <pc:sldMk cId="916367827" sldId="328"/>
            <ac:picMk id="7" creationId="{A22DE316-3AEF-2261-705B-4E95514250D6}"/>
          </ac:picMkLst>
        </pc:picChg>
        <pc:picChg chg="add mod">
          <ac:chgData name="Hailey Banack" userId="df58c6bd-3e89-4835-b83d-a52c76bdafc9" providerId="ADAL" clId="{56CC1C42-6B40-234B-BFD9-E4EA47D2A59A}" dt="2024-10-30T18:21:28.513" v="815" actId="1076"/>
          <ac:picMkLst>
            <pc:docMk/>
            <pc:sldMk cId="916367827" sldId="328"/>
            <ac:picMk id="12" creationId="{584B234C-570F-6452-1910-F66633D57F17}"/>
          </ac:picMkLst>
        </pc:picChg>
        <pc:picChg chg="del">
          <ac:chgData name="Hailey Banack" userId="df58c6bd-3e89-4835-b83d-a52c76bdafc9" providerId="ADAL" clId="{56CC1C42-6B40-234B-BFD9-E4EA47D2A59A}" dt="2024-10-30T18:14:03.689" v="725" actId="478"/>
          <ac:picMkLst>
            <pc:docMk/>
            <pc:sldMk cId="916367827" sldId="328"/>
            <ac:picMk id="22" creationId="{F151B876-D0A7-919F-4D6A-6B787910CB95}"/>
          </ac:picMkLst>
        </pc:picChg>
      </pc:sldChg>
      <pc:sldChg chg="del">
        <pc:chgData name="Hailey Banack" userId="df58c6bd-3e89-4835-b83d-a52c76bdafc9" providerId="ADAL" clId="{56CC1C42-6B40-234B-BFD9-E4EA47D2A59A}" dt="2024-10-30T18:34:48.860" v="1008" actId="2696"/>
        <pc:sldMkLst>
          <pc:docMk/>
          <pc:sldMk cId="639622357" sldId="329"/>
        </pc:sldMkLst>
      </pc:sldChg>
      <pc:sldChg chg="addSp delSp modSp mod addAnim delAnim modAnim">
        <pc:chgData name="Hailey Banack" userId="df58c6bd-3e89-4835-b83d-a52c76bdafc9" providerId="ADAL" clId="{56CC1C42-6B40-234B-BFD9-E4EA47D2A59A}" dt="2024-10-30T18:08:16.465" v="337" actId="20577"/>
        <pc:sldMkLst>
          <pc:docMk/>
          <pc:sldMk cId="0" sldId="330"/>
        </pc:sldMkLst>
        <pc:spChg chg="add del">
          <ac:chgData name="Hailey Banack" userId="df58c6bd-3e89-4835-b83d-a52c76bdafc9" providerId="ADAL" clId="{56CC1C42-6B40-234B-BFD9-E4EA47D2A59A}" dt="2024-10-30T18:05:03.420" v="277" actId="22"/>
          <ac:spMkLst>
            <pc:docMk/>
            <pc:sldMk cId="0" sldId="330"/>
            <ac:spMk id="3" creationId="{59AE609D-EE92-DFFA-DE33-491EB2D71DE4}"/>
          </ac:spMkLst>
        </pc:spChg>
        <pc:spChg chg="add del mod">
          <ac:chgData name="Hailey Banack" userId="df58c6bd-3e89-4835-b83d-a52c76bdafc9" providerId="ADAL" clId="{56CC1C42-6B40-234B-BFD9-E4EA47D2A59A}" dt="2024-10-30T18:06:42.106" v="304" actId="478"/>
          <ac:spMkLst>
            <pc:docMk/>
            <pc:sldMk cId="0" sldId="330"/>
            <ac:spMk id="4" creationId="{834EB7A1-D6A5-E3FF-D267-3696AFDC3C80}"/>
          </ac:spMkLst>
        </pc:spChg>
        <pc:spChg chg="mod">
          <ac:chgData name="Hailey Banack" userId="df58c6bd-3e89-4835-b83d-a52c76bdafc9" providerId="ADAL" clId="{56CC1C42-6B40-234B-BFD9-E4EA47D2A59A}" dt="2024-10-30T18:07:29.513" v="320" actId="404"/>
          <ac:spMkLst>
            <pc:docMk/>
            <pc:sldMk cId="0" sldId="330"/>
            <ac:spMk id="655" creationId="{00000000-0000-0000-0000-000000000000}"/>
          </ac:spMkLst>
        </pc:spChg>
        <pc:spChg chg="mod">
          <ac:chgData name="Hailey Banack" userId="df58c6bd-3e89-4835-b83d-a52c76bdafc9" providerId="ADAL" clId="{56CC1C42-6B40-234B-BFD9-E4EA47D2A59A}" dt="2024-10-30T18:08:16.465" v="337" actId="20577"/>
          <ac:spMkLst>
            <pc:docMk/>
            <pc:sldMk cId="0" sldId="330"/>
            <ac:spMk id="656" creationId="{00000000-0000-0000-0000-000000000000}"/>
          </ac:spMkLst>
        </pc:spChg>
        <pc:picChg chg="del">
          <ac:chgData name="Hailey Banack" userId="df58c6bd-3e89-4835-b83d-a52c76bdafc9" providerId="ADAL" clId="{56CC1C42-6B40-234B-BFD9-E4EA47D2A59A}" dt="2024-10-30T18:00:41.820" v="208" actId="478"/>
          <ac:picMkLst>
            <pc:docMk/>
            <pc:sldMk cId="0" sldId="330"/>
            <ac:picMk id="657" creationId="{00000000-0000-0000-0000-000000000000}"/>
          </ac:picMkLst>
        </pc:picChg>
        <pc:picChg chg="del">
          <ac:chgData name="Hailey Banack" userId="df58c6bd-3e89-4835-b83d-a52c76bdafc9" providerId="ADAL" clId="{56CC1C42-6B40-234B-BFD9-E4EA47D2A59A}" dt="2024-10-30T18:06:23.998" v="301" actId="478"/>
          <ac:picMkLst>
            <pc:docMk/>
            <pc:sldMk cId="0" sldId="330"/>
            <ac:picMk id="658" creationId="{00000000-0000-0000-0000-000000000000}"/>
          </ac:picMkLst>
        </pc:picChg>
      </pc:sldChg>
      <pc:sldChg chg="addSp delSp modSp mod delAnim">
        <pc:chgData name="Hailey Banack" userId="df58c6bd-3e89-4835-b83d-a52c76bdafc9" providerId="ADAL" clId="{56CC1C42-6B40-234B-BFD9-E4EA47D2A59A}" dt="2024-10-30T18:13:42.320" v="724" actId="20577"/>
        <pc:sldMkLst>
          <pc:docMk/>
          <pc:sldMk cId="2956218236" sldId="331"/>
        </pc:sldMkLst>
        <pc:spChg chg="add mod">
          <ac:chgData name="Hailey Banack" userId="df58c6bd-3e89-4835-b83d-a52c76bdafc9" providerId="ADAL" clId="{56CC1C42-6B40-234B-BFD9-E4EA47D2A59A}" dt="2024-10-30T18:09:32.904" v="358" actId="1076"/>
          <ac:spMkLst>
            <pc:docMk/>
            <pc:sldMk cId="2956218236" sldId="331"/>
            <ac:spMk id="3" creationId="{BB8A11ED-0B70-5AE1-106F-7CE6285033B0}"/>
          </ac:spMkLst>
        </pc:spChg>
        <pc:spChg chg="add mod">
          <ac:chgData name="Hailey Banack" userId="df58c6bd-3e89-4835-b83d-a52c76bdafc9" providerId="ADAL" clId="{56CC1C42-6B40-234B-BFD9-E4EA47D2A59A}" dt="2024-10-30T18:13:42.320" v="724" actId="20577"/>
          <ac:spMkLst>
            <pc:docMk/>
            <pc:sldMk cId="2956218236" sldId="331"/>
            <ac:spMk id="7" creationId="{FE6586AF-52C7-6574-BB42-0DD2D2EC92A5}"/>
          </ac:spMkLst>
        </pc:spChg>
        <pc:spChg chg="del">
          <ac:chgData name="Hailey Banack" userId="df58c6bd-3e89-4835-b83d-a52c76bdafc9" providerId="ADAL" clId="{56CC1C42-6B40-234B-BFD9-E4EA47D2A59A}" dt="2024-10-30T18:08:37.987" v="338" actId="478"/>
          <ac:spMkLst>
            <pc:docMk/>
            <pc:sldMk cId="2956218236" sldId="331"/>
            <ac:spMk id="8" creationId="{072DE1C7-32A0-3A3A-EB9B-3867276C091C}"/>
          </ac:spMkLst>
        </pc:spChg>
        <pc:spChg chg="mod">
          <ac:chgData name="Hailey Banack" userId="df58c6bd-3e89-4835-b83d-a52c76bdafc9" providerId="ADAL" clId="{56CC1C42-6B40-234B-BFD9-E4EA47D2A59A}" dt="2024-10-30T18:12:15.870" v="557" actId="20577"/>
          <ac:spMkLst>
            <pc:docMk/>
            <pc:sldMk cId="2956218236" sldId="331"/>
            <ac:spMk id="12" creationId="{622FE73C-D79D-6516-2E0F-D55BCDEA33C9}"/>
          </ac:spMkLst>
        </pc:spChg>
        <pc:spChg chg="del mod">
          <ac:chgData name="Hailey Banack" userId="df58c6bd-3e89-4835-b83d-a52c76bdafc9" providerId="ADAL" clId="{56CC1C42-6B40-234B-BFD9-E4EA47D2A59A}" dt="2024-10-30T18:09:04.378" v="344" actId="21"/>
          <ac:spMkLst>
            <pc:docMk/>
            <pc:sldMk cId="2956218236" sldId="331"/>
            <ac:spMk id="13" creationId="{154307CB-6887-7861-A6D0-197D1E4DF61A}"/>
          </ac:spMkLst>
        </pc:spChg>
        <pc:spChg chg="mod">
          <ac:chgData name="Hailey Banack" userId="df58c6bd-3e89-4835-b83d-a52c76bdafc9" providerId="ADAL" clId="{56CC1C42-6B40-234B-BFD9-E4EA47D2A59A}" dt="2024-10-30T18:13:00.151" v="679" actId="14100"/>
          <ac:spMkLst>
            <pc:docMk/>
            <pc:sldMk cId="2956218236" sldId="331"/>
            <ac:spMk id="21" creationId="{6A5F345B-0D0B-19BF-A5DF-985CCAD890AA}"/>
          </ac:spMkLst>
        </pc:spChg>
        <pc:spChg chg="mod">
          <ac:chgData name="Hailey Banack" userId="df58c6bd-3e89-4835-b83d-a52c76bdafc9" providerId="ADAL" clId="{56CC1C42-6B40-234B-BFD9-E4EA47D2A59A}" dt="2024-10-30T18:10:33.420" v="361" actId="1076"/>
          <ac:spMkLst>
            <pc:docMk/>
            <pc:sldMk cId="2956218236" sldId="331"/>
            <ac:spMk id="28" creationId="{DE2F96F8-1F93-15D7-9914-5F6224A067AB}"/>
          </ac:spMkLst>
        </pc:spChg>
        <pc:picChg chg="add mod">
          <ac:chgData name="Hailey Banack" userId="df58c6bd-3e89-4835-b83d-a52c76bdafc9" providerId="ADAL" clId="{56CC1C42-6B40-234B-BFD9-E4EA47D2A59A}" dt="2024-10-30T18:09:18.124" v="349" actId="14100"/>
          <ac:picMkLst>
            <pc:docMk/>
            <pc:sldMk cId="2956218236" sldId="331"/>
            <ac:picMk id="2" creationId="{93F2350A-B1DE-FDA6-C350-05F81EF1F290}"/>
          </ac:picMkLst>
        </pc:picChg>
        <pc:picChg chg="add del mod">
          <ac:chgData name="Hailey Banack" userId="df58c6bd-3e89-4835-b83d-a52c76bdafc9" providerId="ADAL" clId="{56CC1C42-6B40-234B-BFD9-E4EA47D2A59A}" dt="2024-10-30T18:10:53.833" v="369" actId="478"/>
          <ac:picMkLst>
            <pc:docMk/>
            <pc:sldMk cId="2956218236" sldId="331"/>
            <ac:picMk id="4" creationId="{17329A87-88F4-5151-6B3B-AAD82A136C4C}"/>
          </ac:picMkLst>
        </pc:picChg>
        <pc:picChg chg="add mod">
          <ac:chgData name="Hailey Banack" userId="df58c6bd-3e89-4835-b83d-a52c76bdafc9" providerId="ADAL" clId="{56CC1C42-6B40-234B-BFD9-E4EA47D2A59A}" dt="2024-10-30T18:10:48.117" v="366" actId="1076"/>
          <ac:picMkLst>
            <pc:docMk/>
            <pc:sldMk cId="2956218236" sldId="331"/>
            <ac:picMk id="5" creationId="{D6BC949C-19C1-96D0-FE9A-30A66A76AEE0}"/>
          </ac:picMkLst>
        </pc:picChg>
        <pc:picChg chg="add mod">
          <ac:chgData name="Hailey Banack" userId="df58c6bd-3e89-4835-b83d-a52c76bdafc9" providerId="ADAL" clId="{56CC1C42-6B40-234B-BFD9-E4EA47D2A59A}" dt="2024-10-30T18:10:52.649" v="368" actId="1076"/>
          <ac:picMkLst>
            <pc:docMk/>
            <pc:sldMk cId="2956218236" sldId="331"/>
            <ac:picMk id="6" creationId="{E34ACBC5-E0E4-1EDC-3728-222CB2A75FEE}"/>
          </ac:picMkLst>
        </pc:picChg>
        <pc:picChg chg="del">
          <ac:chgData name="Hailey Banack" userId="df58c6bd-3e89-4835-b83d-a52c76bdafc9" providerId="ADAL" clId="{56CC1C42-6B40-234B-BFD9-E4EA47D2A59A}" dt="2024-10-30T18:08:39.423" v="339" actId="478"/>
          <ac:picMkLst>
            <pc:docMk/>
            <pc:sldMk cId="2956218236" sldId="331"/>
            <ac:picMk id="11" creationId="{AA3A9036-BF39-81D4-DD4B-207974A19D66}"/>
          </ac:picMkLst>
        </pc:picChg>
        <pc:picChg chg="del">
          <ac:chgData name="Hailey Banack" userId="df58c6bd-3e89-4835-b83d-a52c76bdafc9" providerId="ADAL" clId="{56CC1C42-6B40-234B-BFD9-E4EA47D2A59A}" dt="2024-10-30T18:10:58.584" v="371" actId="478"/>
          <ac:picMkLst>
            <pc:docMk/>
            <pc:sldMk cId="2956218236" sldId="331"/>
            <ac:picMk id="20" creationId="{6E842EC6-4E2A-50D0-B20E-CAEF5D3FE273}"/>
          </ac:picMkLst>
        </pc:picChg>
        <pc:picChg chg="del">
          <ac:chgData name="Hailey Banack" userId="df58c6bd-3e89-4835-b83d-a52c76bdafc9" providerId="ADAL" clId="{56CC1C42-6B40-234B-BFD9-E4EA47D2A59A}" dt="2024-10-30T18:10:59.552" v="372" actId="478"/>
          <ac:picMkLst>
            <pc:docMk/>
            <pc:sldMk cId="2956218236" sldId="331"/>
            <ac:picMk id="25" creationId="{41D8A4D7-3EC2-BEB8-0CD1-7B3ABDA6FAA7}"/>
          </ac:picMkLst>
        </pc:picChg>
        <pc:picChg chg="del">
          <ac:chgData name="Hailey Banack" userId="df58c6bd-3e89-4835-b83d-a52c76bdafc9" providerId="ADAL" clId="{56CC1C42-6B40-234B-BFD9-E4EA47D2A59A}" dt="2024-10-30T18:10:55.860" v="370" actId="478"/>
          <ac:picMkLst>
            <pc:docMk/>
            <pc:sldMk cId="2956218236" sldId="331"/>
            <ac:picMk id="29" creationId="{F6AA5F4C-DF01-3FC8-5A94-5D5FAE8580C0}"/>
          </ac:picMkLst>
        </pc:picChg>
      </pc:sldChg>
      <pc:sldChg chg="addSp delSp modSp add mod">
        <pc:chgData name="Hailey Banack" userId="df58c6bd-3e89-4835-b83d-a52c76bdafc9" providerId="ADAL" clId="{56CC1C42-6B40-234B-BFD9-E4EA47D2A59A}" dt="2024-10-30T18:34:44.752" v="1007" actId="1076"/>
        <pc:sldMkLst>
          <pc:docMk/>
          <pc:sldMk cId="3321929558" sldId="332"/>
        </pc:sldMkLst>
        <pc:spChg chg="del">
          <ac:chgData name="Hailey Banack" userId="df58c6bd-3e89-4835-b83d-a52c76bdafc9" providerId="ADAL" clId="{56CC1C42-6B40-234B-BFD9-E4EA47D2A59A}" dt="2024-10-30T18:23:10.753" v="879" actId="478"/>
          <ac:spMkLst>
            <pc:docMk/>
            <pc:sldMk cId="3321929558" sldId="332"/>
            <ac:spMk id="3" creationId="{BB8A11ED-0B70-5AE1-106F-7CE6285033B0}"/>
          </ac:spMkLst>
        </pc:spChg>
        <pc:spChg chg="del mod">
          <ac:chgData name="Hailey Banack" userId="df58c6bd-3e89-4835-b83d-a52c76bdafc9" providerId="ADAL" clId="{56CC1C42-6B40-234B-BFD9-E4EA47D2A59A}" dt="2024-10-30T18:31:36.114" v="976" actId="478"/>
          <ac:spMkLst>
            <pc:docMk/>
            <pc:sldMk cId="3321929558" sldId="332"/>
            <ac:spMk id="7" creationId="{FE6586AF-52C7-6574-BB42-0DD2D2EC92A5}"/>
          </ac:spMkLst>
        </pc:spChg>
        <pc:spChg chg="add del">
          <ac:chgData name="Hailey Banack" userId="df58c6bd-3e89-4835-b83d-a52c76bdafc9" providerId="ADAL" clId="{56CC1C42-6B40-234B-BFD9-E4EA47D2A59A}" dt="2024-10-30T18:28:20.128" v="920" actId="22"/>
          <ac:spMkLst>
            <pc:docMk/>
            <pc:sldMk cId="3321929558" sldId="332"/>
            <ac:spMk id="8" creationId="{01C7D54D-9D1D-4F62-D7F6-C6B1E25B6E0B}"/>
          </ac:spMkLst>
        </pc:spChg>
        <pc:spChg chg="add mod">
          <ac:chgData name="Hailey Banack" userId="df58c6bd-3e89-4835-b83d-a52c76bdafc9" providerId="ADAL" clId="{56CC1C42-6B40-234B-BFD9-E4EA47D2A59A}" dt="2024-10-30T18:33:25.791" v="995" actId="1076"/>
          <ac:spMkLst>
            <pc:docMk/>
            <pc:sldMk cId="3321929558" sldId="332"/>
            <ac:spMk id="9" creationId="{BF2DC1A9-A13F-3FFA-80E5-1E2729568C40}"/>
          </ac:spMkLst>
        </pc:spChg>
        <pc:spChg chg="add mod">
          <ac:chgData name="Hailey Banack" userId="df58c6bd-3e89-4835-b83d-a52c76bdafc9" providerId="ADAL" clId="{56CC1C42-6B40-234B-BFD9-E4EA47D2A59A}" dt="2024-10-30T18:33:21.081" v="993" actId="1076"/>
          <ac:spMkLst>
            <pc:docMk/>
            <pc:sldMk cId="3321929558" sldId="332"/>
            <ac:spMk id="11" creationId="{FF52D4AD-B814-F33A-3D4D-84A17D92048A}"/>
          </ac:spMkLst>
        </pc:spChg>
        <pc:spChg chg="mod">
          <ac:chgData name="Hailey Banack" userId="df58c6bd-3e89-4835-b83d-a52c76bdafc9" providerId="ADAL" clId="{56CC1C42-6B40-234B-BFD9-E4EA47D2A59A}" dt="2024-10-30T18:30:22.758" v="936"/>
          <ac:spMkLst>
            <pc:docMk/>
            <pc:sldMk cId="3321929558" sldId="332"/>
            <ac:spMk id="12" creationId="{622FE73C-D79D-6516-2E0F-D55BCDEA33C9}"/>
          </ac:spMkLst>
        </pc:spChg>
        <pc:spChg chg="mod">
          <ac:chgData name="Hailey Banack" userId="df58c6bd-3e89-4835-b83d-a52c76bdafc9" providerId="ADAL" clId="{56CC1C42-6B40-234B-BFD9-E4EA47D2A59A}" dt="2024-10-30T18:34:44.752" v="1007" actId="1076"/>
          <ac:spMkLst>
            <pc:docMk/>
            <pc:sldMk cId="3321929558" sldId="332"/>
            <ac:spMk id="21" creationId="{6A5F345B-0D0B-19BF-A5DF-985CCAD890AA}"/>
          </ac:spMkLst>
        </pc:spChg>
        <pc:spChg chg="mod">
          <ac:chgData name="Hailey Banack" userId="df58c6bd-3e89-4835-b83d-a52c76bdafc9" providerId="ADAL" clId="{56CC1C42-6B40-234B-BFD9-E4EA47D2A59A}" dt="2024-10-30T18:33:33.312" v="997" actId="1076"/>
          <ac:spMkLst>
            <pc:docMk/>
            <pc:sldMk cId="3321929558" sldId="332"/>
            <ac:spMk id="28" creationId="{DE2F96F8-1F93-15D7-9914-5F6224A067AB}"/>
          </ac:spMkLst>
        </pc:spChg>
        <pc:picChg chg="del">
          <ac:chgData name="Hailey Banack" userId="df58c6bd-3e89-4835-b83d-a52c76bdafc9" providerId="ADAL" clId="{56CC1C42-6B40-234B-BFD9-E4EA47D2A59A}" dt="2024-10-30T18:23:07.126" v="878" actId="478"/>
          <ac:picMkLst>
            <pc:docMk/>
            <pc:sldMk cId="3321929558" sldId="332"/>
            <ac:picMk id="2" creationId="{93F2350A-B1DE-FDA6-C350-05F81EF1F290}"/>
          </ac:picMkLst>
        </pc:picChg>
        <pc:picChg chg="del">
          <ac:chgData name="Hailey Banack" userId="df58c6bd-3e89-4835-b83d-a52c76bdafc9" providerId="ADAL" clId="{56CC1C42-6B40-234B-BFD9-E4EA47D2A59A}" dt="2024-10-30T18:24:16.699" v="904" actId="478"/>
          <ac:picMkLst>
            <pc:docMk/>
            <pc:sldMk cId="3321929558" sldId="332"/>
            <ac:picMk id="5" creationId="{D6BC949C-19C1-96D0-FE9A-30A66A76AEE0}"/>
          </ac:picMkLst>
        </pc:picChg>
        <pc:picChg chg="del">
          <ac:chgData name="Hailey Banack" userId="df58c6bd-3e89-4835-b83d-a52c76bdafc9" providerId="ADAL" clId="{56CC1C42-6B40-234B-BFD9-E4EA47D2A59A}" dt="2024-10-30T18:24:17.390" v="905" actId="478"/>
          <ac:picMkLst>
            <pc:docMk/>
            <pc:sldMk cId="3321929558" sldId="332"/>
            <ac:picMk id="6" creationId="{E34ACBC5-E0E4-1EDC-3728-222CB2A75FEE}"/>
          </ac:picMkLst>
        </pc:picChg>
        <pc:picChg chg="add mod">
          <ac:chgData name="Hailey Banack" userId="df58c6bd-3e89-4835-b83d-a52c76bdafc9" providerId="ADAL" clId="{56CC1C42-6B40-234B-BFD9-E4EA47D2A59A}" dt="2024-10-30T18:33:23.004" v="994" actId="1076"/>
          <ac:picMkLst>
            <pc:docMk/>
            <pc:sldMk cId="3321929558" sldId="332"/>
            <ac:picMk id="10" creationId="{3D3AE7C1-F685-2C04-AECC-806DD17C30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30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70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28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33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120f6c89457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120f6c89457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781550" y="711175"/>
            <a:ext cx="5933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69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2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8" r:id="rId4"/>
    <p:sldLayoutId id="2147483659" r:id="rId5"/>
    <p:sldLayoutId id="2147483665" r:id="rId6"/>
    <p:sldLayoutId id="2147483672" r:id="rId7"/>
    <p:sldLayoutId id="2147483687" r:id="rId8"/>
    <p:sldLayoutId id="2147483688" r:id="rId9"/>
    <p:sldLayoutId id="2147483689" r:id="rId10"/>
    <p:sldLayoutId id="2147483690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ctrTitle"/>
          </p:nvPr>
        </p:nvSpPr>
        <p:spPr>
          <a:xfrm>
            <a:off x="1532100" y="1245236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SERious </a:t>
            </a:r>
            <a:br>
              <a:rPr lang="en" sz="4400" dirty="0">
                <a:solidFill>
                  <a:srgbClr val="002060"/>
                </a:solidFill>
              </a:rPr>
            </a:br>
            <a:r>
              <a:rPr lang="en" sz="4400" dirty="0">
                <a:solidFill>
                  <a:srgbClr val="002060"/>
                </a:solidFill>
              </a:rPr>
              <a:t>Summaries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309" name="Google Shape;309;p47"/>
          <p:cNvSpPr txBox="1">
            <a:spLocks noGrp="1"/>
          </p:cNvSpPr>
          <p:nvPr>
            <p:ph type="subTitle" idx="1"/>
          </p:nvPr>
        </p:nvSpPr>
        <p:spPr>
          <a:xfrm>
            <a:off x="1636409" y="3564938"/>
            <a:ext cx="149980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dirty="0"/>
              <a:t>External validity &amp; transportability</a:t>
            </a:r>
            <a:endParaRPr sz="1050" b="0" dirty="0"/>
          </a:p>
        </p:txBody>
      </p:sp>
      <p:sp>
        <p:nvSpPr>
          <p:cNvPr id="310" name="Google Shape;310;p47"/>
          <p:cNvSpPr/>
          <p:nvPr/>
        </p:nvSpPr>
        <p:spPr>
          <a:xfrm>
            <a:off x="2482788" y="251146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47"/>
          <p:cNvSpPr/>
          <p:nvPr/>
        </p:nvSpPr>
        <p:spPr>
          <a:xfrm>
            <a:off x="6060369" y="252734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47"/>
          <p:cNvSpPr/>
          <p:nvPr/>
        </p:nvSpPr>
        <p:spPr>
          <a:xfrm>
            <a:off x="1889888" y="4166566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" name="Google Shape;319;p50">
            <a:extLst>
              <a:ext uri="{FF2B5EF4-FFF2-40B4-BE49-F238E27FC236}">
                <a16:creationId xmlns:a16="http://schemas.microsoft.com/office/drawing/2014/main" id="{FBB2A3D7-2348-56B2-9572-743276DAB4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674019" y="373229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19;p50">
            <a:extLst>
              <a:ext uri="{FF2B5EF4-FFF2-40B4-BE49-F238E27FC236}">
                <a16:creationId xmlns:a16="http://schemas.microsoft.com/office/drawing/2014/main" id="{F591438B-A50A-0004-BBD4-0267695E9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674019" y="3087988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9;p47">
            <a:extLst>
              <a:ext uri="{FF2B5EF4-FFF2-40B4-BE49-F238E27FC236}">
                <a16:creationId xmlns:a16="http://schemas.microsoft.com/office/drawing/2014/main" id="{8E75CED5-F62D-F782-C6AD-B1C351FE3092}"/>
              </a:ext>
            </a:extLst>
          </p:cNvPr>
          <p:cNvSpPr txBox="1">
            <a:spLocks/>
          </p:cNvSpPr>
          <p:nvPr/>
        </p:nvSpPr>
        <p:spPr>
          <a:xfrm>
            <a:off x="7150467" y="3297618"/>
            <a:ext cx="1427100" cy="28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/>
            <a:r>
              <a:rPr lang="en-US" sz="1200" dirty="0"/>
              <a:t>Season 1</a:t>
            </a:r>
          </a:p>
          <a:p>
            <a:pPr marL="0" indent="0"/>
            <a:endParaRPr lang="en-US" sz="1200" dirty="0"/>
          </a:p>
          <a:p>
            <a:pPr marL="0" indent="0"/>
            <a:endParaRPr lang="en-US" sz="1200" dirty="0"/>
          </a:p>
        </p:txBody>
      </p:sp>
      <p:sp>
        <p:nvSpPr>
          <p:cNvPr id="5" name="Google Shape;309;p47">
            <a:extLst>
              <a:ext uri="{FF2B5EF4-FFF2-40B4-BE49-F238E27FC236}">
                <a16:creationId xmlns:a16="http://schemas.microsoft.com/office/drawing/2014/main" id="{6E551378-DE19-955F-700C-755DD5B1BBDC}"/>
              </a:ext>
            </a:extLst>
          </p:cNvPr>
          <p:cNvSpPr txBox="1">
            <a:spLocks/>
          </p:cNvSpPr>
          <p:nvPr/>
        </p:nvSpPr>
        <p:spPr>
          <a:xfrm>
            <a:off x="7150467" y="3950523"/>
            <a:ext cx="1427100" cy="28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/>
            <a:r>
              <a:rPr lang="en-US" sz="1200" dirty="0"/>
              <a:t>Episode 17</a:t>
            </a:r>
          </a:p>
          <a:p>
            <a:pPr marL="0" indent="0"/>
            <a:endParaRPr lang="en-US" sz="1200" dirty="0"/>
          </a:p>
          <a:p>
            <a:pPr marL="0" indent="0"/>
            <a:endParaRPr lang="en-US" sz="1200" dirty="0"/>
          </a:p>
        </p:txBody>
      </p:sp>
      <p:sp>
        <p:nvSpPr>
          <p:cNvPr id="6" name="Google Shape;309;p47">
            <a:extLst>
              <a:ext uri="{FF2B5EF4-FFF2-40B4-BE49-F238E27FC236}">
                <a16:creationId xmlns:a16="http://schemas.microsoft.com/office/drawing/2014/main" id="{03B0A7AC-FC12-F803-DABB-A0B545422502}"/>
              </a:ext>
            </a:extLst>
          </p:cNvPr>
          <p:cNvSpPr txBox="1">
            <a:spLocks/>
          </p:cNvSpPr>
          <p:nvPr/>
        </p:nvSpPr>
        <p:spPr>
          <a:xfrm>
            <a:off x="2824270" y="3986953"/>
            <a:ext cx="4503427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/>
            <a:r>
              <a:rPr lang="en-US" sz="1200" dirty="0"/>
              <a:t>Summary prepared by Dr. Hailey Banack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5"/>
          <p:cNvSpPr txBox="1">
            <a:spLocks noGrp="1"/>
          </p:cNvSpPr>
          <p:nvPr>
            <p:ph type="title"/>
          </p:nvPr>
        </p:nvSpPr>
        <p:spPr>
          <a:xfrm>
            <a:off x="2130026" y="258542"/>
            <a:ext cx="4883948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b="0" dirty="0">
                <a:solidFill>
                  <a:schemeClr val="tx1"/>
                </a:solidFill>
              </a:rPr>
              <a:t>The idea of target validity emphasizes the importance of estimating effects relevant to a specific population.</a:t>
            </a:r>
            <a:br>
              <a:rPr lang="en-US" sz="1600" b="0" dirty="0">
                <a:solidFill>
                  <a:schemeClr val="tx1"/>
                </a:solidFill>
              </a:rPr>
            </a:b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995" name="Google Shape;99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5995" y="1837071"/>
            <a:ext cx="621600" cy="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4;p85">
            <a:extLst>
              <a:ext uri="{FF2B5EF4-FFF2-40B4-BE49-F238E27FC236}">
                <a16:creationId xmlns:a16="http://schemas.microsoft.com/office/drawing/2014/main" id="{5370A749-AB44-D4D2-B8E9-B149FCA7E1F7}"/>
              </a:ext>
            </a:extLst>
          </p:cNvPr>
          <p:cNvSpPr txBox="1">
            <a:spLocks/>
          </p:cNvSpPr>
          <p:nvPr/>
        </p:nvSpPr>
        <p:spPr>
          <a:xfrm>
            <a:off x="2130026" y="2036892"/>
            <a:ext cx="4773538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ncert One"/>
              <a:buNone/>
              <a:defRPr sz="82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</a:rPr>
              <a:t>Internal and external validity should be integrated into one identification process, focusing on whether the research question is well-defined and includes the target population.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>
            <a:spLocks noGrp="1"/>
          </p:cNvSpPr>
          <p:nvPr>
            <p:ph type="title"/>
          </p:nvPr>
        </p:nvSpPr>
        <p:spPr>
          <a:xfrm>
            <a:off x="1412417" y="949592"/>
            <a:ext cx="6890335" cy="1720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1. Daniel </a:t>
            </a:r>
            <a:r>
              <a:rPr lang="en-US" sz="1100" dirty="0" err="1"/>
              <a:t>Westreich</a:t>
            </a:r>
            <a:r>
              <a:rPr lang="en-US" sz="1100" dirty="0"/>
              <a:t>, Jessie K Edwards, Catherine R Lesko, Stephen R Cole, Elizabeth A Stuart, Target Validity and the Hierarchy of Study Designs, American Journal of Epidemiology, Volume 188, Issue 2, February 2019, Pages 438–443, https://</a:t>
            </a:r>
            <a:r>
              <a:rPr lang="en-US" sz="1100" dirty="0" err="1"/>
              <a:t>doi.org</a:t>
            </a:r>
            <a:r>
              <a:rPr lang="en-US" sz="1100" dirty="0"/>
              <a:t>/10.1093/</a:t>
            </a:r>
            <a:r>
              <a:rPr lang="en-US" sz="1100" dirty="0" err="1"/>
              <a:t>aje</a:t>
            </a:r>
            <a:r>
              <a:rPr lang="en-US" sz="1100" dirty="0"/>
              <a:t>/kwy228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2. Lesko, Catherine R.; Buchanan, Ashley L.; </a:t>
            </a:r>
            <a:r>
              <a:rPr lang="en-US" sz="1100" dirty="0" err="1"/>
              <a:t>Westreich</a:t>
            </a:r>
            <a:r>
              <a:rPr lang="en-US" sz="1100" dirty="0"/>
              <a:t>, Daniela; Edwards, Jessie K.; Hudgens, Michael G.; Cole, Stephen R.. Generalizing Study Results: A Potential Outcomes Perspective. Epidemiology 28(4):p 553-561, July 2017. DOI: 10.1097/EDE.0000000000000664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3. </a:t>
            </a:r>
            <a:r>
              <a:rPr lang="en-US" sz="1100" dirty="0" err="1"/>
              <a:t>Dahabreh</a:t>
            </a:r>
            <a:r>
              <a:rPr lang="en-US" sz="1100" dirty="0"/>
              <a:t>, Issa J.; Robertson, Sarah E.; </a:t>
            </a:r>
            <a:r>
              <a:rPr lang="en-US" sz="1100" dirty="0" err="1"/>
              <a:t>Hernán</a:t>
            </a:r>
            <a:r>
              <a:rPr lang="en-US" sz="1100" dirty="0"/>
              <a:t>, Miguel A. On the Relation Between G-formula and Inverse Probability Weighting Estimators for Generalizing Trial Results. Epidemiology 30(6):p 807-812, November 2019. | DOI: 10.1097/EDE.0000000000001097</a:t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4. Rudolph KE, Schmidt NM, </a:t>
            </a:r>
            <a:r>
              <a:rPr lang="en-US" sz="1100" dirty="0" err="1"/>
              <a:t>Glymour</a:t>
            </a:r>
            <a:r>
              <a:rPr lang="en-US" sz="1100" dirty="0"/>
              <a:t> MM, Crowder R, </a:t>
            </a:r>
            <a:r>
              <a:rPr lang="en-US" sz="1100" dirty="0" err="1"/>
              <a:t>Galin</a:t>
            </a:r>
            <a:r>
              <a:rPr lang="en-US" sz="1100" dirty="0"/>
              <a:t> J, Ahern J, </a:t>
            </a:r>
            <a:r>
              <a:rPr lang="en-US" sz="1100" dirty="0" err="1"/>
              <a:t>Osypuk</a:t>
            </a:r>
            <a:r>
              <a:rPr lang="en-US" sz="1100" dirty="0"/>
              <a:t> TL. Composition or Context: Using Transportability to Understand Drivers of Site Differences in a Large-scale Housing Experiment. Epidemiology. 2018 Mar;29(2):199-206. </a:t>
            </a:r>
            <a:r>
              <a:rPr lang="en-US" sz="1100" dirty="0" err="1"/>
              <a:t>doi</a:t>
            </a:r>
            <a:r>
              <a:rPr lang="en-US" sz="1100" dirty="0"/>
              <a:t>: 10.1097/EDE.0000000000000774.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376" name="Google Shape;376;p53"/>
          <p:cNvSpPr txBox="1">
            <a:spLocks noGrp="1"/>
          </p:cNvSpPr>
          <p:nvPr>
            <p:ph type="subTitle" idx="1"/>
          </p:nvPr>
        </p:nvSpPr>
        <p:spPr>
          <a:xfrm>
            <a:off x="1216869" y="275052"/>
            <a:ext cx="636372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 on this topic: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8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7"/>
          <p:cNvSpPr txBox="1">
            <a:spLocks noGrp="1"/>
          </p:cNvSpPr>
          <p:nvPr>
            <p:ph type="title"/>
          </p:nvPr>
        </p:nvSpPr>
        <p:spPr>
          <a:xfrm>
            <a:off x="2838275" y="1309134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Acknowledgements</a:t>
            </a:r>
            <a:endParaRPr sz="3600" dirty="0"/>
          </a:p>
        </p:txBody>
      </p:sp>
      <p:sp>
        <p:nvSpPr>
          <p:cNvPr id="656" name="Google Shape;656;p67"/>
          <p:cNvSpPr txBox="1">
            <a:spLocks noGrp="1"/>
          </p:cNvSpPr>
          <p:nvPr>
            <p:ph type="body" idx="1"/>
          </p:nvPr>
        </p:nvSpPr>
        <p:spPr>
          <a:xfrm>
            <a:off x="2864232" y="2571750"/>
            <a:ext cx="4275870" cy="1574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" sz="1400" b="1" dirty="0"/>
              <a:t>Co-hosts: </a:t>
            </a:r>
            <a:r>
              <a:rPr lang="en" sz="1400" dirty="0"/>
              <a:t>Hailey Banack, Matt Fox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en" sz="1400" dirty="0"/>
          </a:p>
          <a:p>
            <a:pPr marL="0" indent="0" algn="l">
              <a:buNone/>
            </a:pPr>
            <a:r>
              <a:rPr lang="en" sz="1400" b="1" dirty="0"/>
              <a:t>Special guest: </a:t>
            </a:r>
            <a:r>
              <a:rPr lang="en-US" sz="1400" dirty="0" err="1"/>
              <a:t>Megha</a:t>
            </a:r>
            <a:r>
              <a:rPr lang="en-US" sz="1400" dirty="0"/>
              <a:t> Mehrotra</a:t>
            </a:r>
            <a:endParaRPr lang="en" sz="1400" dirty="0"/>
          </a:p>
          <a:p>
            <a:pPr marL="0" lvl="0" indent="0" algn="l" rtl="0">
              <a:spcBef>
                <a:spcPts val="0"/>
              </a:spcBef>
              <a:buNone/>
            </a:pPr>
            <a:endParaRPr lang="en" sz="1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sz="1400" dirty="0" err="1"/>
              <a:t>Mahrukh</a:t>
            </a:r>
            <a:r>
              <a:rPr lang="en" sz="1400" dirty="0"/>
              <a:t> Abid (</a:t>
            </a:r>
            <a:r>
              <a:rPr lang="en" sz="1400" dirty="0" err="1"/>
              <a:t>UofT</a:t>
            </a:r>
            <a:r>
              <a:rPr lang="en" sz="1400" dirty="0"/>
              <a:t>)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sz="1400" dirty="0"/>
              <a:t>Sue Bevan (SER)</a:t>
            </a:r>
          </a:p>
        </p:txBody>
      </p:sp>
      <p:pic>
        <p:nvPicPr>
          <p:cNvPr id="658" name="Google Shape;65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574" y="2171336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54;p70">
            <a:extLst>
              <a:ext uri="{FF2B5EF4-FFF2-40B4-BE49-F238E27FC236}">
                <a16:creationId xmlns:a16="http://schemas.microsoft.com/office/drawing/2014/main" id="{536029A9-A6D9-4677-4D5B-065146D9DF75}"/>
              </a:ext>
            </a:extLst>
          </p:cNvPr>
          <p:cNvPicPr preferRelativeResize="0"/>
          <p:nvPr/>
        </p:nvPicPr>
        <p:blipFill rotWithShape="1">
          <a:blip r:embed="rId4">
            <a:alphaModFix amt="78000"/>
          </a:blip>
          <a:srcRect l="19967"/>
          <a:stretch/>
        </p:blipFill>
        <p:spPr>
          <a:xfrm rot="3044709">
            <a:off x="2371808" y="689349"/>
            <a:ext cx="1470368" cy="7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>
            <a:spLocks noGrp="1"/>
          </p:cNvSpPr>
          <p:nvPr>
            <p:ph type="title"/>
          </p:nvPr>
        </p:nvSpPr>
        <p:spPr>
          <a:xfrm>
            <a:off x="2398594" y="853805"/>
            <a:ext cx="4670115" cy="609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600" dirty="0">
                <a:solidFill>
                  <a:srgbClr val="002060"/>
                </a:solidFill>
              </a:rPr>
              <a:t>Do external validity and transportability confuse the daylights out of you? ft Dr. </a:t>
            </a:r>
            <a:r>
              <a:rPr lang="en-US" sz="1600" dirty="0" err="1">
                <a:solidFill>
                  <a:srgbClr val="002060"/>
                </a:solidFill>
              </a:rPr>
              <a:t>Megha</a:t>
            </a:r>
            <a:r>
              <a:rPr lang="en-US" sz="1600" dirty="0">
                <a:solidFill>
                  <a:srgbClr val="002060"/>
                </a:solidFill>
              </a:rPr>
              <a:t> Mehrotra</a:t>
            </a: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Google Shape;1803;p110">
            <a:extLst>
              <a:ext uri="{FF2B5EF4-FFF2-40B4-BE49-F238E27FC236}">
                <a16:creationId xmlns:a16="http://schemas.microsoft.com/office/drawing/2014/main" id="{EE884F72-2C9E-2ACB-D452-2AAB4D0CD4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406" y="1546290"/>
            <a:ext cx="1327838" cy="295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B4224-E412-0571-ABD5-A3963410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7206" y="1786167"/>
            <a:ext cx="4960238" cy="1891500"/>
          </a:xfrm>
        </p:spPr>
        <p:txBody>
          <a:bodyPr/>
          <a:lstStyle/>
          <a:p>
            <a:pPr marL="127000" indent="0" algn="just">
              <a:buNone/>
            </a:pPr>
            <a:r>
              <a:rPr lang="en-US" sz="1100" dirty="0"/>
              <a:t>Ask yourself these true or false questions:</a:t>
            </a:r>
          </a:p>
          <a:p>
            <a:pPr marL="127000" indent="0" algn="just">
              <a:buNone/>
            </a:pPr>
            <a:endParaRPr lang="en-US" sz="1000" dirty="0"/>
          </a:p>
          <a:p>
            <a:pPr marL="127000" indent="0" algn="just">
              <a:buNone/>
            </a:pPr>
            <a:r>
              <a:rPr lang="en-US" sz="1000" dirty="0"/>
              <a:t>1. Generalizability and transportability and external validity are all the same thing. </a:t>
            </a:r>
            <a:r>
              <a:rPr lang="en-US" sz="1000" b="1" dirty="0"/>
              <a:t>True? False?</a:t>
            </a:r>
          </a:p>
          <a:p>
            <a:pPr marL="127000" indent="0" algn="just">
              <a:buNone/>
            </a:pPr>
            <a:endParaRPr lang="en-US" sz="1000" dirty="0"/>
          </a:p>
          <a:p>
            <a:pPr marL="127000" indent="0" algn="just">
              <a:buNone/>
            </a:pPr>
            <a:r>
              <a:rPr lang="en-US" sz="1000" dirty="0"/>
              <a:t>2. Generalizability is a secondary concern to internal validity. </a:t>
            </a:r>
            <a:r>
              <a:rPr lang="en-US" sz="1000" b="1" dirty="0"/>
              <a:t>True? False?</a:t>
            </a:r>
          </a:p>
          <a:p>
            <a:pPr marL="127000" indent="0" algn="just">
              <a:buNone/>
            </a:pPr>
            <a:endParaRPr lang="en-US" sz="1000" dirty="0"/>
          </a:p>
          <a:p>
            <a:pPr marL="127000" indent="0" algn="just">
              <a:buNone/>
            </a:pPr>
            <a:r>
              <a:rPr lang="en-US" sz="1000" dirty="0"/>
              <a:t>3. We spend too much time in epi training programs teaching internal validity and not enough teaching external validity. </a:t>
            </a:r>
            <a:r>
              <a:rPr lang="en-US" sz="1000" b="1" dirty="0"/>
              <a:t>True? False?</a:t>
            </a:r>
          </a:p>
          <a:p>
            <a:pPr marL="127000" indent="0" algn="just">
              <a:buNone/>
            </a:pPr>
            <a:endParaRPr lang="en-US" sz="1000" dirty="0"/>
          </a:p>
          <a:p>
            <a:pPr marL="127000" indent="0" algn="just">
              <a:buNone/>
            </a:pPr>
            <a:r>
              <a:rPr lang="en-US" sz="1000" dirty="0"/>
              <a:t>4. Worrying about external validity is largely and academic exercise that doesn’t really have much in the way of real-world impact. </a:t>
            </a:r>
            <a:r>
              <a:rPr lang="en-US" sz="1000" b="1" dirty="0"/>
              <a:t>True? False?</a:t>
            </a:r>
          </a:p>
          <a:p>
            <a:pPr marL="127000" indent="0" algn="just">
              <a:buNone/>
            </a:pPr>
            <a:endParaRPr lang="en-US" sz="1000" dirty="0"/>
          </a:p>
          <a:p>
            <a:pPr marL="127000" indent="0" algn="just">
              <a:buNone/>
            </a:pPr>
            <a:endParaRPr lang="en-US" sz="1100" dirty="0"/>
          </a:p>
          <a:p>
            <a:pPr marL="127000" indent="0" algn="just">
              <a:buNone/>
            </a:pPr>
            <a:endParaRPr lang="en-US" sz="1100" dirty="0"/>
          </a:p>
          <a:p>
            <a:pPr marL="127000" indent="0" algn="just">
              <a:buNone/>
            </a:pPr>
            <a:endParaRPr lang="en-US" sz="1100" dirty="0"/>
          </a:p>
          <a:p>
            <a:pPr marL="127000" indent="0" algn="just"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S1 E17</a:t>
            </a:r>
            <a:endParaRPr dirty="0"/>
          </a:p>
        </p:txBody>
      </p:sp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Episode Notes</a:t>
            </a:r>
            <a:endParaRPr dirty="0"/>
          </a:p>
        </p:txBody>
      </p:sp>
      <p:pic>
        <p:nvPicPr>
          <p:cNvPr id="2" name="Google Shape;377;p53">
            <a:extLst>
              <a:ext uri="{FF2B5EF4-FFF2-40B4-BE49-F238E27FC236}">
                <a16:creationId xmlns:a16="http://schemas.microsoft.com/office/drawing/2014/main" id="{A00F8BA7-DBF1-6D65-430E-DBD03761209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5460">
            <a:off x="5631612" y="3154191"/>
            <a:ext cx="1552737" cy="1515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Google Shape;330;p49">
            <a:extLst>
              <a:ext uri="{FF2B5EF4-FFF2-40B4-BE49-F238E27FC236}">
                <a16:creationId xmlns:a16="http://schemas.microsoft.com/office/drawing/2014/main" id="{1BCC78DA-9387-EA86-726D-86C5BEFBC9E6}"/>
              </a:ext>
            </a:extLst>
          </p:cNvPr>
          <p:cNvSpPr txBox="1">
            <a:spLocks/>
          </p:cNvSpPr>
          <p:nvPr/>
        </p:nvSpPr>
        <p:spPr>
          <a:xfrm rot="21019072">
            <a:off x="5810995" y="3667937"/>
            <a:ext cx="1320008" cy="71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en-US" sz="1100" dirty="0"/>
              <a:t>Includes a short summary and helpful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678CFB-2F14-9D9C-A206-BDA248417BB0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5041912" y="904630"/>
            <a:ext cx="3697862" cy="450930"/>
          </a:xfrm>
        </p:spPr>
        <p:txBody>
          <a:bodyPr/>
          <a:lstStyle/>
          <a:p>
            <a:r>
              <a:rPr lang="en-US" dirty="0"/>
              <a:t>Both generalizability and transportability concern whether study results apply to different populations, but they differ in whether the source and target populations overlap.</a:t>
            </a:r>
            <a:br>
              <a:rPr lang="en-US" dirty="0"/>
            </a:br>
            <a:endParaRPr lang="en-US" dirty="0"/>
          </a:p>
        </p:txBody>
      </p:sp>
      <p:sp>
        <p:nvSpPr>
          <p:cNvPr id="17" name="Google Shape;332;p49">
            <a:extLst>
              <a:ext uri="{FF2B5EF4-FFF2-40B4-BE49-F238E27FC236}">
                <a16:creationId xmlns:a16="http://schemas.microsoft.com/office/drawing/2014/main" id="{C807A5C1-B396-FAF5-7815-73B4CBB24F63}"/>
              </a:ext>
            </a:extLst>
          </p:cNvPr>
          <p:cNvSpPr txBox="1">
            <a:spLocks/>
          </p:cNvSpPr>
          <p:nvPr/>
        </p:nvSpPr>
        <p:spPr>
          <a:xfrm>
            <a:off x="8090287" y="3554116"/>
            <a:ext cx="322577" cy="45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endParaRPr lang="en-US" sz="14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4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400" b="1" dirty="0"/>
          </a:p>
        </p:txBody>
      </p:sp>
      <p:sp>
        <p:nvSpPr>
          <p:cNvPr id="4" name="Google Shape;332;p49">
            <a:extLst>
              <a:ext uri="{FF2B5EF4-FFF2-40B4-BE49-F238E27FC236}">
                <a16:creationId xmlns:a16="http://schemas.microsoft.com/office/drawing/2014/main" id="{447BE31B-B9DE-52CD-ACD9-52DF2161F424}"/>
              </a:ext>
            </a:extLst>
          </p:cNvPr>
          <p:cNvSpPr txBox="1">
            <a:spLocks/>
          </p:cNvSpPr>
          <p:nvPr/>
        </p:nvSpPr>
        <p:spPr>
          <a:xfrm>
            <a:off x="563252" y="433389"/>
            <a:ext cx="3697862" cy="21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en-US" sz="1100" b="1" dirty="0"/>
              <a:t>Generalizability</a:t>
            </a:r>
            <a:r>
              <a:rPr lang="en-US" sz="1100" dirty="0"/>
              <a:t> refers to applying results from a study population to a target population where the study population is a subset of the target population. 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/>
              <a:t>For example, if a random sample is taken from California and intended to generalize to all of California, this is a generalizability question</a:t>
            </a:r>
          </a:p>
        </p:txBody>
      </p:sp>
      <p:sp>
        <p:nvSpPr>
          <p:cNvPr id="5" name="Google Shape;332;p49">
            <a:extLst>
              <a:ext uri="{FF2B5EF4-FFF2-40B4-BE49-F238E27FC236}">
                <a16:creationId xmlns:a16="http://schemas.microsoft.com/office/drawing/2014/main" id="{F337B67F-A311-801A-7952-0B96EE53721D}"/>
              </a:ext>
            </a:extLst>
          </p:cNvPr>
          <p:cNvSpPr txBox="1">
            <a:spLocks/>
          </p:cNvSpPr>
          <p:nvPr/>
        </p:nvSpPr>
        <p:spPr>
          <a:xfrm>
            <a:off x="563252" y="2571750"/>
            <a:ext cx="3697862" cy="21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en-US" sz="1100" b="1" dirty="0"/>
              <a:t>Transportability </a:t>
            </a:r>
            <a:r>
              <a:rPr lang="en-US" sz="1100" dirty="0"/>
              <a:t>deals with applying study results to a target population that is not a subset of the study population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/>
              <a:t>For example, if a random sample is taken from California and intended to generalize to all of California, this is a generalizability question</a:t>
            </a:r>
          </a:p>
        </p:txBody>
      </p:sp>
    </p:spTree>
    <p:extLst>
      <p:ext uri="{BB962C8B-B14F-4D97-AF65-F5344CB8AC3E}">
        <p14:creationId xmlns:p14="http://schemas.microsoft.com/office/powerpoint/2010/main" val="2387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832;p111">
            <a:extLst>
              <a:ext uri="{FF2B5EF4-FFF2-40B4-BE49-F238E27FC236}">
                <a16:creationId xmlns:a16="http://schemas.microsoft.com/office/drawing/2014/main" id="{388C3BB7-440D-9B2C-DDCC-6D2BF97FA3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359" y="764967"/>
            <a:ext cx="2297608" cy="437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32;p111">
            <a:extLst>
              <a:ext uri="{FF2B5EF4-FFF2-40B4-BE49-F238E27FC236}">
                <a16:creationId xmlns:a16="http://schemas.microsoft.com/office/drawing/2014/main" id="{397AC233-5E80-8BA6-54C6-44E5F772DE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168" y="768901"/>
            <a:ext cx="2297608" cy="4378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48;p113">
            <a:extLst>
              <a:ext uri="{FF2B5EF4-FFF2-40B4-BE49-F238E27FC236}">
                <a16:creationId xmlns:a16="http://schemas.microsoft.com/office/drawing/2014/main" id="{90C1A8CE-BAE9-6D93-3F18-0110BA36DD35}"/>
              </a:ext>
            </a:extLst>
          </p:cNvPr>
          <p:cNvSpPr txBox="1">
            <a:spLocks/>
          </p:cNvSpPr>
          <p:nvPr/>
        </p:nvSpPr>
        <p:spPr>
          <a:xfrm>
            <a:off x="1535964" y="3306440"/>
            <a:ext cx="1814158" cy="124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</a:rPr>
              <a:t>Conceptually simpler to think about when the study design includes a true random sample of the target population.</a:t>
            </a:r>
          </a:p>
          <a:p>
            <a:pPr marL="139700" indent="0">
              <a:buSzPts val="1400"/>
            </a:pPr>
            <a:endParaRPr lang="en-US" sz="1100" dirty="0">
              <a:solidFill>
                <a:schemeClr val="accent6"/>
              </a:solidFill>
            </a:endParaRPr>
          </a:p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</a:rPr>
              <a:t>Practical challenges arise when adjustments are needed for non-random samples.</a:t>
            </a:r>
          </a:p>
          <a:p>
            <a:pPr marL="139700" indent="0" algn="l">
              <a:buSzPts val="1400"/>
            </a:pP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15" name="Google Shape;1848;p113">
            <a:extLst>
              <a:ext uri="{FF2B5EF4-FFF2-40B4-BE49-F238E27FC236}">
                <a16:creationId xmlns:a16="http://schemas.microsoft.com/office/drawing/2014/main" id="{9AFC3DA2-5156-6F50-BD96-389BB8B54EC8}"/>
              </a:ext>
            </a:extLst>
          </p:cNvPr>
          <p:cNvSpPr txBox="1">
            <a:spLocks/>
          </p:cNvSpPr>
          <p:nvPr/>
        </p:nvSpPr>
        <p:spPr>
          <a:xfrm>
            <a:off x="3471206" y="2636934"/>
            <a:ext cx="1814158" cy="124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</a:rPr>
              <a:t>Estimators used rely on understanding why certain individuals are included or excluded from a study, allowing researchers to adjust their estimates accordingly.</a:t>
            </a:r>
          </a:p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</a:endParaRPr>
          </a:p>
        </p:txBody>
      </p:sp>
      <p:pic>
        <p:nvPicPr>
          <p:cNvPr id="16" name="Google Shape;1832;p111">
            <a:extLst>
              <a:ext uri="{FF2B5EF4-FFF2-40B4-BE49-F238E27FC236}">
                <a16:creationId xmlns:a16="http://schemas.microsoft.com/office/drawing/2014/main" id="{3934BBD9-F760-521A-9789-0E63F595B8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992" y="761033"/>
            <a:ext cx="2297608" cy="437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48;p113">
            <a:extLst>
              <a:ext uri="{FF2B5EF4-FFF2-40B4-BE49-F238E27FC236}">
                <a16:creationId xmlns:a16="http://schemas.microsoft.com/office/drawing/2014/main" id="{51195C2B-4D9E-E06C-F601-2B57A538DD4D}"/>
              </a:ext>
            </a:extLst>
          </p:cNvPr>
          <p:cNvSpPr txBox="1">
            <a:spLocks/>
          </p:cNvSpPr>
          <p:nvPr/>
        </p:nvSpPr>
        <p:spPr>
          <a:xfrm>
            <a:off x="5467025" y="2636934"/>
            <a:ext cx="1814158" cy="124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</a:rPr>
              <a:t>Challenges often stem from non-random sampling, requiring researchers to account for biases and differences between the sample and the target population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C7678CFB-2F14-9D9C-A206-BDA248417BB0}"/>
              </a:ext>
            </a:extLst>
          </p:cNvPr>
          <p:cNvSpPr>
            <a:spLocks noGrp="1"/>
          </p:cNvSpPr>
          <p:nvPr/>
        </p:nvSpPr>
        <p:spPr>
          <a:xfrm>
            <a:off x="1276233" y="535568"/>
            <a:ext cx="3697862" cy="45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Generalizability</a:t>
            </a:r>
          </a:p>
        </p:txBody>
      </p:sp>
    </p:spTree>
    <p:extLst>
      <p:ext uri="{BB962C8B-B14F-4D97-AF65-F5344CB8AC3E}">
        <p14:creationId xmlns:p14="http://schemas.microsoft.com/office/powerpoint/2010/main" val="102438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27F1BC3-2DF4-553B-5EC6-2170FCFDF9C2}"/>
              </a:ext>
            </a:extLst>
          </p:cNvPr>
          <p:cNvSpPr>
            <a:spLocks noGrp="1"/>
          </p:cNvSpPr>
          <p:nvPr/>
        </p:nvSpPr>
        <p:spPr>
          <a:xfrm>
            <a:off x="2827241" y="662890"/>
            <a:ext cx="3697862" cy="45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Transportability</a:t>
            </a:r>
          </a:p>
        </p:txBody>
      </p:sp>
      <p:pic>
        <p:nvPicPr>
          <p:cNvPr id="6" name="Google Shape;1835;p111">
            <a:extLst>
              <a:ext uri="{FF2B5EF4-FFF2-40B4-BE49-F238E27FC236}">
                <a16:creationId xmlns:a16="http://schemas.microsoft.com/office/drawing/2014/main" id="{B4B07B75-06F6-262D-575D-A6DBC108CF98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2575" y="3191698"/>
            <a:ext cx="1557075" cy="78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35;p111">
            <a:extLst>
              <a:ext uri="{FF2B5EF4-FFF2-40B4-BE49-F238E27FC236}">
                <a16:creationId xmlns:a16="http://schemas.microsoft.com/office/drawing/2014/main" id="{D79BF075-9CA7-C8F2-08B3-85A55D12F405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2575" y="3582382"/>
            <a:ext cx="1557075" cy="78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35;p111">
            <a:extLst>
              <a:ext uri="{FF2B5EF4-FFF2-40B4-BE49-F238E27FC236}">
                <a16:creationId xmlns:a16="http://schemas.microsoft.com/office/drawing/2014/main" id="{568BD1B3-6A26-113D-8FF7-01B640F88BB7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2575" y="3973066"/>
            <a:ext cx="1557075" cy="781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48;p113">
            <a:extLst>
              <a:ext uri="{FF2B5EF4-FFF2-40B4-BE49-F238E27FC236}">
                <a16:creationId xmlns:a16="http://schemas.microsoft.com/office/drawing/2014/main" id="{2485C0B7-7E02-B624-44CC-F878F15276E3}"/>
              </a:ext>
            </a:extLst>
          </p:cNvPr>
          <p:cNvSpPr txBox="1">
            <a:spLocks/>
          </p:cNvSpPr>
          <p:nvPr/>
        </p:nvSpPr>
        <p:spPr>
          <a:xfrm>
            <a:off x="2739881" y="2795585"/>
            <a:ext cx="3602694" cy="124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</a:rPr>
              <a:t>Transportability involves more complex adjustments, as it requires identifying and accounting for differences between distinct populations, which may include demographic, geographic, or cultural factors.</a:t>
            </a:r>
          </a:p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</a:endParaRPr>
          </a:p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/>
                </a:solidFill>
              </a:rPr>
              <a:t>Despite the complexity, transportability offers valuable insights for applying research findings to diverse and broader populations, enhancing the relevance of epidemiological studies.</a:t>
            </a:r>
          </a:p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</a:endParaRPr>
          </a:p>
          <a:p>
            <a:pPr marL="311150" indent="-171450" algn="l">
              <a:buSzPts val="1400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32;p49">
            <a:extLst>
              <a:ext uri="{FF2B5EF4-FFF2-40B4-BE49-F238E27FC236}">
                <a16:creationId xmlns:a16="http://schemas.microsoft.com/office/drawing/2014/main" id="{C807A5C1-B396-FAF5-7815-73B4CBB24F63}"/>
              </a:ext>
            </a:extLst>
          </p:cNvPr>
          <p:cNvSpPr txBox="1">
            <a:spLocks/>
          </p:cNvSpPr>
          <p:nvPr/>
        </p:nvSpPr>
        <p:spPr>
          <a:xfrm>
            <a:off x="8090287" y="3554116"/>
            <a:ext cx="322577" cy="45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endParaRPr lang="en-US" sz="14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4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400" b="1" dirty="0"/>
          </a:p>
        </p:txBody>
      </p:sp>
      <p:sp>
        <p:nvSpPr>
          <p:cNvPr id="4" name="Google Shape;332;p49">
            <a:extLst>
              <a:ext uri="{FF2B5EF4-FFF2-40B4-BE49-F238E27FC236}">
                <a16:creationId xmlns:a16="http://schemas.microsoft.com/office/drawing/2014/main" id="{447BE31B-B9DE-52CD-ACD9-52DF2161F424}"/>
              </a:ext>
            </a:extLst>
          </p:cNvPr>
          <p:cNvSpPr txBox="1">
            <a:spLocks/>
          </p:cNvSpPr>
          <p:nvPr/>
        </p:nvSpPr>
        <p:spPr>
          <a:xfrm>
            <a:off x="563252" y="608318"/>
            <a:ext cx="3697862" cy="21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en-US" sz="1100" dirty="0"/>
              <a:t>-Training in epidemiology often emphasizes internal validity over external validity. 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sz="1100" dirty="0"/>
              <a:t>-There is a shift towards recognizing the importance of external validity in ensuring that study results are applicable to broader populations.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sz="1100" dirty="0"/>
              <a:t>-Internal and external validity should be integrated into one identification process, focusing on whether the research question is well-defined and includes the target population.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sz="1100" dirty="0"/>
              <a:t>-Rethinking traditional concepts of internal and external validity may improve the clarity and applicability of epidemiological research, moving towards a model that integrates both aspects from the beginning.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</p:txBody>
      </p:sp>
      <p:sp>
        <p:nvSpPr>
          <p:cNvPr id="2" name="Google Shape;332;p49">
            <a:extLst>
              <a:ext uri="{FF2B5EF4-FFF2-40B4-BE49-F238E27FC236}">
                <a16:creationId xmlns:a16="http://schemas.microsoft.com/office/drawing/2014/main" id="{F8DCB5D1-925A-6002-8A1D-A926E840DFA0}"/>
              </a:ext>
            </a:extLst>
          </p:cNvPr>
          <p:cNvSpPr txBox="1">
            <a:spLocks/>
          </p:cNvSpPr>
          <p:nvPr/>
        </p:nvSpPr>
        <p:spPr>
          <a:xfrm>
            <a:off x="5067519" y="608318"/>
            <a:ext cx="3697862" cy="41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71450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/>
              <a:t>Advanced statistical methods and causal inference techniques are essential tools for addressing both generalizability and transportability, ensuring robust and applicable research outcomes.</a:t>
            </a:r>
          </a:p>
          <a:p>
            <a:pPr marL="171450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/>
              <a:t>Estimating the effect of an exposure on an outcome within a population and determining if the estimate is generalizable to a larger population involves more than just a thought exercise; it is an analytic technique or method.</a:t>
            </a:r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/>
              <a:t>External validity and transportability concepts have been formalized recently, enabling clearer thinking about identification and applying the same rigor used in internal validity to external validity.</a:t>
            </a:r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28650" lvl="1" indent="-171450" algn="l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endParaRPr lang="en-US" sz="1100" dirty="0"/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80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045E042-70DF-4E34-BFEC-FDC786AA1D7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065923" y="615000"/>
            <a:ext cx="3423378" cy="1274760"/>
          </a:xfrm>
        </p:spPr>
        <p:txBody>
          <a:bodyPr/>
          <a:lstStyle/>
          <a:p>
            <a:pPr marL="11113" indent="0"/>
            <a:r>
              <a:rPr lang="en-US" sz="1200" dirty="0"/>
              <a:t>Differences in study populations and target populations can often be attributed to effect heterogeneity, but this includes variation in causal pathways, mediators, and interaction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8ECF60-FDDB-281F-561E-2AB72FD1D4C6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How does effect heterogeneity fit into the picture?</a:t>
            </a:r>
          </a:p>
        </p:txBody>
      </p:sp>
      <p:pic>
        <p:nvPicPr>
          <p:cNvPr id="11" name="Google Shape;1335;p99">
            <a:extLst>
              <a:ext uri="{FF2B5EF4-FFF2-40B4-BE49-F238E27FC236}">
                <a16:creationId xmlns:a16="http://schemas.microsoft.com/office/drawing/2014/main" id="{7FA76623-DFA0-B08F-0B8B-22FF64480D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3713" y="2697676"/>
            <a:ext cx="2111558" cy="89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01;p110">
            <a:extLst>
              <a:ext uri="{FF2B5EF4-FFF2-40B4-BE49-F238E27FC236}">
                <a16:creationId xmlns:a16="http://schemas.microsoft.com/office/drawing/2014/main" id="{21E69B52-87D7-2EFE-974D-B97A94B82977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1168" y="2199290"/>
            <a:ext cx="3881397" cy="2459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0066DE02-D636-21D4-F56B-89B52FCA314E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5335115" y="2874524"/>
            <a:ext cx="2610706" cy="716700"/>
          </a:xfrm>
        </p:spPr>
        <p:txBody>
          <a:bodyPr/>
          <a:lstStyle/>
          <a:p>
            <a:pPr marL="120650" indent="-6350"/>
            <a:r>
              <a:rPr lang="en-US" sz="1100" dirty="0"/>
              <a:t>If there was no effect heterogeneity, concerns about generalizability and transportability would diminish, as any estimate would be generalizable</a:t>
            </a:r>
          </a:p>
        </p:txBody>
      </p:sp>
    </p:spTree>
    <p:extLst>
      <p:ext uri="{BB962C8B-B14F-4D97-AF65-F5344CB8AC3E}">
        <p14:creationId xmlns:p14="http://schemas.microsoft.com/office/powerpoint/2010/main" val="82922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09"/>
          <p:cNvSpPr txBox="1">
            <a:spLocks noGrp="1"/>
          </p:cNvSpPr>
          <p:nvPr>
            <p:ph type="title"/>
          </p:nvPr>
        </p:nvSpPr>
        <p:spPr>
          <a:xfrm>
            <a:off x="1015775" y="570349"/>
            <a:ext cx="5933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Methodological considerations:</a:t>
            </a:r>
            <a:endParaRPr dirty="0"/>
          </a:p>
        </p:txBody>
      </p:sp>
      <p:pic>
        <p:nvPicPr>
          <p:cNvPr id="1786" name="Google Shape;1786;p10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10799985">
            <a:off x="2591471" y="2504919"/>
            <a:ext cx="1168506" cy="83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109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2257138" flipH="1">
            <a:off x="2340570" y="2242159"/>
            <a:ext cx="539481" cy="25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109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2700098" flipH="1">
            <a:off x="2139985" y="3333939"/>
            <a:ext cx="539482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109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8100098" flipH="1">
            <a:off x="3586822" y="3282789"/>
            <a:ext cx="539482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109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8099902" flipH="1">
            <a:off x="3602397" y="2221989"/>
            <a:ext cx="539482" cy="25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1" name="Google Shape;1791;p109"/>
          <p:cNvSpPr/>
          <p:nvPr/>
        </p:nvSpPr>
        <p:spPr>
          <a:xfrm>
            <a:off x="1174453" y="1452641"/>
            <a:ext cx="1726076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Effect measure modification</a:t>
            </a:r>
            <a:endParaRPr sz="21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792" name="Google Shape;1792;p109"/>
          <p:cNvSpPr/>
          <p:nvPr/>
        </p:nvSpPr>
        <p:spPr>
          <a:xfrm>
            <a:off x="3444864" y="1445820"/>
            <a:ext cx="1726076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Inverse probability weights</a:t>
            </a:r>
            <a:endParaRPr sz="21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793" name="Google Shape;1793;p109"/>
          <p:cNvSpPr/>
          <p:nvPr/>
        </p:nvSpPr>
        <p:spPr>
          <a:xfrm>
            <a:off x="1592525" y="3678276"/>
            <a:ext cx="1483976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G-methods</a:t>
            </a:r>
            <a:endParaRPr sz="21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794" name="Google Shape;1794;p109"/>
          <p:cNvSpPr/>
          <p:nvPr/>
        </p:nvSpPr>
        <p:spPr>
          <a:xfrm>
            <a:off x="3444864" y="3782529"/>
            <a:ext cx="1308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Doubly robust methods</a:t>
            </a:r>
            <a:endParaRPr sz="21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C9989-ED88-A6C8-D6FB-A98F7A9576BF}"/>
              </a:ext>
            </a:extLst>
          </p:cNvPr>
          <p:cNvSpPr txBox="1"/>
          <p:nvPr/>
        </p:nvSpPr>
        <p:spPr>
          <a:xfrm>
            <a:off x="5246316" y="1414463"/>
            <a:ext cx="30194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Times New Roman"/>
              </a:rPr>
              <a:t>Transportability methods provide practical steps for dealing with non-random samples and allow researchers to make their study results applicable to broader populations by measuring and adjusting for key effect modifiers.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3286"/>
      </a:lt1>
      <a:dk2>
        <a:srgbClr val="595959"/>
      </a:dk2>
      <a:lt2>
        <a:srgbClr val="8CB2D6"/>
      </a:lt2>
      <a:accent1>
        <a:srgbClr val="F13286"/>
      </a:accent1>
      <a:accent2>
        <a:srgbClr val="C76D03"/>
      </a:accent2>
      <a:accent3>
        <a:srgbClr val="F13286"/>
      </a:accent3>
      <a:accent4>
        <a:srgbClr val="F58435"/>
      </a:accent4>
      <a:accent5>
        <a:srgbClr val="64889E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7160</TotalTime>
  <Words>985</Words>
  <Application>Microsoft Macintosh PowerPoint</Application>
  <PresentationFormat>On-screen Show (16:9)</PresentationFormat>
  <Paragraphs>80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Concert One</vt:lpstr>
      <vt:lpstr>Coming Soon</vt:lpstr>
      <vt:lpstr>Roboto Mono</vt:lpstr>
      <vt:lpstr>Arial</vt:lpstr>
      <vt:lpstr>Roboto Mono Medium</vt:lpstr>
      <vt:lpstr>Anonymous Pro</vt:lpstr>
      <vt:lpstr>Notebook Lesson by Slidesgo</vt:lpstr>
      <vt:lpstr>SERious  Summaries</vt:lpstr>
      <vt:lpstr>Do external validity and transportability confuse the daylights out of you? ft Dr. Megha Mehrotra   </vt:lpstr>
      <vt:lpstr>S1 E17</vt:lpstr>
      <vt:lpstr>Both generalizability and transportability concern whether study results apply to different populations, but they differ in whether the source and target populations overlap. </vt:lpstr>
      <vt:lpstr>PowerPoint Presentation</vt:lpstr>
      <vt:lpstr>PowerPoint Presentation</vt:lpstr>
      <vt:lpstr>PowerPoint Presentation</vt:lpstr>
      <vt:lpstr>How does effect heterogeneity fit into the picture?</vt:lpstr>
      <vt:lpstr>Methodological considerations:</vt:lpstr>
      <vt:lpstr>The idea of target validity emphasizes the importance of estimating effects relevant to a specific population. </vt:lpstr>
      <vt:lpstr>1. Daniel Westreich, Jessie K Edwards, Catherine R Lesko, Stephen R Cole, Elizabeth A Stuart, Target Validity and the Hierarchy of Study Designs, American Journal of Epidemiology, Volume 188, Issue 2, February 2019, Pages 438–443, https://doi.org/10.1093/aje/kwy228  2. Lesko, Catherine R.; Buchanan, Ashley L.; Westreich, Daniela; Edwards, Jessie K.; Hudgens, Michael G.; Cole, Stephen R.. Generalizing Study Results: A Potential Outcomes Perspective. Epidemiology 28(4):p 553-561, July 2017. DOI: 10.1097/EDE.0000000000000664   3. Dahabreh, Issa J.; Robertson, Sarah E.; Hernán, Miguel A. On the Relation Between G-formula and Inverse Probability Weighting Estimators for Generalizing Trial Results. Epidemiology 30(6):p 807-812, November 2019. | DOI: 10.1097/EDE.0000000000001097   4. Rudolph KE, Schmidt NM, Glymour MM, Crowder R, Galin J, Ahern J, Osypuk TL. Composition or Context: Using Transportability to Understand Drivers of Site Differences in a Large-scale Housing Experiment. Epidemiology. 2018 Mar;29(2):199-206. doi: 10.1097/EDE.0000000000000774.   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 Summaries</dc:title>
  <cp:lastModifiedBy>Hailey Banack</cp:lastModifiedBy>
  <cp:revision>2</cp:revision>
  <dcterms:modified xsi:type="dcterms:W3CDTF">2024-12-12T20:59:38Z</dcterms:modified>
</cp:coreProperties>
</file>