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2"/>
  </p:notesMasterIdLst>
  <p:sldIdLst>
    <p:sldId id="256" r:id="rId2"/>
    <p:sldId id="261" r:id="rId3"/>
    <p:sldId id="259" r:id="rId4"/>
    <p:sldId id="262" r:id="rId5"/>
    <p:sldId id="323" r:id="rId6"/>
    <p:sldId id="336" r:id="rId7"/>
    <p:sldId id="320" r:id="rId8"/>
    <p:sldId id="334" r:id="rId9"/>
    <p:sldId id="327" r:id="rId10"/>
    <p:sldId id="276" r:id="rId11"/>
  </p:sldIdLst>
  <p:sldSz cx="9144000" cy="5143500" type="screen16x9"/>
  <p:notesSz cx="6858000" cy="9144000"/>
  <p:embeddedFontLst>
    <p:embeddedFont>
      <p:font typeface="Anonymous Pro" panose="02060609030202000504" pitchFamily="49" charset="0"/>
      <p:regular r:id="rId13"/>
      <p:bold r:id="rId14"/>
      <p:italic r:id="rId15"/>
      <p:boldItalic r:id="rId16"/>
    </p:embeddedFont>
    <p:embeddedFont>
      <p:font typeface="Coming Soon" panose="02000000000000000000" pitchFamily="2" charset="0"/>
      <p:regular r:id="rId17"/>
    </p:embeddedFont>
    <p:embeddedFont>
      <p:font typeface="Concert One" pitchFamily="2" charset="77"/>
      <p:regular r:id="rId18"/>
    </p:embeddedFont>
    <p:embeddedFont>
      <p:font typeface="Roboto Mono Medium" panose="020F050202020403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D7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A18914-6797-5147-A652-7AB4239D8524}" v="705" dt="2024-12-12T20:59:59.546"/>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65"/>
  </p:normalViewPr>
  <p:slideViewPr>
    <p:cSldViewPr snapToGrid="0">
      <p:cViewPr varScale="1">
        <p:scale>
          <a:sx n="104" d="100"/>
          <a:sy n="104" d="100"/>
        </p:scale>
        <p:origin x="224" y="128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1A1B7434-96F9-104A-A97D-7820C57A8AC4}"/>
    <pc:docChg chg="undo custSel addSld delSld modSld">
      <pc:chgData name="Hailey Banack" userId="df58c6bd-3e89-4835-b83d-a52c76bdafc9" providerId="ADAL" clId="{1A1B7434-96F9-104A-A97D-7820C57A8AC4}" dt="2024-10-24T15:13:12.001" v="1431" actId="20577"/>
      <pc:docMkLst>
        <pc:docMk/>
      </pc:docMkLst>
      <pc:sldChg chg="modSp mod">
        <pc:chgData name="Hailey Banack" userId="df58c6bd-3e89-4835-b83d-a52c76bdafc9" providerId="ADAL" clId="{1A1B7434-96F9-104A-A97D-7820C57A8AC4}" dt="2024-10-23T20:02:18.421" v="20" actId="20577"/>
        <pc:sldMkLst>
          <pc:docMk/>
          <pc:sldMk cId="0" sldId="256"/>
        </pc:sldMkLst>
        <pc:spChg chg="mod">
          <ac:chgData name="Hailey Banack" userId="df58c6bd-3e89-4835-b83d-a52c76bdafc9" providerId="ADAL" clId="{1A1B7434-96F9-104A-A97D-7820C57A8AC4}" dt="2024-10-23T20:02:18.421" v="20" actId="20577"/>
          <ac:spMkLst>
            <pc:docMk/>
            <pc:sldMk cId="0" sldId="256"/>
            <ac:spMk id="5" creationId="{6E551378-DE19-955F-700C-755DD5B1BBDC}"/>
          </ac:spMkLst>
        </pc:spChg>
        <pc:spChg chg="mod">
          <ac:chgData name="Hailey Banack" userId="df58c6bd-3e89-4835-b83d-a52c76bdafc9" providerId="ADAL" clId="{1A1B7434-96F9-104A-A97D-7820C57A8AC4}" dt="2024-10-23T20:02:15.514" v="18" actId="20577"/>
          <ac:spMkLst>
            <pc:docMk/>
            <pc:sldMk cId="0" sldId="256"/>
            <ac:spMk id="309" creationId="{00000000-0000-0000-0000-000000000000}"/>
          </ac:spMkLst>
        </pc:spChg>
      </pc:sldChg>
      <pc:sldChg chg="addSp delSp modSp mod delAnim modAnim">
        <pc:chgData name="Hailey Banack" userId="df58c6bd-3e89-4835-b83d-a52c76bdafc9" providerId="ADAL" clId="{1A1B7434-96F9-104A-A97D-7820C57A8AC4}" dt="2024-10-24T14:04:21.523" v="538" actId="1076"/>
        <pc:sldMkLst>
          <pc:docMk/>
          <pc:sldMk cId="0" sldId="258"/>
        </pc:sldMkLst>
        <pc:spChg chg="del">
          <ac:chgData name="Hailey Banack" userId="df58c6bd-3e89-4835-b83d-a52c76bdafc9" providerId="ADAL" clId="{1A1B7434-96F9-104A-A97D-7820C57A8AC4}" dt="2024-10-24T13:44:55.052" v="512" actId="478"/>
          <ac:spMkLst>
            <pc:docMk/>
            <pc:sldMk cId="0" sldId="258"/>
            <ac:spMk id="6" creationId="{8422BDB9-2CFF-5B6D-1BA5-5D1F8484A9C8}"/>
          </ac:spMkLst>
        </pc:spChg>
        <pc:spChg chg="mod">
          <ac:chgData name="Hailey Banack" userId="df58c6bd-3e89-4835-b83d-a52c76bdafc9" providerId="ADAL" clId="{1A1B7434-96F9-104A-A97D-7820C57A8AC4}" dt="2024-10-24T13:42:29.256" v="268" actId="14100"/>
          <ac:spMkLst>
            <pc:docMk/>
            <pc:sldMk cId="0" sldId="258"/>
            <ac:spMk id="7" creationId="{A90CA965-0EA5-79F4-87DA-79DAD3827EAF}"/>
          </ac:spMkLst>
        </pc:spChg>
        <pc:spChg chg="add mod">
          <ac:chgData name="Hailey Banack" userId="df58c6bd-3e89-4835-b83d-a52c76bdafc9" providerId="ADAL" clId="{1A1B7434-96F9-104A-A97D-7820C57A8AC4}" dt="2024-10-24T14:04:21.523" v="538" actId="1076"/>
          <ac:spMkLst>
            <pc:docMk/>
            <pc:sldMk cId="0" sldId="258"/>
            <ac:spMk id="10" creationId="{DF5E6799-7562-6E3C-2C79-D01B5069AE3E}"/>
          </ac:spMkLst>
        </pc:spChg>
        <pc:spChg chg="del">
          <ac:chgData name="Hailey Banack" userId="df58c6bd-3e89-4835-b83d-a52c76bdafc9" providerId="ADAL" clId="{1A1B7434-96F9-104A-A97D-7820C57A8AC4}" dt="2024-10-24T13:44:50.042" v="508" actId="478"/>
          <ac:spMkLst>
            <pc:docMk/>
            <pc:sldMk cId="0" sldId="258"/>
            <ac:spMk id="17" creationId="{1E52DE4F-2864-E34E-4C43-A2DE95E32AAC}"/>
          </ac:spMkLst>
        </pc:spChg>
        <pc:spChg chg="mod">
          <ac:chgData name="Hailey Banack" userId="df58c6bd-3e89-4835-b83d-a52c76bdafc9" providerId="ADAL" clId="{1A1B7434-96F9-104A-A97D-7820C57A8AC4}" dt="2024-10-24T13:44:46.587" v="506" actId="1076"/>
          <ac:spMkLst>
            <pc:docMk/>
            <pc:sldMk cId="0" sldId="258"/>
            <ac:spMk id="19" creationId="{7CFFE5AE-207A-1684-6FEE-6F27B8D518BF}"/>
          </ac:spMkLst>
        </pc:spChg>
        <pc:spChg chg="del mod">
          <ac:chgData name="Hailey Banack" userId="df58c6bd-3e89-4835-b83d-a52c76bdafc9" providerId="ADAL" clId="{1A1B7434-96F9-104A-A97D-7820C57A8AC4}" dt="2024-10-24T13:44:52.623" v="510" actId="478"/>
          <ac:spMkLst>
            <pc:docMk/>
            <pc:sldMk cId="0" sldId="258"/>
            <ac:spMk id="330" creationId="{00000000-0000-0000-0000-000000000000}"/>
          </ac:spMkLst>
        </pc:spChg>
        <pc:picChg chg="add mod">
          <ac:chgData name="Hailey Banack" userId="df58c6bd-3e89-4835-b83d-a52c76bdafc9" providerId="ADAL" clId="{1A1B7434-96F9-104A-A97D-7820C57A8AC4}" dt="2024-10-24T13:44:43.843" v="505" actId="1076"/>
          <ac:picMkLst>
            <pc:docMk/>
            <pc:sldMk cId="0" sldId="258"/>
            <ac:picMk id="2" creationId="{E199C678-113E-1CAC-5D74-B8031EC00AD1}"/>
          </ac:picMkLst>
        </pc:picChg>
        <pc:picChg chg="add mod">
          <ac:chgData name="Hailey Banack" userId="df58c6bd-3e89-4835-b83d-a52c76bdafc9" providerId="ADAL" clId="{1A1B7434-96F9-104A-A97D-7820C57A8AC4}" dt="2024-10-24T13:45:08.356" v="516" actId="1076"/>
          <ac:picMkLst>
            <pc:docMk/>
            <pc:sldMk cId="0" sldId="258"/>
            <ac:picMk id="3" creationId="{A63D66A3-5C77-D659-AF04-46769D7042A6}"/>
          </ac:picMkLst>
        </pc:picChg>
        <pc:picChg chg="add mod">
          <ac:chgData name="Hailey Banack" userId="df58c6bd-3e89-4835-b83d-a52c76bdafc9" providerId="ADAL" clId="{1A1B7434-96F9-104A-A97D-7820C57A8AC4}" dt="2024-10-24T13:45:05.913" v="515" actId="1076"/>
          <ac:picMkLst>
            <pc:docMk/>
            <pc:sldMk cId="0" sldId="258"/>
            <ac:picMk id="4" creationId="{70E12F0A-7AAA-0F1D-0846-0C654239249D}"/>
          </ac:picMkLst>
        </pc:picChg>
        <pc:picChg chg="add del mod">
          <ac:chgData name="Hailey Banack" userId="df58c6bd-3e89-4835-b83d-a52c76bdafc9" providerId="ADAL" clId="{1A1B7434-96F9-104A-A97D-7820C57A8AC4}" dt="2024-10-24T13:49:27.996" v="521" actId="478"/>
          <ac:picMkLst>
            <pc:docMk/>
            <pc:sldMk cId="0" sldId="258"/>
            <ac:picMk id="5" creationId="{E0E48373-2751-8BB7-000C-4373E74224F6}"/>
          </ac:picMkLst>
        </pc:picChg>
        <pc:picChg chg="add del mod">
          <ac:chgData name="Hailey Banack" userId="df58c6bd-3e89-4835-b83d-a52c76bdafc9" providerId="ADAL" clId="{1A1B7434-96F9-104A-A97D-7820C57A8AC4}" dt="2024-10-24T13:50:00.130" v="532" actId="478"/>
          <ac:picMkLst>
            <pc:docMk/>
            <pc:sldMk cId="0" sldId="258"/>
            <ac:picMk id="8" creationId="{6B4EB8A3-95FE-48DD-DB33-30F4AECAF41B}"/>
          </ac:picMkLst>
        </pc:picChg>
        <pc:picChg chg="add del mod">
          <ac:chgData name="Hailey Banack" userId="df58c6bd-3e89-4835-b83d-a52c76bdafc9" providerId="ADAL" clId="{1A1B7434-96F9-104A-A97D-7820C57A8AC4}" dt="2024-10-24T13:49:42.492" v="525" actId="478"/>
          <ac:picMkLst>
            <pc:docMk/>
            <pc:sldMk cId="0" sldId="258"/>
            <ac:picMk id="9" creationId="{DE1FF623-D039-62D7-E7AA-568D269CEBBB}"/>
          </ac:picMkLst>
        </pc:picChg>
        <pc:picChg chg="add mod">
          <ac:chgData name="Hailey Banack" userId="df58c6bd-3e89-4835-b83d-a52c76bdafc9" providerId="ADAL" clId="{1A1B7434-96F9-104A-A97D-7820C57A8AC4}" dt="2024-10-24T13:50:05.116" v="535" actId="14100"/>
          <ac:picMkLst>
            <pc:docMk/>
            <pc:sldMk cId="0" sldId="258"/>
            <ac:picMk id="11" creationId="{19907257-6AB6-4B2C-5ADF-B674BCB15484}"/>
          </ac:picMkLst>
        </pc:picChg>
        <pc:picChg chg="del">
          <ac:chgData name="Hailey Banack" userId="df58c6bd-3e89-4835-b83d-a52c76bdafc9" providerId="ADAL" clId="{1A1B7434-96F9-104A-A97D-7820C57A8AC4}" dt="2024-10-24T13:44:49.234" v="507" actId="478"/>
          <ac:picMkLst>
            <pc:docMk/>
            <pc:sldMk cId="0" sldId="258"/>
            <ac:picMk id="13" creationId="{C805A5B0-D50D-3797-E97A-0454C2595872}"/>
          </ac:picMkLst>
        </pc:picChg>
        <pc:picChg chg="del">
          <ac:chgData name="Hailey Banack" userId="df58c6bd-3e89-4835-b83d-a52c76bdafc9" providerId="ADAL" clId="{1A1B7434-96F9-104A-A97D-7820C57A8AC4}" dt="2024-10-24T13:44:50.585" v="509" actId="478"/>
          <ac:picMkLst>
            <pc:docMk/>
            <pc:sldMk cId="0" sldId="258"/>
            <ac:picMk id="16" creationId="{BB1E9A1C-1C81-330E-9A7A-2234ABD731BF}"/>
          </ac:picMkLst>
        </pc:picChg>
        <pc:picChg chg="del">
          <ac:chgData name="Hailey Banack" userId="df58c6bd-3e89-4835-b83d-a52c76bdafc9" providerId="ADAL" clId="{1A1B7434-96F9-104A-A97D-7820C57A8AC4}" dt="2024-10-24T13:44:53.399" v="511" actId="478"/>
          <ac:picMkLst>
            <pc:docMk/>
            <pc:sldMk cId="0" sldId="258"/>
            <ac:picMk id="18" creationId="{73802249-7C92-9416-CFE6-109BCAA48012}"/>
          </ac:picMkLst>
        </pc:picChg>
      </pc:sldChg>
      <pc:sldChg chg="modSp">
        <pc:chgData name="Hailey Banack" userId="df58c6bd-3e89-4835-b83d-a52c76bdafc9" providerId="ADAL" clId="{1A1B7434-96F9-104A-A97D-7820C57A8AC4}" dt="2024-10-24T13:34:02.716" v="122" actId="20577"/>
        <pc:sldMkLst>
          <pc:docMk/>
          <pc:sldMk cId="0" sldId="259"/>
        </pc:sldMkLst>
        <pc:spChg chg="mod">
          <ac:chgData name="Hailey Banack" userId="df58c6bd-3e89-4835-b83d-a52c76bdafc9" providerId="ADAL" clId="{1A1B7434-96F9-104A-A97D-7820C57A8AC4}" dt="2024-10-24T13:34:02.716" v="122" actId="20577"/>
          <ac:spMkLst>
            <pc:docMk/>
            <pc:sldMk cId="0" sldId="259"/>
            <ac:spMk id="343" creationId="{00000000-0000-0000-0000-000000000000}"/>
          </ac:spMkLst>
        </pc:spChg>
      </pc:sldChg>
      <pc:sldChg chg="addSp delSp modSp mod delAnim">
        <pc:chgData name="Hailey Banack" userId="df58c6bd-3e89-4835-b83d-a52c76bdafc9" providerId="ADAL" clId="{1A1B7434-96F9-104A-A97D-7820C57A8AC4}" dt="2024-10-24T13:33:45.592" v="120" actId="14100"/>
        <pc:sldMkLst>
          <pc:docMk/>
          <pc:sldMk cId="0" sldId="261"/>
        </pc:sldMkLst>
        <pc:spChg chg="add mod">
          <ac:chgData name="Hailey Banack" userId="df58c6bd-3e89-4835-b83d-a52c76bdafc9" providerId="ADAL" clId="{1A1B7434-96F9-104A-A97D-7820C57A8AC4}" dt="2024-10-24T13:33:45.592" v="120" actId="14100"/>
          <ac:spMkLst>
            <pc:docMk/>
            <pc:sldMk cId="0" sldId="261"/>
            <ac:spMk id="4" creationId="{0CAB4224-E412-0571-ABD5-A39634102E3D}"/>
          </ac:spMkLst>
        </pc:spChg>
        <pc:spChg chg="del">
          <ac:chgData name="Hailey Banack" userId="df58c6bd-3e89-4835-b83d-a52c76bdafc9" providerId="ADAL" clId="{1A1B7434-96F9-104A-A97D-7820C57A8AC4}" dt="2024-10-24T13:32:27.231" v="112" actId="478"/>
          <ac:spMkLst>
            <pc:docMk/>
            <pc:sldMk cId="0" sldId="261"/>
            <ac:spMk id="365" creationId="{00000000-0000-0000-0000-000000000000}"/>
          </ac:spMkLst>
        </pc:spChg>
        <pc:spChg chg="mod">
          <ac:chgData name="Hailey Banack" userId="df58c6bd-3e89-4835-b83d-a52c76bdafc9" providerId="ADAL" clId="{1A1B7434-96F9-104A-A97D-7820C57A8AC4}" dt="2024-10-23T20:02:41.827" v="111" actId="403"/>
          <ac:spMkLst>
            <pc:docMk/>
            <pc:sldMk cId="0" sldId="261"/>
            <ac:spMk id="366" creationId="{00000000-0000-0000-0000-000000000000}"/>
          </ac:spMkLst>
        </pc:spChg>
      </pc:sldChg>
      <pc:sldChg chg="addSp delSp modSp mod">
        <pc:chgData name="Hailey Banack" userId="df58c6bd-3e89-4835-b83d-a52c76bdafc9" providerId="ADAL" clId="{1A1B7434-96F9-104A-A97D-7820C57A8AC4}" dt="2024-10-24T15:09:50.049" v="1407" actId="21"/>
        <pc:sldMkLst>
          <pc:docMk/>
          <pc:sldMk cId="0" sldId="262"/>
        </pc:sldMkLst>
        <pc:spChg chg="add del">
          <ac:chgData name="Hailey Banack" userId="df58c6bd-3e89-4835-b83d-a52c76bdafc9" providerId="ADAL" clId="{1A1B7434-96F9-104A-A97D-7820C57A8AC4}" dt="2024-10-24T15:09:46.790" v="1406" actId="22"/>
          <ac:spMkLst>
            <pc:docMk/>
            <pc:sldMk cId="0" sldId="262"/>
            <ac:spMk id="3" creationId="{EF25E754-3F2A-5F4D-A3C7-340C3D4247EA}"/>
          </ac:spMkLst>
        </pc:spChg>
        <pc:spChg chg="mod">
          <ac:chgData name="Hailey Banack" userId="df58c6bd-3e89-4835-b83d-a52c76bdafc9" providerId="ADAL" clId="{1A1B7434-96F9-104A-A97D-7820C57A8AC4}" dt="2024-10-24T15:09:50.049" v="1407" actId="21"/>
          <ac:spMkLst>
            <pc:docMk/>
            <pc:sldMk cId="0" sldId="262"/>
            <ac:spMk id="375" creationId="{00000000-0000-0000-0000-000000000000}"/>
          </ac:spMkLst>
        </pc:spChg>
      </pc:sldChg>
      <pc:sldChg chg="modSp">
        <pc:chgData name="Hailey Banack" userId="df58c6bd-3e89-4835-b83d-a52c76bdafc9" providerId="ADAL" clId="{1A1B7434-96F9-104A-A97D-7820C57A8AC4}" dt="2024-10-24T15:13:12.001" v="1431" actId="20577"/>
        <pc:sldMkLst>
          <pc:docMk/>
          <pc:sldMk cId="0" sldId="276"/>
        </pc:sldMkLst>
        <pc:spChg chg="mod">
          <ac:chgData name="Hailey Banack" userId="df58c6bd-3e89-4835-b83d-a52c76bdafc9" providerId="ADAL" clId="{1A1B7434-96F9-104A-A97D-7820C57A8AC4}" dt="2024-10-24T15:13:12.001" v="1431" actId="20577"/>
          <ac:spMkLst>
            <pc:docMk/>
            <pc:sldMk cId="0" sldId="276"/>
            <ac:spMk id="656" creationId="{00000000-0000-0000-0000-000000000000}"/>
          </ac:spMkLst>
        </pc:spChg>
      </pc:sldChg>
      <pc:sldChg chg="addSp delSp modSp mod delAnim modAnim">
        <pc:chgData name="Hailey Banack" userId="df58c6bd-3e89-4835-b83d-a52c76bdafc9" providerId="ADAL" clId="{1A1B7434-96F9-104A-A97D-7820C57A8AC4}" dt="2024-10-24T14:15:51.167" v="651" actId="20577"/>
        <pc:sldMkLst>
          <pc:docMk/>
          <pc:sldMk cId="4070054095" sldId="313"/>
        </pc:sldMkLst>
        <pc:spChg chg="mod">
          <ac:chgData name="Hailey Banack" userId="df58c6bd-3e89-4835-b83d-a52c76bdafc9" providerId="ADAL" clId="{1A1B7434-96F9-104A-A97D-7820C57A8AC4}" dt="2024-10-24T14:10:23.561" v="624" actId="1076"/>
          <ac:spMkLst>
            <pc:docMk/>
            <pc:sldMk cId="4070054095" sldId="313"/>
            <ac:spMk id="5" creationId="{1BCC78DA-9387-EA86-726D-86C5BEFBC9E6}"/>
          </ac:spMkLst>
        </pc:spChg>
        <pc:spChg chg="del mod">
          <ac:chgData name="Hailey Banack" userId="df58c6bd-3e89-4835-b83d-a52c76bdafc9" providerId="ADAL" clId="{1A1B7434-96F9-104A-A97D-7820C57A8AC4}" dt="2024-10-24T14:05:31.844" v="575" actId="478"/>
          <ac:spMkLst>
            <pc:docMk/>
            <pc:sldMk cId="4070054095" sldId="313"/>
            <ac:spMk id="7" creationId="{990FF01A-A785-5AE8-2BA6-B330BAA30BC1}"/>
          </ac:spMkLst>
        </pc:spChg>
        <pc:spChg chg="add del mod">
          <ac:chgData name="Hailey Banack" userId="df58c6bd-3e89-4835-b83d-a52c76bdafc9" providerId="ADAL" clId="{1A1B7434-96F9-104A-A97D-7820C57A8AC4}" dt="2024-10-24T14:08:40.255" v="606"/>
          <ac:spMkLst>
            <pc:docMk/>
            <pc:sldMk cId="4070054095" sldId="313"/>
            <ac:spMk id="8" creationId="{975ED36E-9483-40E0-837B-483B63536250}"/>
          </ac:spMkLst>
        </pc:spChg>
        <pc:spChg chg="add del mod">
          <ac:chgData name="Hailey Banack" userId="df58c6bd-3e89-4835-b83d-a52c76bdafc9" providerId="ADAL" clId="{1A1B7434-96F9-104A-A97D-7820C57A8AC4}" dt="2024-10-24T14:09:11.983" v="616" actId="478"/>
          <ac:spMkLst>
            <pc:docMk/>
            <pc:sldMk cId="4070054095" sldId="313"/>
            <ac:spMk id="9" creationId="{86E36B2B-D572-A906-AC34-329BC0EC5FF2}"/>
          </ac:spMkLst>
        </pc:spChg>
        <pc:spChg chg="add mod">
          <ac:chgData name="Hailey Banack" userId="df58c6bd-3e89-4835-b83d-a52c76bdafc9" providerId="ADAL" clId="{1A1B7434-96F9-104A-A97D-7820C57A8AC4}" dt="2024-10-24T14:13:06.762" v="629" actId="1076"/>
          <ac:spMkLst>
            <pc:docMk/>
            <pc:sldMk cId="4070054095" sldId="313"/>
            <ac:spMk id="10" creationId="{7BCDBF82-E53F-BD53-FE24-F4562A38009B}"/>
          </ac:spMkLst>
        </pc:spChg>
        <pc:spChg chg="add mod">
          <ac:chgData name="Hailey Banack" userId="df58c6bd-3e89-4835-b83d-a52c76bdafc9" providerId="ADAL" clId="{1A1B7434-96F9-104A-A97D-7820C57A8AC4}" dt="2024-10-24T14:15:51.167" v="651" actId="20577"/>
          <ac:spMkLst>
            <pc:docMk/>
            <pc:sldMk cId="4070054095" sldId="313"/>
            <ac:spMk id="12" creationId="{72D5A5DB-13A9-7BCF-55A5-3374F0648431}"/>
          </ac:spMkLst>
        </pc:spChg>
        <pc:spChg chg="mod">
          <ac:chgData name="Hailey Banack" userId="df58c6bd-3e89-4835-b83d-a52c76bdafc9" providerId="ADAL" clId="{1A1B7434-96F9-104A-A97D-7820C57A8AC4}" dt="2024-10-24T14:13:12.284" v="630" actId="1076"/>
          <ac:spMkLst>
            <pc:docMk/>
            <pc:sldMk cId="4070054095" sldId="313"/>
            <ac:spMk id="346" creationId="{00000000-0000-0000-0000-000000000000}"/>
          </ac:spMkLst>
        </pc:spChg>
        <pc:picChg chg="add mod">
          <ac:chgData name="Hailey Banack" userId="df58c6bd-3e89-4835-b83d-a52c76bdafc9" providerId="ADAL" clId="{1A1B7434-96F9-104A-A97D-7820C57A8AC4}" dt="2024-10-24T14:13:02.589" v="628" actId="1076"/>
          <ac:picMkLst>
            <pc:docMk/>
            <pc:sldMk cId="4070054095" sldId="313"/>
            <ac:picMk id="2" creationId="{B113498C-B734-6DA4-D03B-0C5D02C42C5E}"/>
          </ac:picMkLst>
        </pc:picChg>
        <pc:picChg chg="add del mod">
          <ac:chgData name="Hailey Banack" userId="df58c6bd-3e89-4835-b83d-a52c76bdafc9" providerId="ADAL" clId="{1A1B7434-96F9-104A-A97D-7820C57A8AC4}" dt="2024-10-24T14:05:53.319" v="586" actId="478"/>
          <ac:picMkLst>
            <pc:docMk/>
            <pc:sldMk cId="4070054095" sldId="313"/>
            <ac:picMk id="3" creationId="{BA519FD3-CD89-A621-F09F-B4B1822C1E26}"/>
          </ac:picMkLst>
        </pc:picChg>
        <pc:picChg chg="add mod">
          <ac:chgData name="Hailey Banack" userId="df58c6bd-3e89-4835-b83d-a52c76bdafc9" providerId="ADAL" clId="{1A1B7434-96F9-104A-A97D-7820C57A8AC4}" dt="2024-10-24T14:10:17.602" v="623" actId="1076"/>
          <ac:picMkLst>
            <pc:docMk/>
            <pc:sldMk cId="4070054095" sldId="313"/>
            <ac:picMk id="4" creationId="{0747B96C-7484-46BB-CE41-DA936B65252D}"/>
          </ac:picMkLst>
        </pc:picChg>
        <pc:picChg chg="del">
          <ac:chgData name="Hailey Banack" userId="df58c6bd-3e89-4835-b83d-a52c76bdafc9" providerId="ADAL" clId="{1A1B7434-96F9-104A-A97D-7820C57A8AC4}" dt="2024-10-24T14:05:28.662" v="573" actId="478"/>
          <ac:picMkLst>
            <pc:docMk/>
            <pc:sldMk cId="4070054095" sldId="313"/>
            <ac:picMk id="6" creationId="{801BCC4E-18CF-8DBC-6DB5-57275C18B98A}"/>
          </ac:picMkLst>
        </pc:picChg>
        <pc:picChg chg="add mod">
          <ac:chgData name="Hailey Banack" userId="df58c6bd-3e89-4835-b83d-a52c76bdafc9" providerId="ADAL" clId="{1A1B7434-96F9-104A-A97D-7820C57A8AC4}" dt="2024-10-24T14:14:29.270" v="634" actId="1076"/>
          <ac:picMkLst>
            <pc:docMk/>
            <pc:sldMk cId="4070054095" sldId="313"/>
            <ac:picMk id="11" creationId="{2823C7B7-A4EB-DEC0-6E5F-2D6A6FE944C0}"/>
          </ac:picMkLst>
        </pc:picChg>
      </pc:sldChg>
      <pc:sldChg chg="del">
        <pc:chgData name="Hailey Banack" userId="df58c6bd-3e89-4835-b83d-a52c76bdafc9" providerId="ADAL" clId="{1A1B7434-96F9-104A-A97D-7820C57A8AC4}" dt="2024-10-24T14:56:54.667" v="1282" actId="2696"/>
        <pc:sldMkLst>
          <pc:docMk/>
          <pc:sldMk cId="4293354222" sldId="314"/>
        </pc:sldMkLst>
      </pc:sldChg>
      <pc:sldChg chg="addSp delSp modSp add mod delAnim modAnim">
        <pc:chgData name="Hailey Banack" userId="df58c6bd-3e89-4835-b83d-a52c76bdafc9" providerId="ADAL" clId="{1A1B7434-96F9-104A-A97D-7820C57A8AC4}" dt="2024-10-24T14:26:19.840" v="694"/>
        <pc:sldMkLst>
          <pc:docMk/>
          <pc:sldMk cId="4041389303" sldId="315"/>
        </pc:sldMkLst>
        <pc:spChg chg="add del mod">
          <ac:chgData name="Hailey Banack" userId="df58c6bd-3e89-4835-b83d-a52c76bdafc9" providerId="ADAL" clId="{1A1B7434-96F9-104A-A97D-7820C57A8AC4}" dt="2024-10-24T14:16:11.201" v="654" actId="478"/>
          <ac:spMkLst>
            <pc:docMk/>
            <pc:sldMk cId="4041389303" sldId="315"/>
            <ac:spMk id="6" creationId="{B4B45045-3BA1-7240-0C4D-E33C5DCBBC86}"/>
          </ac:spMkLst>
        </pc:spChg>
        <pc:spChg chg="del">
          <ac:chgData name="Hailey Banack" userId="df58c6bd-3e89-4835-b83d-a52c76bdafc9" providerId="ADAL" clId="{1A1B7434-96F9-104A-A97D-7820C57A8AC4}" dt="2024-10-24T14:16:09.560" v="653" actId="478"/>
          <ac:spMkLst>
            <pc:docMk/>
            <pc:sldMk cId="4041389303" sldId="315"/>
            <ac:spMk id="7" creationId="{A90CA965-0EA5-79F4-87DA-79DAD3827EAF}"/>
          </ac:spMkLst>
        </pc:spChg>
        <pc:spChg chg="add mod">
          <ac:chgData name="Hailey Banack" userId="df58c6bd-3e89-4835-b83d-a52c76bdafc9" providerId="ADAL" clId="{1A1B7434-96F9-104A-A97D-7820C57A8AC4}" dt="2024-10-24T14:26:19.840" v="694"/>
          <ac:spMkLst>
            <pc:docMk/>
            <pc:sldMk cId="4041389303" sldId="315"/>
            <ac:spMk id="9" creationId="{7E8EA870-90DE-2A6D-957A-647D094D532E}"/>
          </ac:spMkLst>
        </pc:spChg>
        <pc:spChg chg="mod">
          <ac:chgData name="Hailey Banack" userId="df58c6bd-3e89-4835-b83d-a52c76bdafc9" providerId="ADAL" clId="{1A1B7434-96F9-104A-A97D-7820C57A8AC4}" dt="2024-10-24T14:17:04.442" v="663" actId="1076"/>
          <ac:spMkLst>
            <pc:docMk/>
            <pc:sldMk cId="4041389303" sldId="315"/>
            <ac:spMk id="10" creationId="{DF5E6799-7562-6E3C-2C79-D01B5069AE3E}"/>
          </ac:spMkLst>
        </pc:spChg>
        <pc:spChg chg="del">
          <ac:chgData name="Hailey Banack" userId="df58c6bd-3e89-4835-b83d-a52c76bdafc9" providerId="ADAL" clId="{1A1B7434-96F9-104A-A97D-7820C57A8AC4}" dt="2024-10-24T14:16:12.525" v="655" actId="478"/>
          <ac:spMkLst>
            <pc:docMk/>
            <pc:sldMk cId="4041389303" sldId="315"/>
            <ac:spMk id="19" creationId="{7CFFE5AE-207A-1684-6FEE-6F27B8D518BF}"/>
          </ac:spMkLst>
        </pc:spChg>
        <pc:picChg chg="del">
          <ac:chgData name="Hailey Banack" userId="df58c6bd-3e89-4835-b83d-a52c76bdafc9" providerId="ADAL" clId="{1A1B7434-96F9-104A-A97D-7820C57A8AC4}" dt="2024-10-24T14:16:14.383" v="656" actId="478"/>
          <ac:picMkLst>
            <pc:docMk/>
            <pc:sldMk cId="4041389303" sldId="315"/>
            <ac:picMk id="2" creationId="{E199C678-113E-1CAC-5D74-B8031EC00AD1}"/>
          </ac:picMkLst>
        </pc:picChg>
        <pc:picChg chg="del">
          <ac:chgData name="Hailey Banack" userId="df58c6bd-3e89-4835-b83d-a52c76bdafc9" providerId="ADAL" clId="{1A1B7434-96F9-104A-A97D-7820C57A8AC4}" dt="2024-10-24T14:17:59.082" v="670" actId="478"/>
          <ac:picMkLst>
            <pc:docMk/>
            <pc:sldMk cId="4041389303" sldId="315"/>
            <ac:picMk id="3" creationId="{A63D66A3-5C77-D659-AF04-46769D7042A6}"/>
          </ac:picMkLst>
        </pc:picChg>
        <pc:picChg chg="del">
          <ac:chgData name="Hailey Banack" userId="df58c6bd-3e89-4835-b83d-a52c76bdafc9" providerId="ADAL" clId="{1A1B7434-96F9-104A-A97D-7820C57A8AC4}" dt="2024-10-24T14:17:57.642" v="669" actId="478"/>
          <ac:picMkLst>
            <pc:docMk/>
            <pc:sldMk cId="4041389303" sldId="315"/>
            <ac:picMk id="4" creationId="{70E12F0A-7AAA-0F1D-0846-0C654239249D}"/>
          </ac:picMkLst>
        </pc:picChg>
        <pc:picChg chg="add mod">
          <ac:chgData name="Hailey Banack" userId="df58c6bd-3e89-4835-b83d-a52c76bdafc9" providerId="ADAL" clId="{1A1B7434-96F9-104A-A97D-7820C57A8AC4}" dt="2024-10-24T14:17:01.334" v="662" actId="1076"/>
          <ac:picMkLst>
            <pc:docMk/>
            <pc:sldMk cId="4041389303" sldId="315"/>
            <ac:picMk id="8" creationId="{C3A20F85-474C-41A4-5A0F-332A9B1B9A5B}"/>
          </ac:picMkLst>
        </pc:picChg>
        <pc:picChg chg="del">
          <ac:chgData name="Hailey Banack" userId="df58c6bd-3e89-4835-b83d-a52c76bdafc9" providerId="ADAL" clId="{1A1B7434-96F9-104A-A97D-7820C57A8AC4}" dt="2024-10-24T14:17:05.924" v="664" actId="478"/>
          <ac:picMkLst>
            <pc:docMk/>
            <pc:sldMk cId="4041389303" sldId="315"/>
            <ac:picMk id="11" creationId="{19907257-6AB6-4B2C-5ADF-B674BCB15484}"/>
          </ac:picMkLst>
        </pc:picChg>
      </pc:sldChg>
      <pc:sldChg chg="addSp delSp modSp add mod delAnim modAnim">
        <pc:chgData name="Hailey Banack" userId="df58c6bd-3e89-4835-b83d-a52c76bdafc9" providerId="ADAL" clId="{1A1B7434-96F9-104A-A97D-7820C57A8AC4}" dt="2024-10-24T14:54:41.845" v="1277" actId="20577"/>
        <pc:sldMkLst>
          <pc:docMk/>
          <pc:sldMk cId="984545772" sldId="316"/>
        </pc:sldMkLst>
        <pc:spChg chg="add mod">
          <ac:chgData name="Hailey Banack" userId="df58c6bd-3e89-4835-b83d-a52c76bdafc9" providerId="ADAL" clId="{1A1B7434-96F9-104A-A97D-7820C57A8AC4}" dt="2024-10-24T14:42:41.694" v="819" actId="1076"/>
          <ac:spMkLst>
            <pc:docMk/>
            <pc:sldMk cId="984545772" sldId="316"/>
            <ac:spMk id="2" creationId="{AFD93813-8EC4-6B6C-7212-90D961B0AB4B}"/>
          </ac:spMkLst>
        </pc:spChg>
        <pc:spChg chg="add mod">
          <ac:chgData name="Hailey Banack" userId="df58c6bd-3e89-4835-b83d-a52c76bdafc9" providerId="ADAL" clId="{1A1B7434-96F9-104A-A97D-7820C57A8AC4}" dt="2024-10-24T14:41:35.926" v="818" actId="20577"/>
          <ac:spMkLst>
            <pc:docMk/>
            <pc:sldMk cId="984545772" sldId="316"/>
            <ac:spMk id="3" creationId="{5FA41857-9887-589F-EF3D-F05543A5E012}"/>
          </ac:spMkLst>
        </pc:spChg>
        <pc:spChg chg="add mod">
          <ac:chgData name="Hailey Banack" userId="df58c6bd-3e89-4835-b83d-a52c76bdafc9" providerId="ADAL" clId="{1A1B7434-96F9-104A-A97D-7820C57A8AC4}" dt="2024-10-24T14:54:41.845" v="1277" actId="20577"/>
          <ac:spMkLst>
            <pc:docMk/>
            <pc:sldMk cId="984545772" sldId="316"/>
            <ac:spMk id="5" creationId="{FE8AB8FC-CFD1-9DEE-BD59-787929B1E181}"/>
          </ac:spMkLst>
        </pc:spChg>
        <pc:spChg chg="mod">
          <ac:chgData name="Hailey Banack" userId="df58c6bd-3e89-4835-b83d-a52c76bdafc9" providerId="ADAL" clId="{1A1B7434-96F9-104A-A97D-7820C57A8AC4}" dt="2024-10-24T14:43:12.037" v="820" actId="20577"/>
          <ac:spMkLst>
            <pc:docMk/>
            <pc:sldMk cId="984545772" sldId="316"/>
            <ac:spMk id="9" creationId="{7E8EA870-90DE-2A6D-957A-647D094D532E}"/>
          </ac:spMkLst>
        </pc:spChg>
        <pc:spChg chg="del">
          <ac:chgData name="Hailey Banack" userId="df58c6bd-3e89-4835-b83d-a52c76bdafc9" providerId="ADAL" clId="{1A1B7434-96F9-104A-A97D-7820C57A8AC4}" dt="2024-10-24T14:28:00.103" v="696" actId="478"/>
          <ac:spMkLst>
            <pc:docMk/>
            <pc:sldMk cId="984545772" sldId="316"/>
            <ac:spMk id="10" creationId="{DF5E6799-7562-6E3C-2C79-D01B5069AE3E}"/>
          </ac:spMkLst>
        </pc:spChg>
        <pc:picChg chg="add mod">
          <ac:chgData name="Hailey Banack" userId="df58c6bd-3e89-4835-b83d-a52c76bdafc9" providerId="ADAL" clId="{1A1B7434-96F9-104A-A97D-7820C57A8AC4}" dt="2024-10-24T14:53:59.871" v="1271" actId="14100"/>
          <ac:picMkLst>
            <pc:docMk/>
            <pc:sldMk cId="984545772" sldId="316"/>
            <ac:picMk id="4" creationId="{555D9F92-FDC3-B7DF-6FA4-66781BE8B5B2}"/>
          </ac:picMkLst>
        </pc:picChg>
        <pc:picChg chg="del">
          <ac:chgData name="Hailey Banack" userId="df58c6bd-3e89-4835-b83d-a52c76bdafc9" providerId="ADAL" clId="{1A1B7434-96F9-104A-A97D-7820C57A8AC4}" dt="2024-10-24T14:28:00.972" v="697" actId="478"/>
          <ac:picMkLst>
            <pc:docMk/>
            <pc:sldMk cId="984545772" sldId="316"/>
            <ac:picMk id="8" creationId="{C3A20F85-474C-41A4-5A0F-332A9B1B9A5B}"/>
          </ac:picMkLst>
        </pc:picChg>
      </pc:sldChg>
      <pc:sldChg chg="delSp add del mod delAnim">
        <pc:chgData name="Hailey Banack" userId="df58c6bd-3e89-4835-b83d-a52c76bdafc9" providerId="ADAL" clId="{1A1B7434-96F9-104A-A97D-7820C57A8AC4}" dt="2024-10-24T14:56:52.111" v="1281" actId="2696"/>
        <pc:sldMkLst>
          <pc:docMk/>
          <pc:sldMk cId="3022791644" sldId="317"/>
        </pc:sldMkLst>
        <pc:spChg chg="del">
          <ac:chgData name="Hailey Banack" userId="df58c6bd-3e89-4835-b83d-a52c76bdafc9" providerId="ADAL" clId="{1A1B7434-96F9-104A-A97D-7820C57A8AC4}" dt="2024-10-24T14:56:37.492" v="1280" actId="478"/>
          <ac:spMkLst>
            <pc:docMk/>
            <pc:sldMk cId="3022791644" sldId="317"/>
            <ac:spMk id="2" creationId="{AFD93813-8EC4-6B6C-7212-90D961B0AB4B}"/>
          </ac:spMkLst>
        </pc:spChg>
        <pc:spChg chg="del">
          <ac:chgData name="Hailey Banack" userId="df58c6bd-3e89-4835-b83d-a52c76bdafc9" providerId="ADAL" clId="{1A1B7434-96F9-104A-A97D-7820C57A8AC4}" dt="2024-10-24T14:56:34.552" v="1279" actId="478"/>
          <ac:spMkLst>
            <pc:docMk/>
            <pc:sldMk cId="3022791644" sldId="317"/>
            <ac:spMk id="3" creationId="{5FA41857-9887-589F-EF3D-F05543A5E012}"/>
          </ac:spMkLst>
        </pc:spChg>
      </pc:sldChg>
      <pc:sldChg chg="addSp modSp add mod">
        <pc:chgData name="Hailey Banack" userId="df58c6bd-3e89-4835-b83d-a52c76bdafc9" providerId="ADAL" clId="{1A1B7434-96F9-104A-A97D-7820C57A8AC4}" dt="2024-10-24T15:08:29.702" v="1398" actId="1076"/>
        <pc:sldMkLst>
          <pc:docMk/>
          <pc:sldMk cId="3083815969" sldId="317"/>
        </pc:sldMkLst>
        <pc:spChg chg="mod">
          <ac:chgData name="Hailey Banack" userId="df58c6bd-3e89-4835-b83d-a52c76bdafc9" providerId="ADAL" clId="{1A1B7434-96F9-104A-A97D-7820C57A8AC4}" dt="2024-10-24T15:07:57.610" v="1386" actId="1076"/>
          <ac:spMkLst>
            <pc:docMk/>
            <pc:sldMk cId="3083815969" sldId="317"/>
            <ac:spMk id="375" creationId="{00000000-0000-0000-0000-000000000000}"/>
          </ac:spMkLst>
        </pc:spChg>
        <pc:spChg chg="mod">
          <ac:chgData name="Hailey Banack" userId="df58c6bd-3e89-4835-b83d-a52c76bdafc9" providerId="ADAL" clId="{1A1B7434-96F9-104A-A97D-7820C57A8AC4}" dt="2024-10-24T14:57:24.835" v="1343" actId="20577"/>
          <ac:spMkLst>
            <pc:docMk/>
            <pc:sldMk cId="3083815969" sldId="317"/>
            <ac:spMk id="376" creationId="{00000000-0000-0000-0000-000000000000}"/>
          </ac:spMkLst>
        </pc:spChg>
        <pc:picChg chg="add mod">
          <ac:chgData name="Hailey Banack" userId="df58c6bd-3e89-4835-b83d-a52c76bdafc9" providerId="ADAL" clId="{1A1B7434-96F9-104A-A97D-7820C57A8AC4}" dt="2024-10-24T15:08:13.709" v="1390" actId="14100"/>
          <ac:picMkLst>
            <pc:docMk/>
            <pc:sldMk cId="3083815969" sldId="317"/>
            <ac:picMk id="2" creationId="{5FD6FF37-682A-47E2-7309-AD46E415C397}"/>
          </ac:picMkLst>
        </pc:picChg>
        <pc:picChg chg="add mod">
          <ac:chgData name="Hailey Banack" userId="df58c6bd-3e89-4835-b83d-a52c76bdafc9" providerId="ADAL" clId="{1A1B7434-96F9-104A-A97D-7820C57A8AC4}" dt="2024-10-24T15:08:29.702" v="1398" actId="1076"/>
          <ac:picMkLst>
            <pc:docMk/>
            <pc:sldMk cId="3083815969" sldId="317"/>
            <ac:picMk id="3" creationId="{2A006D99-217A-9F27-16FC-607D29BCF693}"/>
          </ac:picMkLst>
        </pc:picChg>
        <pc:picChg chg="add mod">
          <ac:chgData name="Hailey Banack" userId="df58c6bd-3e89-4835-b83d-a52c76bdafc9" providerId="ADAL" clId="{1A1B7434-96F9-104A-A97D-7820C57A8AC4}" dt="2024-10-24T15:08:26.833" v="1397" actId="1076"/>
          <ac:picMkLst>
            <pc:docMk/>
            <pc:sldMk cId="3083815969" sldId="317"/>
            <ac:picMk id="4" creationId="{38BBBAC9-1A51-9BE8-F3A8-968826D65F4A}"/>
          </ac:picMkLst>
        </pc:picChg>
        <pc:picChg chg="add mod">
          <ac:chgData name="Hailey Banack" userId="df58c6bd-3e89-4835-b83d-a52c76bdafc9" providerId="ADAL" clId="{1A1B7434-96F9-104A-A97D-7820C57A8AC4}" dt="2024-10-24T15:08:24.217" v="1396" actId="1076"/>
          <ac:picMkLst>
            <pc:docMk/>
            <pc:sldMk cId="3083815969" sldId="317"/>
            <ac:picMk id="5" creationId="{C475991E-7A47-402C-9D62-A83FFEB26D49}"/>
          </ac:picMkLst>
        </pc:picChg>
        <pc:picChg chg="add mod">
          <ac:chgData name="Hailey Banack" userId="df58c6bd-3e89-4835-b83d-a52c76bdafc9" providerId="ADAL" clId="{1A1B7434-96F9-104A-A97D-7820C57A8AC4}" dt="2024-10-24T15:08:21.513" v="1395" actId="1076"/>
          <ac:picMkLst>
            <pc:docMk/>
            <pc:sldMk cId="3083815969" sldId="317"/>
            <ac:picMk id="6" creationId="{0A260F75-D949-52B1-4057-D698DCE248E0}"/>
          </ac:picMkLst>
        </pc:picChg>
      </pc:sldChg>
      <pc:sldChg chg="modSp add mod">
        <pc:chgData name="Hailey Banack" userId="df58c6bd-3e89-4835-b83d-a52c76bdafc9" providerId="ADAL" clId="{1A1B7434-96F9-104A-A97D-7820C57A8AC4}" dt="2024-10-24T15:10:09.055" v="1411" actId="1076"/>
        <pc:sldMkLst>
          <pc:docMk/>
          <pc:sldMk cId="896762470" sldId="318"/>
        </pc:sldMkLst>
        <pc:spChg chg="mod">
          <ac:chgData name="Hailey Banack" userId="df58c6bd-3e89-4835-b83d-a52c76bdafc9" providerId="ADAL" clId="{1A1B7434-96F9-104A-A97D-7820C57A8AC4}" dt="2024-10-24T15:10:09.055" v="1411" actId="1076"/>
          <ac:spMkLst>
            <pc:docMk/>
            <pc:sldMk cId="896762470" sldId="318"/>
            <ac:spMk id="375" creationId="{00000000-0000-0000-0000-000000000000}"/>
          </ac:spMkLst>
        </pc:spChg>
      </pc:sldChg>
    </pc:docChg>
  </pc:docChgLst>
  <pc:docChgLst>
    <pc:chgData name="Hailey Banack" userId="df58c6bd-3e89-4835-b83d-a52c76bdafc9" providerId="ADAL" clId="{33906163-3371-CA4C-8415-1E6E850D42AC}"/>
    <pc:docChg chg="undo custSel addSld delSld modSld sldOrd">
      <pc:chgData name="Hailey Banack" userId="df58c6bd-3e89-4835-b83d-a52c76bdafc9" providerId="ADAL" clId="{33906163-3371-CA4C-8415-1E6E850D42AC}" dt="2024-10-24T20:08:06.693" v="898" actId="20577"/>
      <pc:docMkLst>
        <pc:docMk/>
      </pc:docMkLst>
      <pc:sldChg chg="modSp mod">
        <pc:chgData name="Hailey Banack" userId="df58c6bd-3e89-4835-b83d-a52c76bdafc9" providerId="ADAL" clId="{33906163-3371-CA4C-8415-1E6E850D42AC}" dt="2024-10-24T19:17:29.474" v="45" actId="20577"/>
        <pc:sldMkLst>
          <pc:docMk/>
          <pc:sldMk cId="0" sldId="256"/>
        </pc:sldMkLst>
        <pc:spChg chg="mod">
          <ac:chgData name="Hailey Banack" userId="df58c6bd-3e89-4835-b83d-a52c76bdafc9" providerId="ADAL" clId="{33906163-3371-CA4C-8415-1E6E850D42AC}" dt="2024-10-24T19:16:06.583" v="1" actId="20577"/>
          <ac:spMkLst>
            <pc:docMk/>
            <pc:sldMk cId="0" sldId="256"/>
            <ac:spMk id="5" creationId="{6E551378-DE19-955F-700C-755DD5B1BBDC}"/>
          </ac:spMkLst>
        </pc:spChg>
        <pc:spChg chg="mod">
          <ac:chgData name="Hailey Banack" userId="df58c6bd-3e89-4835-b83d-a52c76bdafc9" providerId="ADAL" clId="{33906163-3371-CA4C-8415-1E6E850D42AC}" dt="2024-10-24T19:17:29.474" v="45" actId="20577"/>
          <ac:spMkLst>
            <pc:docMk/>
            <pc:sldMk cId="0" sldId="256"/>
            <ac:spMk id="309" creationId="{00000000-0000-0000-0000-000000000000}"/>
          </ac:spMkLst>
        </pc:spChg>
      </pc:sldChg>
      <pc:sldChg chg="del">
        <pc:chgData name="Hailey Banack" userId="df58c6bd-3e89-4835-b83d-a52c76bdafc9" providerId="ADAL" clId="{33906163-3371-CA4C-8415-1E6E850D42AC}" dt="2024-10-24T19:59:46.503" v="788" actId="2696"/>
        <pc:sldMkLst>
          <pc:docMk/>
          <pc:sldMk cId="0" sldId="258"/>
        </pc:sldMkLst>
      </pc:sldChg>
      <pc:sldChg chg="modSp">
        <pc:chgData name="Hailey Banack" userId="df58c6bd-3e89-4835-b83d-a52c76bdafc9" providerId="ADAL" clId="{33906163-3371-CA4C-8415-1E6E850D42AC}" dt="2024-10-24T19:17:37.852" v="49" actId="20577"/>
        <pc:sldMkLst>
          <pc:docMk/>
          <pc:sldMk cId="0" sldId="259"/>
        </pc:sldMkLst>
        <pc:spChg chg="mod">
          <ac:chgData name="Hailey Banack" userId="df58c6bd-3e89-4835-b83d-a52c76bdafc9" providerId="ADAL" clId="{33906163-3371-CA4C-8415-1E6E850D42AC}" dt="2024-10-24T19:17:37.852" v="49" actId="20577"/>
          <ac:spMkLst>
            <pc:docMk/>
            <pc:sldMk cId="0" sldId="259"/>
            <ac:spMk id="343" creationId="{00000000-0000-0000-0000-000000000000}"/>
          </ac:spMkLst>
        </pc:spChg>
      </pc:sldChg>
      <pc:sldChg chg="modSp mod">
        <pc:chgData name="Hailey Banack" userId="df58c6bd-3e89-4835-b83d-a52c76bdafc9" providerId="ADAL" clId="{33906163-3371-CA4C-8415-1E6E850D42AC}" dt="2024-10-24T19:17:06.802" v="9" actId="1076"/>
        <pc:sldMkLst>
          <pc:docMk/>
          <pc:sldMk cId="0" sldId="261"/>
        </pc:sldMkLst>
        <pc:spChg chg="mod">
          <ac:chgData name="Hailey Banack" userId="df58c6bd-3e89-4835-b83d-a52c76bdafc9" providerId="ADAL" clId="{33906163-3371-CA4C-8415-1E6E850D42AC}" dt="2024-10-24T19:17:06.802" v="9" actId="1076"/>
          <ac:spMkLst>
            <pc:docMk/>
            <pc:sldMk cId="0" sldId="261"/>
            <ac:spMk id="4" creationId="{0CAB4224-E412-0571-ABD5-A39634102E3D}"/>
          </ac:spMkLst>
        </pc:spChg>
        <pc:spChg chg="mod">
          <ac:chgData name="Hailey Banack" userId="df58c6bd-3e89-4835-b83d-a52c76bdafc9" providerId="ADAL" clId="{33906163-3371-CA4C-8415-1E6E850D42AC}" dt="2024-10-24T19:16:44.086" v="4" actId="20577"/>
          <ac:spMkLst>
            <pc:docMk/>
            <pc:sldMk cId="0" sldId="261"/>
            <ac:spMk id="366" creationId="{00000000-0000-0000-0000-000000000000}"/>
          </ac:spMkLst>
        </pc:spChg>
      </pc:sldChg>
      <pc:sldChg chg="modSp">
        <pc:chgData name="Hailey Banack" userId="df58c6bd-3e89-4835-b83d-a52c76bdafc9" providerId="ADAL" clId="{33906163-3371-CA4C-8415-1E6E850D42AC}" dt="2024-10-24T20:08:06.693" v="898" actId="20577"/>
        <pc:sldMkLst>
          <pc:docMk/>
          <pc:sldMk cId="0" sldId="276"/>
        </pc:sldMkLst>
        <pc:spChg chg="mod">
          <ac:chgData name="Hailey Banack" userId="df58c6bd-3e89-4835-b83d-a52c76bdafc9" providerId="ADAL" clId="{33906163-3371-CA4C-8415-1E6E850D42AC}" dt="2024-10-24T20:08:06.693" v="898" actId="20577"/>
          <ac:spMkLst>
            <pc:docMk/>
            <pc:sldMk cId="0" sldId="276"/>
            <ac:spMk id="656" creationId="{00000000-0000-0000-0000-000000000000}"/>
          </ac:spMkLst>
        </pc:spChg>
      </pc:sldChg>
      <pc:sldChg chg="del ord">
        <pc:chgData name="Hailey Banack" userId="df58c6bd-3e89-4835-b83d-a52c76bdafc9" providerId="ADAL" clId="{33906163-3371-CA4C-8415-1E6E850D42AC}" dt="2024-10-24T19:56:14.577" v="758" actId="2696"/>
        <pc:sldMkLst>
          <pc:docMk/>
          <pc:sldMk cId="4070054095" sldId="313"/>
        </pc:sldMkLst>
      </pc:sldChg>
      <pc:sldChg chg="del">
        <pc:chgData name="Hailey Banack" userId="df58c6bd-3e89-4835-b83d-a52c76bdafc9" providerId="ADAL" clId="{33906163-3371-CA4C-8415-1E6E850D42AC}" dt="2024-10-24T20:03:02.132" v="837" actId="2696"/>
        <pc:sldMkLst>
          <pc:docMk/>
          <pc:sldMk cId="896762470" sldId="318"/>
        </pc:sldMkLst>
      </pc:sldChg>
      <pc:sldChg chg="addSp delSp modSp mod ord delAnim modAnim">
        <pc:chgData name="Hailey Banack" userId="df58c6bd-3e89-4835-b83d-a52c76bdafc9" providerId="ADAL" clId="{33906163-3371-CA4C-8415-1E6E850D42AC}" dt="2024-10-24T19:41:42.351" v="754" actId="20578"/>
        <pc:sldMkLst>
          <pc:docMk/>
          <pc:sldMk cId="238759412" sldId="320"/>
        </pc:sldMkLst>
        <pc:spChg chg="add del mod">
          <ac:chgData name="Hailey Banack" userId="df58c6bd-3e89-4835-b83d-a52c76bdafc9" providerId="ADAL" clId="{33906163-3371-CA4C-8415-1E6E850D42AC}" dt="2024-10-24T19:30:18.909" v="369" actId="478"/>
          <ac:spMkLst>
            <pc:docMk/>
            <pc:sldMk cId="238759412" sldId="320"/>
            <ac:spMk id="3" creationId="{825D1666-F2A9-1D59-A310-3B6951C8B373}"/>
          </ac:spMkLst>
        </pc:spChg>
        <pc:spChg chg="add mod">
          <ac:chgData name="Hailey Banack" userId="df58c6bd-3e89-4835-b83d-a52c76bdafc9" providerId="ADAL" clId="{33906163-3371-CA4C-8415-1E6E850D42AC}" dt="2024-10-24T19:34:55.282" v="752" actId="20577"/>
          <ac:spMkLst>
            <pc:docMk/>
            <pc:sldMk cId="238759412" sldId="320"/>
            <ac:spMk id="5" creationId="{DAFBA4EB-BAE2-C24A-3ADE-BD8AA25862F0}"/>
          </ac:spMkLst>
        </pc:spChg>
        <pc:spChg chg="mod">
          <ac:chgData name="Hailey Banack" userId="df58c6bd-3e89-4835-b83d-a52c76bdafc9" providerId="ADAL" clId="{33906163-3371-CA4C-8415-1E6E850D42AC}" dt="2024-10-24T19:29:10.903" v="354" actId="20577"/>
          <ac:spMkLst>
            <pc:docMk/>
            <pc:sldMk cId="238759412" sldId="320"/>
            <ac:spMk id="6" creationId="{C7678CFB-2F14-9D9C-A206-BDA248417BB0}"/>
          </ac:spMkLst>
        </pc:spChg>
        <pc:spChg chg="del">
          <ac:chgData name="Hailey Banack" userId="df58c6bd-3e89-4835-b83d-a52c76bdafc9" providerId="ADAL" clId="{33906163-3371-CA4C-8415-1E6E850D42AC}" dt="2024-10-24T19:30:17.256" v="368" actId="478"/>
          <ac:spMkLst>
            <pc:docMk/>
            <pc:sldMk cId="238759412" sldId="320"/>
            <ac:spMk id="7" creationId="{B96DD7FB-2A0A-6744-185E-504ACA12F28F}"/>
          </ac:spMkLst>
        </pc:spChg>
        <pc:spChg chg="add mod">
          <ac:chgData name="Hailey Banack" userId="df58c6bd-3e89-4835-b83d-a52c76bdafc9" providerId="ADAL" clId="{33906163-3371-CA4C-8415-1E6E850D42AC}" dt="2024-10-24T19:34:49.732" v="750" actId="1076"/>
          <ac:spMkLst>
            <pc:docMk/>
            <pc:sldMk cId="238759412" sldId="320"/>
            <ac:spMk id="8" creationId="{072DE1C7-32A0-3A3A-EB9B-3867276C091C}"/>
          </ac:spMkLst>
        </pc:spChg>
        <pc:spChg chg="del mod">
          <ac:chgData name="Hailey Banack" userId="df58c6bd-3e89-4835-b83d-a52c76bdafc9" providerId="ADAL" clId="{33906163-3371-CA4C-8415-1E6E850D42AC}" dt="2024-10-24T19:30:23.136" v="373" actId="478"/>
          <ac:spMkLst>
            <pc:docMk/>
            <pc:sldMk cId="238759412" sldId="320"/>
            <ac:spMk id="11" creationId="{60A236B9-F5FA-263A-8DC9-8956A6568EA3}"/>
          </ac:spMkLst>
        </pc:spChg>
        <pc:spChg chg="mod">
          <ac:chgData name="Hailey Banack" userId="df58c6bd-3e89-4835-b83d-a52c76bdafc9" providerId="ADAL" clId="{33906163-3371-CA4C-8415-1E6E850D42AC}" dt="2024-10-24T19:33:58.661" v="729" actId="1076"/>
          <ac:spMkLst>
            <pc:docMk/>
            <pc:sldMk cId="238759412" sldId="320"/>
            <ac:spMk id="12" creationId="{E9CA67F8-2405-6D33-6DED-98AEFCD5409E}"/>
          </ac:spMkLst>
        </pc:spChg>
        <pc:spChg chg="del">
          <ac:chgData name="Hailey Banack" userId="df58c6bd-3e89-4835-b83d-a52c76bdafc9" providerId="ADAL" clId="{33906163-3371-CA4C-8415-1E6E850D42AC}" dt="2024-10-24T19:18:35.174" v="50" actId="478"/>
          <ac:spMkLst>
            <pc:docMk/>
            <pc:sldMk cId="238759412" sldId="320"/>
            <ac:spMk id="332" creationId="{00000000-0000-0000-0000-000000000000}"/>
          </ac:spMkLst>
        </pc:spChg>
        <pc:picChg chg="add mod">
          <ac:chgData name="Hailey Banack" userId="df58c6bd-3e89-4835-b83d-a52c76bdafc9" providerId="ADAL" clId="{33906163-3371-CA4C-8415-1E6E850D42AC}" dt="2024-10-24T19:33:52.713" v="727" actId="1076"/>
          <ac:picMkLst>
            <pc:docMk/>
            <pc:sldMk cId="238759412" sldId="320"/>
            <ac:picMk id="4" creationId="{730BD52F-E5F0-7906-AA53-0C93572B9A10}"/>
          </ac:picMkLst>
        </pc:picChg>
        <pc:picChg chg="add del mod">
          <ac:chgData name="Hailey Banack" userId="df58c6bd-3e89-4835-b83d-a52c76bdafc9" providerId="ADAL" clId="{33906163-3371-CA4C-8415-1E6E850D42AC}" dt="2024-10-24T19:34:26.767" v="735" actId="478"/>
          <ac:picMkLst>
            <pc:docMk/>
            <pc:sldMk cId="238759412" sldId="320"/>
            <ac:picMk id="9" creationId="{6980F58C-1772-8BB0-20B8-916E697A4DFD}"/>
          </ac:picMkLst>
        </pc:picChg>
        <pc:picChg chg="del">
          <ac:chgData name="Hailey Banack" userId="df58c6bd-3e89-4835-b83d-a52c76bdafc9" providerId="ADAL" clId="{33906163-3371-CA4C-8415-1E6E850D42AC}" dt="2024-10-24T19:30:21.486" v="372" actId="478"/>
          <ac:picMkLst>
            <pc:docMk/>
            <pc:sldMk cId="238759412" sldId="320"/>
            <ac:picMk id="10" creationId="{ACFB50CD-DCE3-9B2A-49ED-BB13314E913E}"/>
          </ac:picMkLst>
        </pc:picChg>
        <pc:picChg chg="del">
          <ac:chgData name="Hailey Banack" userId="df58c6bd-3e89-4835-b83d-a52c76bdafc9" providerId="ADAL" clId="{33906163-3371-CA4C-8415-1E6E850D42AC}" dt="2024-10-24T19:30:19.744" v="370" actId="478"/>
          <ac:picMkLst>
            <pc:docMk/>
            <pc:sldMk cId="238759412" sldId="320"/>
            <ac:picMk id="13" creationId="{53CA1591-CDA2-8B60-F86A-B6EDFF5C2527}"/>
          </ac:picMkLst>
        </pc:picChg>
      </pc:sldChg>
      <pc:sldChg chg="addSp delSp modSp mod">
        <pc:chgData name="Hailey Banack" userId="df58c6bd-3e89-4835-b83d-a52c76bdafc9" providerId="ADAL" clId="{33906163-3371-CA4C-8415-1E6E850D42AC}" dt="2024-10-24T20:04:50.980" v="861" actId="14100"/>
        <pc:sldMkLst>
          <pc:docMk/>
          <pc:sldMk cId="3943646181" sldId="321"/>
        </pc:sldMkLst>
        <pc:spChg chg="del">
          <ac:chgData name="Hailey Banack" userId="df58c6bd-3e89-4835-b83d-a52c76bdafc9" providerId="ADAL" clId="{33906163-3371-CA4C-8415-1E6E850D42AC}" dt="2024-10-24T20:00:01.129" v="796" actId="478"/>
          <ac:spMkLst>
            <pc:docMk/>
            <pc:sldMk cId="3943646181" sldId="321"/>
            <ac:spMk id="3" creationId="{F2579C49-EDEF-52D1-B894-6764F27AA290}"/>
          </ac:spMkLst>
        </pc:spChg>
        <pc:spChg chg="mod">
          <ac:chgData name="Hailey Banack" userId="df58c6bd-3e89-4835-b83d-a52c76bdafc9" providerId="ADAL" clId="{33906163-3371-CA4C-8415-1E6E850D42AC}" dt="2024-10-24T20:04:50.980" v="861" actId="14100"/>
          <ac:spMkLst>
            <pc:docMk/>
            <pc:sldMk cId="3943646181" sldId="321"/>
            <ac:spMk id="7" creationId="{EF46A37D-FF46-91DB-78E3-2677716A8867}"/>
          </ac:spMkLst>
        </pc:spChg>
        <pc:spChg chg="add del mod">
          <ac:chgData name="Hailey Banack" userId="df58c6bd-3e89-4835-b83d-a52c76bdafc9" providerId="ADAL" clId="{33906163-3371-CA4C-8415-1E6E850D42AC}" dt="2024-10-24T19:59:56.807" v="793" actId="478"/>
          <ac:spMkLst>
            <pc:docMk/>
            <pc:sldMk cId="3943646181" sldId="321"/>
            <ac:spMk id="9" creationId="{9BAF2016-2E99-E2D5-A353-FABE654A95C2}"/>
          </ac:spMkLst>
        </pc:spChg>
        <pc:spChg chg="add mod">
          <ac:chgData name="Hailey Banack" userId="df58c6bd-3e89-4835-b83d-a52c76bdafc9" providerId="ADAL" clId="{33906163-3371-CA4C-8415-1E6E850D42AC}" dt="2024-10-24T20:04:06.468" v="855" actId="1076"/>
          <ac:spMkLst>
            <pc:docMk/>
            <pc:sldMk cId="3943646181" sldId="321"/>
            <ac:spMk id="12" creationId="{B2E92985-B4B0-E088-EA0B-7CB35B4696B0}"/>
          </ac:spMkLst>
        </pc:spChg>
        <pc:spChg chg="add mod">
          <ac:chgData name="Hailey Banack" userId="df58c6bd-3e89-4835-b83d-a52c76bdafc9" providerId="ADAL" clId="{33906163-3371-CA4C-8415-1E6E850D42AC}" dt="2024-10-24T20:02:56.336" v="836" actId="1076"/>
          <ac:spMkLst>
            <pc:docMk/>
            <pc:sldMk cId="3943646181" sldId="321"/>
            <ac:spMk id="14" creationId="{F4EB1495-600C-1935-696B-769FF7BB002B}"/>
          </ac:spMkLst>
        </pc:spChg>
        <pc:spChg chg="del">
          <ac:chgData name="Hailey Banack" userId="df58c6bd-3e89-4835-b83d-a52c76bdafc9" providerId="ADAL" clId="{33906163-3371-CA4C-8415-1E6E850D42AC}" dt="2024-10-24T19:59:52.069" v="791" actId="478"/>
          <ac:spMkLst>
            <pc:docMk/>
            <pc:sldMk cId="3943646181" sldId="321"/>
            <ac:spMk id="375" creationId="{00000000-0000-0000-0000-000000000000}"/>
          </ac:spMkLst>
        </pc:spChg>
        <pc:picChg chg="del">
          <ac:chgData name="Hailey Banack" userId="df58c6bd-3e89-4835-b83d-a52c76bdafc9" providerId="ADAL" clId="{33906163-3371-CA4C-8415-1E6E850D42AC}" dt="2024-10-24T19:59:55.698" v="792" actId="478"/>
          <ac:picMkLst>
            <pc:docMk/>
            <pc:sldMk cId="3943646181" sldId="321"/>
            <ac:picMk id="2" creationId="{98AC9C7C-BCFF-9586-FFA0-FE8483BE3DDE}"/>
          </ac:picMkLst>
        </pc:picChg>
        <pc:picChg chg="del">
          <ac:chgData name="Hailey Banack" userId="df58c6bd-3e89-4835-b83d-a52c76bdafc9" providerId="ADAL" clId="{33906163-3371-CA4C-8415-1E6E850D42AC}" dt="2024-10-24T19:59:49.911" v="789" actId="478"/>
          <ac:picMkLst>
            <pc:docMk/>
            <pc:sldMk cId="3943646181" sldId="321"/>
            <ac:picMk id="5" creationId="{BB1603F8-6032-5386-2ADB-F2BD3CB05FE5}"/>
          </ac:picMkLst>
        </pc:picChg>
        <pc:picChg chg="del">
          <ac:chgData name="Hailey Banack" userId="df58c6bd-3e89-4835-b83d-a52c76bdafc9" providerId="ADAL" clId="{33906163-3371-CA4C-8415-1E6E850D42AC}" dt="2024-10-24T19:59:50.601" v="790" actId="478"/>
          <ac:picMkLst>
            <pc:docMk/>
            <pc:sldMk cId="3943646181" sldId="321"/>
            <ac:picMk id="6" creationId="{FCD12275-5D5D-EA9C-BACE-309ABE4C0DF1}"/>
          </ac:picMkLst>
        </pc:picChg>
        <pc:picChg chg="del">
          <ac:chgData name="Hailey Banack" userId="df58c6bd-3e89-4835-b83d-a52c76bdafc9" providerId="ADAL" clId="{33906163-3371-CA4C-8415-1E6E850D42AC}" dt="2024-10-24T19:59:59.541" v="795" actId="478"/>
          <ac:picMkLst>
            <pc:docMk/>
            <pc:sldMk cId="3943646181" sldId="321"/>
            <ac:picMk id="8" creationId="{75A4D810-91B6-66A2-124C-775200F2FEC5}"/>
          </ac:picMkLst>
        </pc:picChg>
        <pc:picChg chg="add del mod">
          <ac:chgData name="Hailey Banack" userId="df58c6bd-3e89-4835-b83d-a52c76bdafc9" providerId="ADAL" clId="{33906163-3371-CA4C-8415-1E6E850D42AC}" dt="2024-10-24T20:00:54.562" v="808" actId="478"/>
          <ac:picMkLst>
            <pc:docMk/>
            <pc:sldMk cId="3943646181" sldId="321"/>
            <ac:picMk id="10" creationId="{23F6A56C-D35C-B458-FBC5-28BE7C0F0D5E}"/>
          </ac:picMkLst>
        </pc:picChg>
        <pc:picChg chg="add mod">
          <ac:chgData name="Hailey Banack" userId="df58c6bd-3e89-4835-b83d-a52c76bdafc9" providerId="ADAL" clId="{33906163-3371-CA4C-8415-1E6E850D42AC}" dt="2024-10-24T20:04:09.469" v="856" actId="14100"/>
          <ac:picMkLst>
            <pc:docMk/>
            <pc:sldMk cId="3943646181" sldId="321"/>
            <ac:picMk id="11" creationId="{313E93F8-2856-2C78-C9C6-FE33C01A9465}"/>
          </ac:picMkLst>
        </pc:picChg>
        <pc:picChg chg="add mod">
          <ac:chgData name="Hailey Banack" userId="df58c6bd-3e89-4835-b83d-a52c76bdafc9" providerId="ADAL" clId="{33906163-3371-CA4C-8415-1E6E850D42AC}" dt="2024-10-24T20:03:59.013" v="853" actId="1076"/>
          <ac:picMkLst>
            <pc:docMk/>
            <pc:sldMk cId="3943646181" sldId="321"/>
            <ac:picMk id="13" creationId="{C845A774-BE28-E595-4D8E-8F7AA9666931}"/>
          </ac:picMkLst>
        </pc:picChg>
        <pc:picChg chg="add mod">
          <ac:chgData name="Hailey Banack" userId="df58c6bd-3e89-4835-b83d-a52c76bdafc9" providerId="ADAL" clId="{33906163-3371-CA4C-8415-1E6E850D42AC}" dt="2024-10-24T20:04:34.905" v="859"/>
          <ac:picMkLst>
            <pc:docMk/>
            <pc:sldMk cId="3943646181" sldId="321"/>
            <ac:picMk id="15" creationId="{A865E3F6-201D-9807-5DCA-5D218738F4A7}"/>
          </ac:picMkLst>
        </pc:picChg>
      </pc:sldChg>
      <pc:sldChg chg="modSp mod">
        <pc:chgData name="Hailey Banack" userId="df58c6bd-3e89-4835-b83d-a52c76bdafc9" providerId="ADAL" clId="{33906163-3371-CA4C-8415-1E6E850D42AC}" dt="2024-10-24T20:07:58.725" v="885" actId="20577"/>
        <pc:sldMkLst>
          <pc:docMk/>
          <pc:sldMk cId="4111112523" sldId="322"/>
        </pc:sldMkLst>
        <pc:spChg chg="mod">
          <ac:chgData name="Hailey Banack" userId="df58c6bd-3e89-4835-b83d-a52c76bdafc9" providerId="ADAL" clId="{33906163-3371-CA4C-8415-1E6E850D42AC}" dt="2024-10-24T20:07:58.725" v="885" actId="20577"/>
          <ac:spMkLst>
            <pc:docMk/>
            <pc:sldMk cId="4111112523" sldId="322"/>
            <ac:spMk id="375" creationId="{00000000-0000-0000-0000-000000000000}"/>
          </ac:spMkLst>
        </pc:spChg>
      </pc:sldChg>
      <pc:sldChg chg="addSp delSp modSp add mod modAnim">
        <pc:chgData name="Hailey Banack" userId="df58c6bd-3e89-4835-b83d-a52c76bdafc9" providerId="ADAL" clId="{33906163-3371-CA4C-8415-1E6E850D42AC}" dt="2024-10-24T19:28:42.739" v="291"/>
        <pc:sldMkLst>
          <pc:docMk/>
          <pc:sldMk cId="1024386368" sldId="323"/>
        </pc:sldMkLst>
        <pc:spChg chg="del">
          <ac:chgData name="Hailey Banack" userId="df58c6bd-3e89-4835-b83d-a52c76bdafc9" providerId="ADAL" clId="{33906163-3371-CA4C-8415-1E6E850D42AC}" dt="2024-10-24T19:18:49.335" v="55" actId="478"/>
          <ac:spMkLst>
            <pc:docMk/>
            <pc:sldMk cId="1024386368" sldId="323"/>
            <ac:spMk id="3" creationId="{F2579C49-EDEF-52D1-B894-6764F27AA290}"/>
          </ac:spMkLst>
        </pc:spChg>
        <pc:spChg chg="del">
          <ac:chgData name="Hailey Banack" userId="df58c6bd-3e89-4835-b83d-a52c76bdafc9" providerId="ADAL" clId="{33906163-3371-CA4C-8415-1E6E850D42AC}" dt="2024-10-24T19:18:54.193" v="58" actId="478"/>
          <ac:spMkLst>
            <pc:docMk/>
            <pc:sldMk cId="1024386368" sldId="323"/>
            <ac:spMk id="7" creationId="{EF46A37D-FF46-91DB-78E3-2677716A8867}"/>
          </ac:spMkLst>
        </pc:spChg>
        <pc:spChg chg="add del mod">
          <ac:chgData name="Hailey Banack" userId="df58c6bd-3e89-4835-b83d-a52c76bdafc9" providerId="ADAL" clId="{33906163-3371-CA4C-8415-1E6E850D42AC}" dt="2024-10-24T19:18:51.706" v="57" actId="478"/>
          <ac:spMkLst>
            <pc:docMk/>
            <pc:sldMk cId="1024386368" sldId="323"/>
            <ac:spMk id="9" creationId="{A568D487-B732-EF0C-87A4-CC92E2753FEA}"/>
          </ac:spMkLst>
        </pc:spChg>
        <pc:spChg chg="add del mod">
          <ac:chgData name="Hailey Banack" userId="df58c6bd-3e89-4835-b83d-a52c76bdafc9" providerId="ADAL" clId="{33906163-3371-CA4C-8415-1E6E850D42AC}" dt="2024-10-24T19:19:12.135" v="62" actId="478"/>
          <ac:spMkLst>
            <pc:docMk/>
            <pc:sldMk cId="1024386368" sldId="323"/>
            <ac:spMk id="10" creationId="{4050337B-8F53-D56F-48BA-A0B5FC7C94B9}"/>
          </ac:spMkLst>
        </pc:spChg>
        <pc:spChg chg="add mod">
          <ac:chgData name="Hailey Banack" userId="df58c6bd-3e89-4835-b83d-a52c76bdafc9" providerId="ADAL" clId="{33906163-3371-CA4C-8415-1E6E850D42AC}" dt="2024-10-24T19:22:03.118" v="98" actId="20577"/>
          <ac:spMkLst>
            <pc:docMk/>
            <pc:sldMk cId="1024386368" sldId="323"/>
            <ac:spMk id="11" creationId="{33F1BDA6-ECCE-E820-EE86-981247800C8A}"/>
          </ac:spMkLst>
        </pc:spChg>
        <pc:spChg chg="add mod">
          <ac:chgData name="Hailey Banack" userId="df58c6bd-3e89-4835-b83d-a52c76bdafc9" providerId="ADAL" clId="{33906163-3371-CA4C-8415-1E6E850D42AC}" dt="2024-10-24T19:22:08.361" v="113" actId="20577"/>
          <ac:spMkLst>
            <pc:docMk/>
            <pc:sldMk cId="1024386368" sldId="323"/>
            <ac:spMk id="12" creationId="{3FF2FFBA-7EF0-EAFF-C432-EE436D105289}"/>
          </ac:spMkLst>
        </pc:spChg>
        <pc:spChg chg="add del mod">
          <ac:chgData name="Hailey Banack" userId="df58c6bd-3e89-4835-b83d-a52c76bdafc9" providerId="ADAL" clId="{33906163-3371-CA4C-8415-1E6E850D42AC}" dt="2024-10-24T19:28:42.739" v="291"/>
          <ac:spMkLst>
            <pc:docMk/>
            <pc:sldMk cId="1024386368" sldId="323"/>
            <ac:spMk id="15" creationId="{3DAB7B0C-5915-A5D1-2CEF-EF14612F7E07}"/>
          </ac:spMkLst>
        </pc:spChg>
        <pc:spChg chg="add mod">
          <ac:chgData name="Hailey Banack" userId="df58c6bd-3e89-4835-b83d-a52c76bdafc9" providerId="ADAL" clId="{33906163-3371-CA4C-8415-1E6E850D42AC}" dt="2024-10-24T19:28:41.899" v="289" actId="20577"/>
          <ac:spMkLst>
            <pc:docMk/>
            <pc:sldMk cId="1024386368" sldId="323"/>
            <ac:spMk id="16" creationId="{959BB1EF-12CC-231C-0F90-9307454C3120}"/>
          </ac:spMkLst>
        </pc:spChg>
        <pc:spChg chg="del">
          <ac:chgData name="Hailey Banack" userId="df58c6bd-3e89-4835-b83d-a52c76bdafc9" providerId="ADAL" clId="{33906163-3371-CA4C-8415-1E6E850D42AC}" dt="2024-10-24T19:18:48.740" v="54" actId="478"/>
          <ac:spMkLst>
            <pc:docMk/>
            <pc:sldMk cId="1024386368" sldId="323"/>
            <ac:spMk id="375" creationId="{00000000-0000-0000-0000-000000000000}"/>
          </ac:spMkLst>
        </pc:spChg>
        <pc:picChg chg="del">
          <ac:chgData name="Hailey Banack" userId="df58c6bd-3e89-4835-b83d-a52c76bdafc9" providerId="ADAL" clId="{33906163-3371-CA4C-8415-1E6E850D42AC}" dt="2024-10-24T19:18:46.908" v="52" actId="478"/>
          <ac:picMkLst>
            <pc:docMk/>
            <pc:sldMk cId="1024386368" sldId="323"/>
            <ac:picMk id="2" creationId="{98AC9C7C-BCFF-9586-FFA0-FE8483BE3DDE}"/>
          </ac:picMkLst>
        </pc:picChg>
        <pc:picChg chg="del">
          <ac:chgData name="Hailey Banack" userId="df58c6bd-3e89-4835-b83d-a52c76bdafc9" providerId="ADAL" clId="{33906163-3371-CA4C-8415-1E6E850D42AC}" dt="2024-10-24T19:18:47.593" v="53" actId="478"/>
          <ac:picMkLst>
            <pc:docMk/>
            <pc:sldMk cId="1024386368" sldId="323"/>
            <ac:picMk id="5" creationId="{BB1603F8-6032-5386-2ADB-F2BD3CB05FE5}"/>
          </ac:picMkLst>
        </pc:picChg>
        <pc:picChg chg="del">
          <ac:chgData name="Hailey Banack" userId="df58c6bd-3e89-4835-b83d-a52c76bdafc9" providerId="ADAL" clId="{33906163-3371-CA4C-8415-1E6E850D42AC}" dt="2024-10-24T19:18:49.966" v="56" actId="478"/>
          <ac:picMkLst>
            <pc:docMk/>
            <pc:sldMk cId="1024386368" sldId="323"/>
            <ac:picMk id="6" creationId="{FCD12275-5D5D-EA9C-BACE-309ABE4C0DF1}"/>
          </ac:picMkLst>
        </pc:picChg>
        <pc:picChg chg="add del">
          <ac:chgData name="Hailey Banack" userId="df58c6bd-3e89-4835-b83d-a52c76bdafc9" providerId="ADAL" clId="{33906163-3371-CA4C-8415-1E6E850D42AC}" dt="2024-10-24T19:19:39.798" v="64" actId="478"/>
          <ac:picMkLst>
            <pc:docMk/>
            <pc:sldMk cId="1024386368" sldId="323"/>
            <ac:picMk id="8" creationId="{75A4D810-91B6-66A2-124C-775200F2FEC5}"/>
          </ac:picMkLst>
        </pc:picChg>
        <pc:picChg chg="add mod">
          <ac:chgData name="Hailey Banack" userId="df58c6bd-3e89-4835-b83d-a52c76bdafc9" providerId="ADAL" clId="{33906163-3371-CA4C-8415-1E6E850D42AC}" dt="2024-10-24T19:22:56.954" v="124"/>
          <ac:picMkLst>
            <pc:docMk/>
            <pc:sldMk cId="1024386368" sldId="323"/>
            <ac:picMk id="13" creationId="{F8848742-F3C3-6517-3C45-C73C3D8CE806}"/>
          </ac:picMkLst>
        </pc:picChg>
      </pc:sldChg>
      <pc:sldChg chg="addSp modSp new mod">
        <pc:chgData name="Hailey Banack" userId="df58c6bd-3e89-4835-b83d-a52c76bdafc9" providerId="ADAL" clId="{33906163-3371-CA4C-8415-1E6E850D42AC}" dt="2024-10-24T19:59:15.418" v="787" actId="1076"/>
        <pc:sldMkLst>
          <pc:docMk/>
          <pc:sldMk cId="3709928973" sldId="324"/>
        </pc:sldMkLst>
        <pc:spChg chg="mod">
          <ac:chgData name="Hailey Banack" userId="df58c6bd-3e89-4835-b83d-a52c76bdafc9" providerId="ADAL" clId="{33906163-3371-CA4C-8415-1E6E850D42AC}" dt="2024-10-24T19:58:50.092" v="784" actId="12"/>
          <ac:spMkLst>
            <pc:docMk/>
            <pc:sldMk cId="3709928973" sldId="324"/>
            <ac:spMk id="2" creationId="{0442FAEC-CC5E-3D3B-C5D5-E7E3242B21EA}"/>
          </ac:spMkLst>
        </pc:spChg>
        <pc:spChg chg="mod">
          <ac:chgData name="Hailey Banack" userId="df58c6bd-3e89-4835-b83d-a52c76bdafc9" providerId="ADAL" clId="{33906163-3371-CA4C-8415-1E6E850D42AC}" dt="2024-10-24T19:59:10.185" v="785" actId="1076"/>
          <ac:spMkLst>
            <pc:docMk/>
            <pc:sldMk cId="3709928973" sldId="324"/>
            <ac:spMk id="3" creationId="{1EBBFB9D-2BC5-0DBC-8457-CA5F6F7CD4C1}"/>
          </ac:spMkLst>
        </pc:spChg>
        <pc:picChg chg="add mod">
          <ac:chgData name="Hailey Banack" userId="df58c6bd-3e89-4835-b83d-a52c76bdafc9" providerId="ADAL" clId="{33906163-3371-CA4C-8415-1E6E850D42AC}" dt="2024-10-24T19:59:15.418" v="787" actId="1076"/>
          <ac:picMkLst>
            <pc:docMk/>
            <pc:sldMk cId="3709928973" sldId="324"/>
            <ac:picMk id="4" creationId="{A310FE3E-E363-F1EF-A152-1496D591B1F7}"/>
          </ac:picMkLst>
        </pc:picChg>
      </pc:sldChg>
    </pc:docChg>
  </pc:docChgLst>
  <pc:docChgLst>
    <pc:chgData name="Hailey Banack" userId="df58c6bd-3e89-4835-b83d-a52c76bdafc9" providerId="ADAL" clId="{2CEFE058-9E57-D94B-B57B-6A2A9602BB66}"/>
    <pc:docChg chg="undo custSel addSld delSld modSld">
      <pc:chgData name="Hailey Banack" userId="df58c6bd-3e89-4835-b83d-a52c76bdafc9" providerId="ADAL" clId="{2CEFE058-9E57-D94B-B57B-6A2A9602BB66}" dt="2024-10-25T13:57:59.533" v="1862" actId="20577"/>
      <pc:docMkLst>
        <pc:docMk/>
      </pc:docMkLst>
      <pc:sldChg chg="modSp mod">
        <pc:chgData name="Hailey Banack" userId="df58c6bd-3e89-4835-b83d-a52c76bdafc9" providerId="ADAL" clId="{2CEFE058-9E57-D94B-B57B-6A2A9602BB66}" dt="2024-10-24T20:47:56.109" v="42" actId="20577"/>
        <pc:sldMkLst>
          <pc:docMk/>
          <pc:sldMk cId="0" sldId="256"/>
        </pc:sldMkLst>
        <pc:spChg chg="mod">
          <ac:chgData name="Hailey Banack" userId="df58c6bd-3e89-4835-b83d-a52c76bdafc9" providerId="ADAL" clId="{2CEFE058-9E57-D94B-B57B-6A2A9602BB66}" dt="2024-10-24T20:47:33.504" v="2" actId="20577"/>
          <ac:spMkLst>
            <pc:docMk/>
            <pc:sldMk cId="0" sldId="256"/>
            <ac:spMk id="5" creationId="{6E551378-DE19-955F-700C-755DD5B1BBDC}"/>
          </ac:spMkLst>
        </pc:spChg>
        <pc:spChg chg="mod">
          <ac:chgData name="Hailey Banack" userId="df58c6bd-3e89-4835-b83d-a52c76bdafc9" providerId="ADAL" clId="{2CEFE058-9E57-D94B-B57B-6A2A9602BB66}" dt="2024-10-24T20:47:56.109" v="42" actId="20577"/>
          <ac:spMkLst>
            <pc:docMk/>
            <pc:sldMk cId="0" sldId="256"/>
            <ac:spMk id="309" creationId="{00000000-0000-0000-0000-000000000000}"/>
          </ac:spMkLst>
        </pc:spChg>
      </pc:sldChg>
      <pc:sldChg chg="modSp">
        <pc:chgData name="Hailey Banack" userId="df58c6bd-3e89-4835-b83d-a52c76bdafc9" providerId="ADAL" clId="{2CEFE058-9E57-D94B-B57B-6A2A9602BB66}" dt="2024-10-25T13:07:04.667" v="54" actId="20577"/>
        <pc:sldMkLst>
          <pc:docMk/>
          <pc:sldMk cId="0" sldId="259"/>
        </pc:sldMkLst>
        <pc:spChg chg="mod">
          <ac:chgData name="Hailey Banack" userId="df58c6bd-3e89-4835-b83d-a52c76bdafc9" providerId="ADAL" clId="{2CEFE058-9E57-D94B-B57B-6A2A9602BB66}" dt="2024-10-25T13:07:04.667" v="54" actId="20577"/>
          <ac:spMkLst>
            <pc:docMk/>
            <pc:sldMk cId="0" sldId="259"/>
            <ac:spMk id="343" creationId="{00000000-0000-0000-0000-000000000000}"/>
          </ac:spMkLst>
        </pc:spChg>
      </pc:sldChg>
      <pc:sldChg chg="modSp mod">
        <pc:chgData name="Hailey Banack" userId="df58c6bd-3e89-4835-b83d-a52c76bdafc9" providerId="ADAL" clId="{2CEFE058-9E57-D94B-B57B-6A2A9602BB66}" dt="2024-10-24T20:48:31.910" v="51"/>
        <pc:sldMkLst>
          <pc:docMk/>
          <pc:sldMk cId="0" sldId="261"/>
        </pc:sldMkLst>
        <pc:spChg chg="mod">
          <ac:chgData name="Hailey Banack" userId="df58c6bd-3e89-4835-b83d-a52c76bdafc9" providerId="ADAL" clId="{2CEFE058-9E57-D94B-B57B-6A2A9602BB66}" dt="2024-10-24T20:48:31.910" v="51"/>
          <ac:spMkLst>
            <pc:docMk/>
            <pc:sldMk cId="0" sldId="261"/>
            <ac:spMk id="4" creationId="{0CAB4224-E412-0571-ABD5-A39634102E3D}"/>
          </ac:spMkLst>
        </pc:spChg>
        <pc:spChg chg="mod">
          <ac:chgData name="Hailey Banack" userId="df58c6bd-3e89-4835-b83d-a52c76bdafc9" providerId="ADAL" clId="{2CEFE058-9E57-D94B-B57B-6A2A9602BB66}" dt="2024-10-24T20:48:16.032" v="49" actId="20577"/>
          <ac:spMkLst>
            <pc:docMk/>
            <pc:sldMk cId="0" sldId="261"/>
            <ac:spMk id="366" creationId="{00000000-0000-0000-0000-000000000000}"/>
          </ac:spMkLst>
        </pc:spChg>
      </pc:sldChg>
      <pc:sldChg chg="modSp">
        <pc:chgData name="Hailey Banack" userId="df58c6bd-3e89-4835-b83d-a52c76bdafc9" providerId="ADAL" clId="{2CEFE058-9E57-D94B-B57B-6A2A9602BB66}" dt="2024-10-25T13:57:59.533" v="1862" actId="20577"/>
        <pc:sldMkLst>
          <pc:docMk/>
          <pc:sldMk cId="0" sldId="276"/>
        </pc:sldMkLst>
        <pc:spChg chg="mod">
          <ac:chgData name="Hailey Banack" userId="df58c6bd-3e89-4835-b83d-a52c76bdafc9" providerId="ADAL" clId="{2CEFE058-9E57-D94B-B57B-6A2A9602BB66}" dt="2024-10-25T13:57:59.533" v="1862" actId="20577"/>
          <ac:spMkLst>
            <pc:docMk/>
            <pc:sldMk cId="0" sldId="276"/>
            <ac:spMk id="656" creationId="{00000000-0000-0000-0000-000000000000}"/>
          </ac:spMkLst>
        </pc:spChg>
      </pc:sldChg>
      <pc:sldChg chg="addSp delSp modSp mod addAnim delAnim">
        <pc:chgData name="Hailey Banack" userId="df58c6bd-3e89-4835-b83d-a52c76bdafc9" providerId="ADAL" clId="{2CEFE058-9E57-D94B-B57B-6A2A9602BB66}" dt="2024-10-25T13:29:55.412" v="861" actId="1076"/>
        <pc:sldMkLst>
          <pc:docMk/>
          <pc:sldMk cId="238759412" sldId="320"/>
        </pc:sldMkLst>
        <pc:spChg chg="add mod">
          <ac:chgData name="Hailey Banack" userId="df58c6bd-3e89-4835-b83d-a52c76bdafc9" providerId="ADAL" clId="{2CEFE058-9E57-D94B-B57B-6A2A9602BB66}" dt="2024-10-25T13:29:55.412" v="861" actId="1076"/>
          <ac:spMkLst>
            <pc:docMk/>
            <pc:sldMk cId="238759412" sldId="320"/>
            <ac:spMk id="4" creationId="{20833D9C-BD73-6CDD-29CC-C4AA2D145A26}"/>
          </ac:spMkLst>
        </pc:spChg>
        <pc:spChg chg="del">
          <ac:chgData name="Hailey Banack" userId="df58c6bd-3e89-4835-b83d-a52c76bdafc9" providerId="ADAL" clId="{2CEFE058-9E57-D94B-B57B-6A2A9602BB66}" dt="2024-10-25T13:08:55.902" v="104" actId="478"/>
          <ac:spMkLst>
            <pc:docMk/>
            <pc:sldMk cId="238759412" sldId="320"/>
            <ac:spMk id="5" creationId="{DAFBA4EB-BAE2-C24A-3ADE-BD8AA25862F0}"/>
          </ac:spMkLst>
        </pc:spChg>
        <pc:spChg chg="mod">
          <ac:chgData name="Hailey Banack" userId="df58c6bd-3e89-4835-b83d-a52c76bdafc9" providerId="ADAL" clId="{2CEFE058-9E57-D94B-B57B-6A2A9602BB66}" dt="2024-10-25T13:08:49.549" v="101" actId="20577"/>
          <ac:spMkLst>
            <pc:docMk/>
            <pc:sldMk cId="238759412" sldId="320"/>
            <ac:spMk id="6" creationId="{C7678CFB-2F14-9D9C-A206-BDA248417BB0}"/>
          </ac:spMkLst>
        </pc:spChg>
        <pc:spChg chg="mod">
          <ac:chgData name="Hailey Banack" userId="df58c6bd-3e89-4835-b83d-a52c76bdafc9" providerId="ADAL" clId="{2CEFE058-9E57-D94B-B57B-6A2A9602BB66}" dt="2024-10-25T13:23:49.826" v="473" actId="1076"/>
          <ac:spMkLst>
            <pc:docMk/>
            <pc:sldMk cId="238759412" sldId="320"/>
            <ac:spMk id="8" creationId="{072DE1C7-32A0-3A3A-EB9B-3867276C091C}"/>
          </ac:spMkLst>
        </pc:spChg>
        <pc:spChg chg="add mod">
          <ac:chgData name="Hailey Banack" userId="df58c6bd-3e89-4835-b83d-a52c76bdafc9" providerId="ADAL" clId="{2CEFE058-9E57-D94B-B57B-6A2A9602BB66}" dt="2024-10-25T13:29:52.218" v="860" actId="122"/>
          <ac:spMkLst>
            <pc:docMk/>
            <pc:sldMk cId="238759412" sldId="320"/>
            <ac:spMk id="11" creationId="{3C978515-96AB-E7D2-CE5D-52A0C5B774DB}"/>
          </ac:spMkLst>
        </pc:spChg>
        <pc:spChg chg="del">
          <ac:chgData name="Hailey Banack" userId="df58c6bd-3e89-4835-b83d-a52c76bdafc9" providerId="ADAL" clId="{2CEFE058-9E57-D94B-B57B-6A2A9602BB66}" dt="2024-10-25T13:08:53.744" v="102" actId="478"/>
          <ac:spMkLst>
            <pc:docMk/>
            <pc:sldMk cId="238759412" sldId="320"/>
            <ac:spMk id="15" creationId="{316DD5D9-3807-17AC-B07D-E530F2CC1488}"/>
          </ac:spMkLst>
        </pc:spChg>
        <pc:spChg chg="add del mod">
          <ac:chgData name="Hailey Banack" userId="df58c6bd-3e89-4835-b83d-a52c76bdafc9" providerId="ADAL" clId="{2CEFE058-9E57-D94B-B57B-6A2A9602BB66}" dt="2024-10-25T13:24:12.812" v="477" actId="20577"/>
          <ac:spMkLst>
            <pc:docMk/>
            <pc:sldMk cId="238759412" sldId="320"/>
            <ac:spMk id="17" creationId="{C807A5C1-B396-FAF5-7815-73B4CBB24F63}"/>
          </ac:spMkLst>
        </pc:spChg>
        <pc:grpChg chg="del">
          <ac:chgData name="Hailey Banack" userId="df58c6bd-3e89-4835-b83d-a52c76bdafc9" providerId="ADAL" clId="{2CEFE058-9E57-D94B-B57B-6A2A9602BB66}" dt="2024-10-25T13:08:54.477" v="103" actId="478"/>
          <ac:grpSpMkLst>
            <pc:docMk/>
            <pc:sldMk cId="238759412" sldId="320"/>
            <ac:grpSpMk id="2" creationId="{E07E7D44-8B03-F2F8-A93D-62A5A942630E}"/>
          </ac:grpSpMkLst>
        </pc:grpChg>
        <pc:picChg chg="add mod">
          <ac:chgData name="Hailey Banack" userId="df58c6bd-3e89-4835-b83d-a52c76bdafc9" providerId="ADAL" clId="{2CEFE058-9E57-D94B-B57B-6A2A9602BB66}" dt="2024-10-25T13:29:40.246" v="856" actId="1076"/>
          <ac:picMkLst>
            <pc:docMk/>
            <pc:sldMk cId="238759412" sldId="320"/>
            <ac:picMk id="10" creationId="{E4B42E19-9F8D-4783-22C8-2744283055AC}"/>
          </ac:picMkLst>
        </pc:picChg>
        <pc:picChg chg="add del mod">
          <ac:chgData name="Hailey Banack" userId="df58c6bd-3e89-4835-b83d-a52c76bdafc9" providerId="ADAL" clId="{2CEFE058-9E57-D94B-B57B-6A2A9602BB66}" dt="2024-10-25T13:23:54.470" v="475" actId="14100"/>
          <ac:picMkLst>
            <pc:docMk/>
            <pc:sldMk cId="238759412" sldId="320"/>
            <ac:picMk id="18" creationId="{F3DAE69A-2B2F-A7C3-62AC-C6DF25B54548}"/>
          </ac:picMkLst>
        </pc:picChg>
      </pc:sldChg>
      <pc:sldChg chg="modSp mod">
        <pc:chgData name="Hailey Banack" userId="df58c6bd-3e89-4835-b83d-a52c76bdafc9" providerId="ADAL" clId="{2CEFE058-9E57-D94B-B57B-6A2A9602BB66}" dt="2024-10-25T13:57:29.892" v="1836" actId="20577"/>
        <pc:sldMkLst>
          <pc:docMk/>
          <pc:sldMk cId="4111112523" sldId="322"/>
        </pc:sldMkLst>
        <pc:spChg chg="mod">
          <ac:chgData name="Hailey Banack" userId="df58c6bd-3e89-4835-b83d-a52c76bdafc9" providerId="ADAL" clId="{2CEFE058-9E57-D94B-B57B-6A2A9602BB66}" dt="2024-10-25T13:57:29.892" v="1836" actId="20577"/>
          <ac:spMkLst>
            <pc:docMk/>
            <pc:sldMk cId="4111112523" sldId="322"/>
            <ac:spMk id="375" creationId="{00000000-0000-0000-0000-000000000000}"/>
          </ac:spMkLst>
        </pc:spChg>
      </pc:sldChg>
      <pc:sldChg chg="delSp modSp mod">
        <pc:chgData name="Hailey Banack" userId="df58c6bd-3e89-4835-b83d-a52c76bdafc9" providerId="ADAL" clId="{2CEFE058-9E57-D94B-B57B-6A2A9602BB66}" dt="2024-10-25T13:53:24.173" v="1628" actId="20577"/>
        <pc:sldMkLst>
          <pc:docMk/>
          <pc:sldMk cId="1024386368" sldId="323"/>
        </pc:sldMkLst>
        <pc:spChg chg="del">
          <ac:chgData name="Hailey Banack" userId="df58c6bd-3e89-4835-b83d-a52c76bdafc9" providerId="ADAL" clId="{2CEFE058-9E57-D94B-B57B-6A2A9602BB66}" dt="2024-10-25T13:46:13.826" v="1373" actId="478"/>
          <ac:spMkLst>
            <pc:docMk/>
            <pc:sldMk cId="1024386368" sldId="323"/>
            <ac:spMk id="12" creationId="{3FF2FFBA-7EF0-EAFF-C432-EE436D105289}"/>
          </ac:spMkLst>
        </pc:spChg>
        <pc:spChg chg="mod">
          <ac:chgData name="Hailey Banack" userId="df58c6bd-3e89-4835-b83d-a52c76bdafc9" providerId="ADAL" clId="{2CEFE058-9E57-D94B-B57B-6A2A9602BB66}" dt="2024-10-25T13:53:24.173" v="1628" actId="20577"/>
          <ac:spMkLst>
            <pc:docMk/>
            <pc:sldMk cId="1024386368" sldId="323"/>
            <ac:spMk id="16" creationId="{959BB1EF-12CC-231C-0F90-9307454C3120}"/>
          </ac:spMkLst>
        </pc:spChg>
        <pc:picChg chg="del">
          <ac:chgData name="Hailey Banack" userId="df58c6bd-3e89-4835-b83d-a52c76bdafc9" providerId="ADAL" clId="{2CEFE058-9E57-D94B-B57B-6A2A9602BB66}" dt="2024-10-25T13:46:12.385" v="1372" actId="478"/>
          <ac:picMkLst>
            <pc:docMk/>
            <pc:sldMk cId="1024386368" sldId="323"/>
            <ac:picMk id="2" creationId="{B18DF866-9307-13DD-6EB3-B8A159175D31}"/>
          </ac:picMkLst>
        </pc:picChg>
      </pc:sldChg>
      <pc:sldChg chg="addSp delSp modSp mod addAnim delAnim modAnim">
        <pc:chgData name="Hailey Banack" userId="df58c6bd-3e89-4835-b83d-a52c76bdafc9" providerId="ADAL" clId="{2CEFE058-9E57-D94B-B57B-6A2A9602BB66}" dt="2024-10-25T13:52:33.311" v="1612" actId="1076"/>
        <pc:sldMkLst>
          <pc:docMk/>
          <pc:sldMk cId="2186848261" sldId="325"/>
        </pc:sldMkLst>
        <pc:spChg chg="add mod">
          <ac:chgData name="Hailey Banack" userId="df58c6bd-3e89-4835-b83d-a52c76bdafc9" providerId="ADAL" clId="{2CEFE058-9E57-D94B-B57B-6A2A9602BB66}" dt="2024-10-25T13:52:33.311" v="1612" actId="1076"/>
          <ac:spMkLst>
            <pc:docMk/>
            <pc:sldMk cId="2186848261" sldId="325"/>
            <ac:spMk id="2" creationId="{4001ED6F-8C3B-B946-B317-A78D3AF81A3D}"/>
          </ac:spMkLst>
        </pc:spChg>
        <pc:spChg chg="mod">
          <ac:chgData name="Hailey Banack" userId="df58c6bd-3e89-4835-b83d-a52c76bdafc9" providerId="ADAL" clId="{2CEFE058-9E57-D94B-B57B-6A2A9602BB66}" dt="2024-10-25T13:51:43.625" v="1600" actId="1076"/>
          <ac:spMkLst>
            <pc:docMk/>
            <pc:sldMk cId="2186848261" sldId="325"/>
            <ac:spMk id="6" creationId="{C7678CFB-2F14-9D9C-A206-BDA248417BB0}"/>
          </ac:spMkLst>
        </pc:spChg>
        <pc:spChg chg="mod">
          <ac:chgData name="Hailey Banack" userId="df58c6bd-3e89-4835-b83d-a52c76bdafc9" providerId="ADAL" clId="{2CEFE058-9E57-D94B-B57B-6A2A9602BB66}" dt="2024-10-25T13:52:30.642" v="1611" actId="1076"/>
          <ac:spMkLst>
            <pc:docMk/>
            <pc:sldMk cId="2186848261" sldId="325"/>
            <ac:spMk id="8" creationId="{072DE1C7-32A0-3A3A-EB9B-3867276C091C}"/>
          </ac:spMkLst>
        </pc:spChg>
        <pc:spChg chg="del">
          <ac:chgData name="Hailey Banack" userId="df58c6bd-3e89-4835-b83d-a52c76bdafc9" providerId="ADAL" clId="{2CEFE058-9E57-D94B-B57B-6A2A9602BB66}" dt="2024-10-25T13:34:52.947" v="1035" actId="478"/>
          <ac:spMkLst>
            <pc:docMk/>
            <pc:sldMk cId="2186848261" sldId="325"/>
            <ac:spMk id="10" creationId="{F821C72A-88B4-0023-0969-A0874C683E68}"/>
          </ac:spMkLst>
        </pc:spChg>
        <pc:spChg chg="del">
          <ac:chgData name="Hailey Banack" userId="df58c6bd-3e89-4835-b83d-a52c76bdafc9" providerId="ADAL" clId="{2CEFE058-9E57-D94B-B57B-6A2A9602BB66}" dt="2024-10-25T13:36:02.908" v="1111" actId="478"/>
          <ac:spMkLst>
            <pc:docMk/>
            <pc:sldMk cId="2186848261" sldId="325"/>
            <ac:spMk id="16" creationId="{333A6D7C-C73D-1C3E-8D94-6BC128E12D78}"/>
          </ac:spMkLst>
        </pc:spChg>
        <pc:spChg chg="del">
          <ac:chgData name="Hailey Banack" userId="df58c6bd-3e89-4835-b83d-a52c76bdafc9" providerId="ADAL" clId="{2CEFE058-9E57-D94B-B57B-6A2A9602BB66}" dt="2024-10-25T13:34:51.656" v="1034" actId="478"/>
          <ac:spMkLst>
            <pc:docMk/>
            <pc:sldMk cId="2186848261" sldId="325"/>
            <ac:spMk id="17" creationId="{C807A5C1-B396-FAF5-7815-73B4CBB24F63}"/>
          </ac:spMkLst>
        </pc:spChg>
        <pc:spChg chg="del">
          <ac:chgData name="Hailey Banack" userId="df58c6bd-3e89-4835-b83d-a52c76bdafc9" providerId="ADAL" clId="{2CEFE058-9E57-D94B-B57B-6A2A9602BB66}" dt="2024-10-25T13:36:07.061" v="1113" actId="478"/>
          <ac:spMkLst>
            <pc:docMk/>
            <pc:sldMk cId="2186848261" sldId="325"/>
            <ac:spMk id="19" creationId="{AF8028CC-2138-E7A0-B80C-0197C9A97919}"/>
          </ac:spMkLst>
        </pc:spChg>
        <pc:spChg chg="del">
          <ac:chgData name="Hailey Banack" userId="df58c6bd-3e89-4835-b83d-a52c76bdafc9" providerId="ADAL" clId="{2CEFE058-9E57-D94B-B57B-6A2A9602BB66}" dt="2024-10-25T13:36:05.221" v="1112" actId="478"/>
          <ac:spMkLst>
            <pc:docMk/>
            <pc:sldMk cId="2186848261" sldId="325"/>
            <ac:spMk id="20" creationId="{3845CE0A-92A3-60CB-6E1A-D82B89DE67EA}"/>
          </ac:spMkLst>
        </pc:spChg>
        <pc:picChg chg="del">
          <ac:chgData name="Hailey Banack" userId="df58c6bd-3e89-4835-b83d-a52c76bdafc9" providerId="ADAL" clId="{2CEFE058-9E57-D94B-B57B-6A2A9602BB66}" dt="2024-10-25T13:34:50.367" v="1033" actId="478"/>
          <ac:picMkLst>
            <pc:docMk/>
            <pc:sldMk cId="2186848261" sldId="325"/>
            <ac:picMk id="4" creationId="{7FA2F998-B2AD-8A81-AB6B-62B49C2BD14D}"/>
          </ac:picMkLst>
        </pc:picChg>
      </pc:sldChg>
      <pc:sldChg chg="addSp delSp modSp mod delAnim modAnim">
        <pc:chgData name="Hailey Banack" userId="df58c6bd-3e89-4835-b83d-a52c76bdafc9" providerId="ADAL" clId="{2CEFE058-9E57-D94B-B57B-6A2A9602BB66}" dt="2024-10-25T13:56:25.862" v="1823" actId="1076"/>
        <pc:sldMkLst>
          <pc:docMk/>
          <pc:sldMk cId="1057129299" sldId="326"/>
        </pc:sldMkLst>
        <pc:spChg chg="add del mod">
          <ac:chgData name="Hailey Banack" userId="df58c6bd-3e89-4835-b83d-a52c76bdafc9" providerId="ADAL" clId="{2CEFE058-9E57-D94B-B57B-6A2A9602BB66}" dt="2024-10-25T13:53:41.008" v="1630" actId="478"/>
          <ac:spMkLst>
            <pc:docMk/>
            <pc:sldMk cId="1057129299" sldId="326"/>
            <ac:spMk id="3" creationId="{DB29B3EE-064D-0D93-5B84-0579E2296DEC}"/>
          </ac:spMkLst>
        </pc:spChg>
        <pc:spChg chg="mod">
          <ac:chgData name="Hailey Banack" userId="df58c6bd-3e89-4835-b83d-a52c76bdafc9" providerId="ADAL" clId="{2CEFE058-9E57-D94B-B57B-6A2A9602BB66}" dt="2024-10-25T13:54:03" v="1635" actId="207"/>
          <ac:spMkLst>
            <pc:docMk/>
            <pc:sldMk cId="1057129299" sldId="326"/>
            <ac:spMk id="5" creationId="{01176134-8C5A-2D28-067D-BAD5F4AB0C4D}"/>
          </ac:spMkLst>
        </pc:spChg>
        <pc:spChg chg="mod">
          <ac:chgData name="Hailey Banack" userId="df58c6bd-3e89-4835-b83d-a52c76bdafc9" providerId="ADAL" clId="{2CEFE058-9E57-D94B-B57B-6A2A9602BB66}" dt="2024-10-25T13:55:35.100" v="1726" actId="14100"/>
          <ac:spMkLst>
            <pc:docMk/>
            <pc:sldMk cId="1057129299" sldId="326"/>
            <ac:spMk id="6" creationId="{4F56B67B-264D-923A-C7A9-52AD77454891}"/>
          </ac:spMkLst>
        </pc:spChg>
        <pc:spChg chg="mod">
          <ac:chgData name="Hailey Banack" userId="df58c6bd-3e89-4835-b83d-a52c76bdafc9" providerId="ADAL" clId="{2CEFE058-9E57-D94B-B57B-6A2A9602BB66}" dt="2024-10-25T13:54:03" v="1635" actId="207"/>
          <ac:spMkLst>
            <pc:docMk/>
            <pc:sldMk cId="1057129299" sldId="326"/>
            <ac:spMk id="7" creationId="{80FD2FA3-EC41-6213-5591-A1DE08A674CD}"/>
          </ac:spMkLst>
        </pc:spChg>
        <pc:spChg chg="mod">
          <ac:chgData name="Hailey Banack" userId="df58c6bd-3e89-4835-b83d-a52c76bdafc9" providerId="ADAL" clId="{2CEFE058-9E57-D94B-B57B-6A2A9602BB66}" dt="2024-10-25T13:55:49.242" v="1733"/>
          <ac:spMkLst>
            <pc:docMk/>
            <pc:sldMk cId="1057129299" sldId="326"/>
            <ac:spMk id="9" creationId="{58D66392-ED27-14E7-1AF3-A4692215EA54}"/>
          </ac:spMkLst>
        </pc:spChg>
        <pc:spChg chg="mod">
          <ac:chgData name="Hailey Banack" userId="df58c6bd-3e89-4835-b83d-a52c76bdafc9" providerId="ADAL" clId="{2CEFE058-9E57-D94B-B57B-6A2A9602BB66}" dt="2024-10-25T13:55:49.242" v="1733"/>
          <ac:spMkLst>
            <pc:docMk/>
            <pc:sldMk cId="1057129299" sldId="326"/>
            <ac:spMk id="10" creationId="{C662942C-9546-3AD0-D1F8-82DC7C42D1B2}"/>
          </ac:spMkLst>
        </pc:spChg>
        <pc:spChg chg="mod">
          <ac:chgData name="Hailey Banack" userId="df58c6bd-3e89-4835-b83d-a52c76bdafc9" providerId="ADAL" clId="{2CEFE058-9E57-D94B-B57B-6A2A9602BB66}" dt="2024-10-25T13:55:49.242" v="1733"/>
          <ac:spMkLst>
            <pc:docMk/>
            <pc:sldMk cId="1057129299" sldId="326"/>
            <ac:spMk id="11" creationId="{83A31C71-AB0C-1C5C-4D4F-1248E88EB660}"/>
          </ac:spMkLst>
        </pc:spChg>
        <pc:spChg chg="add mod">
          <ac:chgData name="Hailey Banack" userId="df58c6bd-3e89-4835-b83d-a52c76bdafc9" providerId="ADAL" clId="{2CEFE058-9E57-D94B-B57B-6A2A9602BB66}" dt="2024-10-25T13:56:25.862" v="1823" actId="1076"/>
          <ac:spMkLst>
            <pc:docMk/>
            <pc:sldMk cId="1057129299" sldId="326"/>
            <ac:spMk id="12" creationId="{E72251A6-630E-47C0-354A-E929CAFCBE7F}"/>
          </ac:spMkLst>
        </pc:spChg>
        <pc:spChg chg="mod">
          <ac:chgData name="Hailey Banack" userId="df58c6bd-3e89-4835-b83d-a52c76bdafc9" providerId="ADAL" clId="{2CEFE058-9E57-D94B-B57B-6A2A9602BB66}" dt="2024-10-25T13:55:46.687" v="1732" actId="1076"/>
          <ac:spMkLst>
            <pc:docMk/>
            <pc:sldMk cId="1057129299" sldId="326"/>
            <ac:spMk id="655" creationId="{00000000-0000-0000-0000-000000000000}"/>
          </ac:spMkLst>
        </pc:spChg>
        <pc:spChg chg="del">
          <ac:chgData name="Hailey Banack" userId="df58c6bd-3e89-4835-b83d-a52c76bdafc9" providerId="ADAL" clId="{2CEFE058-9E57-D94B-B57B-6A2A9602BB66}" dt="2024-10-25T13:53:40.046" v="1629" actId="478"/>
          <ac:spMkLst>
            <pc:docMk/>
            <pc:sldMk cId="1057129299" sldId="326"/>
            <ac:spMk id="656" creationId="{00000000-0000-0000-0000-000000000000}"/>
          </ac:spMkLst>
        </pc:spChg>
        <pc:grpChg chg="add mod">
          <ac:chgData name="Hailey Banack" userId="df58c6bd-3e89-4835-b83d-a52c76bdafc9" providerId="ADAL" clId="{2CEFE058-9E57-D94B-B57B-6A2A9602BB66}" dt="2024-10-25T13:55:37.712" v="1727" actId="14100"/>
          <ac:grpSpMkLst>
            <pc:docMk/>
            <pc:sldMk cId="1057129299" sldId="326"/>
            <ac:grpSpMk id="4" creationId="{54A8CF4F-42C8-8069-1EF0-461DE832531F}"/>
          </ac:grpSpMkLst>
        </pc:grpChg>
        <pc:grpChg chg="add mod">
          <ac:chgData name="Hailey Banack" userId="df58c6bd-3e89-4835-b83d-a52c76bdafc9" providerId="ADAL" clId="{2CEFE058-9E57-D94B-B57B-6A2A9602BB66}" dt="2024-10-25T13:55:55.236" v="1734" actId="1076"/>
          <ac:grpSpMkLst>
            <pc:docMk/>
            <pc:sldMk cId="1057129299" sldId="326"/>
            <ac:grpSpMk id="8" creationId="{3588274A-37DF-0518-F589-8F96CE4C3815}"/>
          </ac:grpSpMkLst>
        </pc:grpChg>
      </pc:sldChg>
      <pc:sldChg chg="del">
        <pc:chgData name="Hailey Banack" userId="df58c6bd-3e89-4835-b83d-a52c76bdafc9" providerId="ADAL" clId="{2CEFE058-9E57-D94B-B57B-6A2A9602BB66}" dt="2024-10-25T13:56:55.967" v="1824" actId="2696"/>
        <pc:sldMkLst>
          <pc:docMk/>
          <pc:sldMk cId="2697973815" sldId="327"/>
        </pc:sldMkLst>
      </pc:sldChg>
      <pc:sldChg chg="modSp add mod">
        <pc:chgData name="Hailey Banack" userId="df58c6bd-3e89-4835-b83d-a52c76bdafc9" providerId="ADAL" clId="{2CEFE058-9E57-D94B-B57B-6A2A9602BB66}" dt="2024-10-25T13:57:51.010" v="1846" actId="1076"/>
        <pc:sldMkLst>
          <pc:docMk/>
          <pc:sldMk cId="3287837277" sldId="327"/>
        </pc:sldMkLst>
        <pc:spChg chg="mod">
          <ac:chgData name="Hailey Banack" userId="df58c6bd-3e89-4835-b83d-a52c76bdafc9" providerId="ADAL" clId="{2CEFE058-9E57-D94B-B57B-6A2A9602BB66}" dt="2024-10-25T13:57:51.010" v="1846" actId="1076"/>
          <ac:spMkLst>
            <pc:docMk/>
            <pc:sldMk cId="3287837277" sldId="327"/>
            <ac:spMk id="375" creationId="{00000000-0000-0000-0000-000000000000}"/>
          </ac:spMkLst>
        </pc:spChg>
      </pc:sldChg>
    </pc:docChg>
  </pc:docChgLst>
  <pc:docChgLst>
    <pc:chgData name="Hailey Banack" userId="df58c6bd-3e89-4835-b83d-a52c76bdafc9" providerId="ADAL" clId="{420D1E99-D46E-E84C-9D7F-0B8F9C24110F}"/>
    <pc:docChg chg="undo custSel addSld delSld modSld">
      <pc:chgData name="Hailey Banack" userId="df58c6bd-3e89-4835-b83d-a52c76bdafc9" providerId="ADAL" clId="{420D1E99-D46E-E84C-9D7F-0B8F9C24110F}" dt="2024-10-30T20:18:37.335" v="690" actId="20577"/>
      <pc:docMkLst>
        <pc:docMk/>
      </pc:docMkLst>
      <pc:sldChg chg="modSp mod">
        <pc:chgData name="Hailey Banack" userId="df58c6bd-3e89-4835-b83d-a52c76bdafc9" providerId="ADAL" clId="{420D1E99-D46E-E84C-9D7F-0B8F9C24110F}" dt="2024-10-30T18:48:08.745" v="10" actId="20577"/>
        <pc:sldMkLst>
          <pc:docMk/>
          <pc:sldMk cId="0" sldId="256"/>
        </pc:sldMkLst>
        <pc:spChg chg="mod">
          <ac:chgData name="Hailey Banack" userId="df58c6bd-3e89-4835-b83d-a52c76bdafc9" providerId="ADAL" clId="{420D1E99-D46E-E84C-9D7F-0B8F9C24110F}" dt="2024-10-30T18:48:08.745" v="10" actId="20577"/>
          <ac:spMkLst>
            <pc:docMk/>
            <pc:sldMk cId="0" sldId="256"/>
            <ac:spMk id="5" creationId="{6E551378-DE19-955F-700C-755DD5B1BBDC}"/>
          </ac:spMkLst>
        </pc:spChg>
        <pc:spChg chg="mod">
          <ac:chgData name="Hailey Banack" userId="df58c6bd-3e89-4835-b83d-a52c76bdafc9" providerId="ADAL" clId="{420D1E99-D46E-E84C-9D7F-0B8F9C24110F}" dt="2024-10-30T18:48:06.032" v="8" actId="1076"/>
          <ac:spMkLst>
            <pc:docMk/>
            <pc:sldMk cId="0" sldId="256"/>
            <ac:spMk id="309" creationId="{00000000-0000-0000-0000-000000000000}"/>
          </ac:spMkLst>
        </pc:spChg>
      </pc:sldChg>
      <pc:sldChg chg="modSp">
        <pc:chgData name="Hailey Banack" userId="df58c6bd-3e89-4835-b83d-a52c76bdafc9" providerId="ADAL" clId="{420D1E99-D46E-E84C-9D7F-0B8F9C24110F}" dt="2024-10-30T18:50:54.837" v="27" actId="20577"/>
        <pc:sldMkLst>
          <pc:docMk/>
          <pc:sldMk cId="0" sldId="259"/>
        </pc:sldMkLst>
        <pc:spChg chg="mod">
          <ac:chgData name="Hailey Banack" userId="df58c6bd-3e89-4835-b83d-a52c76bdafc9" providerId="ADAL" clId="{420D1E99-D46E-E84C-9D7F-0B8F9C24110F}" dt="2024-10-30T18:50:54.837" v="27" actId="20577"/>
          <ac:spMkLst>
            <pc:docMk/>
            <pc:sldMk cId="0" sldId="259"/>
            <ac:spMk id="343" creationId="{00000000-0000-0000-0000-000000000000}"/>
          </ac:spMkLst>
        </pc:spChg>
      </pc:sldChg>
      <pc:sldChg chg="modSp mod">
        <pc:chgData name="Hailey Banack" userId="df58c6bd-3e89-4835-b83d-a52c76bdafc9" providerId="ADAL" clId="{420D1E99-D46E-E84C-9D7F-0B8F9C24110F}" dt="2024-10-30T18:49:57.232" v="17" actId="1076"/>
        <pc:sldMkLst>
          <pc:docMk/>
          <pc:sldMk cId="0" sldId="261"/>
        </pc:sldMkLst>
        <pc:spChg chg="mod">
          <ac:chgData name="Hailey Banack" userId="df58c6bd-3e89-4835-b83d-a52c76bdafc9" providerId="ADAL" clId="{420D1E99-D46E-E84C-9D7F-0B8F9C24110F}" dt="2024-10-30T18:49:54.230" v="16" actId="1076"/>
          <ac:spMkLst>
            <pc:docMk/>
            <pc:sldMk cId="0" sldId="261"/>
            <ac:spMk id="4" creationId="{0CAB4224-E412-0571-ABD5-A39634102E3D}"/>
          </ac:spMkLst>
        </pc:spChg>
        <pc:spChg chg="mod">
          <ac:chgData name="Hailey Banack" userId="df58c6bd-3e89-4835-b83d-a52c76bdafc9" providerId="ADAL" clId="{420D1E99-D46E-E84C-9D7F-0B8F9C24110F}" dt="2024-10-30T18:49:47.981" v="14" actId="20577"/>
          <ac:spMkLst>
            <pc:docMk/>
            <pc:sldMk cId="0" sldId="261"/>
            <ac:spMk id="366" creationId="{00000000-0000-0000-0000-000000000000}"/>
          </ac:spMkLst>
        </pc:spChg>
        <pc:picChg chg="mod">
          <ac:chgData name="Hailey Banack" userId="df58c6bd-3e89-4835-b83d-a52c76bdafc9" providerId="ADAL" clId="{420D1E99-D46E-E84C-9D7F-0B8F9C24110F}" dt="2024-10-30T18:49:57.232" v="17" actId="1076"/>
          <ac:picMkLst>
            <pc:docMk/>
            <pc:sldMk cId="0" sldId="261"/>
            <ac:picMk id="2" creationId="{EE884F72-2C9E-2ACB-D452-2AAB4D0CD42B}"/>
          </ac:picMkLst>
        </pc:picChg>
      </pc:sldChg>
      <pc:sldChg chg="modSp">
        <pc:chgData name="Hailey Banack" userId="df58c6bd-3e89-4835-b83d-a52c76bdafc9" providerId="ADAL" clId="{420D1E99-D46E-E84C-9D7F-0B8F9C24110F}" dt="2024-10-30T20:18:37.335" v="690" actId="20577"/>
        <pc:sldMkLst>
          <pc:docMk/>
          <pc:sldMk cId="0" sldId="276"/>
        </pc:sldMkLst>
        <pc:spChg chg="mod">
          <ac:chgData name="Hailey Banack" userId="df58c6bd-3e89-4835-b83d-a52c76bdafc9" providerId="ADAL" clId="{420D1E99-D46E-E84C-9D7F-0B8F9C24110F}" dt="2024-10-30T20:18:37.335" v="690" actId="20577"/>
          <ac:spMkLst>
            <pc:docMk/>
            <pc:sldMk cId="0" sldId="276"/>
            <ac:spMk id="656" creationId="{00000000-0000-0000-0000-000000000000}"/>
          </ac:spMkLst>
        </pc:spChg>
      </pc:sldChg>
      <pc:sldChg chg="addSp delSp modSp mod modAnim">
        <pc:chgData name="Hailey Banack" userId="df58c6bd-3e89-4835-b83d-a52c76bdafc9" providerId="ADAL" clId="{420D1E99-D46E-E84C-9D7F-0B8F9C24110F}" dt="2024-10-30T19:44:12.752" v="257" actId="20577"/>
        <pc:sldMkLst>
          <pc:docMk/>
          <pc:sldMk cId="238759412" sldId="320"/>
        </pc:sldMkLst>
        <pc:spChg chg="add mod">
          <ac:chgData name="Hailey Banack" userId="df58c6bd-3e89-4835-b83d-a52c76bdafc9" providerId="ADAL" clId="{420D1E99-D46E-E84C-9D7F-0B8F9C24110F}" dt="2024-10-30T19:36:06.429" v="241" actId="1076"/>
          <ac:spMkLst>
            <pc:docMk/>
            <pc:sldMk cId="238759412" sldId="320"/>
            <ac:spMk id="2" creationId="{651C9D37-CD71-53D4-38FF-5831F30F426B}"/>
          </ac:spMkLst>
        </pc:spChg>
        <pc:spChg chg="add mod">
          <ac:chgData name="Hailey Banack" userId="df58c6bd-3e89-4835-b83d-a52c76bdafc9" providerId="ADAL" clId="{420D1E99-D46E-E84C-9D7F-0B8F9C24110F}" dt="2024-10-30T19:44:12.752" v="257" actId="20577"/>
          <ac:spMkLst>
            <pc:docMk/>
            <pc:sldMk cId="238759412" sldId="320"/>
            <ac:spMk id="4" creationId="{447BE31B-B9DE-52CD-ACD9-52DF2161F424}"/>
          </ac:spMkLst>
        </pc:spChg>
        <pc:spChg chg="mod">
          <ac:chgData name="Hailey Banack" userId="df58c6bd-3e89-4835-b83d-a52c76bdafc9" providerId="ADAL" clId="{420D1E99-D46E-E84C-9D7F-0B8F9C24110F}" dt="2024-10-30T19:35:14.731" v="227" actId="1076"/>
          <ac:spMkLst>
            <pc:docMk/>
            <pc:sldMk cId="238759412" sldId="320"/>
            <ac:spMk id="6" creationId="{C7678CFB-2F14-9D9C-A206-BDA248417BB0}"/>
          </ac:spMkLst>
        </pc:spChg>
        <pc:spChg chg="mod">
          <ac:chgData name="Hailey Banack" userId="df58c6bd-3e89-4835-b83d-a52c76bdafc9" providerId="ADAL" clId="{420D1E99-D46E-E84C-9D7F-0B8F9C24110F}" dt="2024-10-30T19:35:11.542" v="226" actId="1076"/>
          <ac:spMkLst>
            <pc:docMk/>
            <pc:sldMk cId="238759412" sldId="320"/>
            <ac:spMk id="8" creationId="{072DE1C7-32A0-3A3A-EB9B-3867276C091C}"/>
          </ac:spMkLst>
        </pc:spChg>
        <pc:spChg chg="del">
          <ac:chgData name="Hailey Banack" userId="df58c6bd-3e89-4835-b83d-a52c76bdafc9" providerId="ADAL" clId="{420D1E99-D46E-E84C-9D7F-0B8F9C24110F}" dt="2024-10-30T19:34:52.294" v="224" actId="478"/>
          <ac:spMkLst>
            <pc:docMk/>
            <pc:sldMk cId="238759412" sldId="320"/>
            <ac:spMk id="13" creationId="{154307CB-6887-7861-A6D0-197D1E4DF61A}"/>
          </ac:spMkLst>
        </pc:spChg>
        <pc:picChg chg="add mod">
          <ac:chgData name="Hailey Banack" userId="df58c6bd-3e89-4835-b83d-a52c76bdafc9" providerId="ADAL" clId="{420D1E99-D46E-E84C-9D7F-0B8F9C24110F}" dt="2024-10-30T19:43:41.557" v="255" actId="1076"/>
          <ac:picMkLst>
            <pc:docMk/>
            <pc:sldMk cId="238759412" sldId="320"/>
            <ac:picMk id="3" creationId="{0A242D7A-2F8A-10A9-14F6-7C7908D63F7C}"/>
          </ac:picMkLst>
        </pc:picChg>
        <pc:picChg chg="del">
          <ac:chgData name="Hailey Banack" userId="df58c6bd-3e89-4835-b83d-a52c76bdafc9" providerId="ADAL" clId="{420D1E99-D46E-E84C-9D7F-0B8F9C24110F}" dt="2024-10-30T19:34:54.462" v="225" actId="478"/>
          <ac:picMkLst>
            <pc:docMk/>
            <pc:sldMk cId="238759412" sldId="320"/>
            <ac:picMk id="11" creationId="{B86C798B-955F-6BFF-9F92-952863F82740}"/>
          </ac:picMkLst>
        </pc:picChg>
      </pc:sldChg>
      <pc:sldChg chg="addSp delSp modSp mod">
        <pc:chgData name="Hailey Banack" userId="df58c6bd-3e89-4835-b83d-a52c76bdafc9" providerId="ADAL" clId="{420D1E99-D46E-E84C-9D7F-0B8F9C24110F}" dt="2024-10-30T20:18:05.532" v="670" actId="255"/>
        <pc:sldMkLst>
          <pc:docMk/>
          <pc:sldMk cId="1024386368" sldId="323"/>
        </pc:sldMkLst>
        <pc:spChg chg="add mod">
          <ac:chgData name="Hailey Banack" userId="df58c6bd-3e89-4835-b83d-a52c76bdafc9" providerId="ADAL" clId="{420D1E99-D46E-E84C-9D7F-0B8F9C24110F}" dt="2024-10-30T20:16:55.983" v="647" actId="1076"/>
          <ac:spMkLst>
            <pc:docMk/>
            <pc:sldMk cId="1024386368" sldId="323"/>
            <ac:spMk id="4" creationId="{AB283486-AFFD-4B4B-4226-B39BC1DDB16C}"/>
          </ac:spMkLst>
        </pc:spChg>
        <pc:spChg chg="del">
          <ac:chgData name="Hailey Banack" userId="df58c6bd-3e89-4835-b83d-a52c76bdafc9" providerId="ADAL" clId="{420D1E99-D46E-E84C-9D7F-0B8F9C24110F}" dt="2024-10-30T19:58:39.748" v="551" actId="478"/>
          <ac:spMkLst>
            <pc:docMk/>
            <pc:sldMk cId="1024386368" sldId="323"/>
            <ac:spMk id="5" creationId="{7F77A61B-6126-D558-46F0-FCF6ADB3F50A}"/>
          </ac:spMkLst>
        </pc:spChg>
        <pc:spChg chg="add mod">
          <ac:chgData name="Hailey Banack" userId="df58c6bd-3e89-4835-b83d-a52c76bdafc9" providerId="ADAL" clId="{420D1E99-D46E-E84C-9D7F-0B8F9C24110F}" dt="2024-10-30T20:16:27.465" v="645" actId="1076"/>
          <ac:spMkLst>
            <pc:docMk/>
            <pc:sldMk cId="1024386368" sldId="323"/>
            <ac:spMk id="6" creationId="{56A5496B-2048-71C6-C3BF-BFA8A47EA6CA}"/>
          </ac:spMkLst>
        </pc:spChg>
        <pc:spChg chg="add mod">
          <ac:chgData name="Hailey Banack" userId="df58c6bd-3e89-4835-b83d-a52c76bdafc9" providerId="ADAL" clId="{420D1E99-D46E-E84C-9D7F-0B8F9C24110F}" dt="2024-10-30T20:18:05.532" v="670" actId="255"/>
          <ac:spMkLst>
            <pc:docMk/>
            <pc:sldMk cId="1024386368" sldId="323"/>
            <ac:spMk id="7" creationId="{F46D71CE-0A9F-165E-01B0-35F4916D5E33}"/>
          </ac:spMkLst>
        </pc:spChg>
        <pc:spChg chg="add mod">
          <ac:chgData name="Hailey Banack" userId="df58c6bd-3e89-4835-b83d-a52c76bdafc9" providerId="ADAL" clId="{420D1E99-D46E-E84C-9D7F-0B8F9C24110F}" dt="2024-10-30T20:17:58.342" v="669" actId="1076"/>
          <ac:spMkLst>
            <pc:docMk/>
            <pc:sldMk cId="1024386368" sldId="323"/>
            <ac:spMk id="8" creationId="{2F6FD68D-4F91-E9F3-E690-E703E7C4EDED}"/>
          </ac:spMkLst>
        </pc:spChg>
        <pc:spChg chg="del mod">
          <ac:chgData name="Hailey Banack" userId="df58c6bd-3e89-4835-b83d-a52c76bdafc9" providerId="ADAL" clId="{420D1E99-D46E-E84C-9D7F-0B8F9C24110F}" dt="2024-10-30T19:58:45.601" v="554" actId="478"/>
          <ac:spMkLst>
            <pc:docMk/>
            <pc:sldMk cId="1024386368" sldId="323"/>
            <ac:spMk id="16" creationId="{959BB1EF-12CC-231C-0F90-9307454C3120}"/>
          </ac:spMkLst>
        </pc:spChg>
        <pc:picChg chg="add mod">
          <ac:chgData name="Hailey Banack" userId="df58c6bd-3e89-4835-b83d-a52c76bdafc9" providerId="ADAL" clId="{420D1E99-D46E-E84C-9D7F-0B8F9C24110F}" dt="2024-10-30T20:16:53.112" v="646" actId="1076"/>
          <ac:picMkLst>
            <pc:docMk/>
            <pc:sldMk cId="1024386368" sldId="323"/>
            <ac:picMk id="2" creationId="{90232556-7C56-592F-B6F2-BAE4C89F4ABF}"/>
          </ac:picMkLst>
        </pc:picChg>
        <pc:picChg chg="del">
          <ac:chgData name="Hailey Banack" userId="df58c6bd-3e89-4835-b83d-a52c76bdafc9" providerId="ADAL" clId="{420D1E99-D46E-E84C-9D7F-0B8F9C24110F}" dt="2024-10-30T19:58:40.628" v="552" actId="478"/>
          <ac:picMkLst>
            <pc:docMk/>
            <pc:sldMk cId="1024386368" sldId="323"/>
            <ac:picMk id="3" creationId="{353CC879-56C4-AF67-5957-892F08D2D687}"/>
          </ac:picMkLst>
        </pc:picChg>
      </pc:sldChg>
      <pc:sldChg chg="modSp add mod">
        <pc:chgData name="Hailey Banack" userId="df58c6bd-3e89-4835-b83d-a52c76bdafc9" providerId="ADAL" clId="{420D1E99-D46E-E84C-9D7F-0B8F9C24110F}" dt="2024-10-30T18:50:43.033" v="25" actId="1076"/>
        <pc:sldMkLst>
          <pc:docMk/>
          <pc:sldMk cId="3287837277" sldId="327"/>
        </pc:sldMkLst>
        <pc:spChg chg="mod">
          <ac:chgData name="Hailey Banack" userId="df58c6bd-3e89-4835-b83d-a52c76bdafc9" providerId="ADAL" clId="{420D1E99-D46E-E84C-9D7F-0B8F9C24110F}" dt="2024-10-30T18:50:36.616" v="24" actId="1076"/>
          <ac:spMkLst>
            <pc:docMk/>
            <pc:sldMk cId="3287837277" sldId="327"/>
            <ac:spMk id="375" creationId="{00000000-0000-0000-0000-000000000000}"/>
          </ac:spMkLst>
        </pc:spChg>
        <pc:spChg chg="mod">
          <ac:chgData name="Hailey Banack" userId="df58c6bd-3e89-4835-b83d-a52c76bdafc9" providerId="ADAL" clId="{420D1E99-D46E-E84C-9D7F-0B8F9C24110F}" dt="2024-10-30T18:50:43.033" v="25" actId="1076"/>
          <ac:spMkLst>
            <pc:docMk/>
            <pc:sldMk cId="3287837277" sldId="327"/>
            <ac:spMk id="376" creationId="{00000000-0000-0000-0000-000000000000}"/>
          </ac:spMkLst>
        </pc:spChg>
      </pc:sldChg>
      <pc:sldChg chg="del">
        <pc:chgData name="Hailey Banack" userId="df58c6bd-3e89-4835-b83d-a52c76bdafc9" providerId="ADAL" clId="{420D1E99-D46E-E84C-9D7F-0B8F9C24110F}" dt="2024-10-30T19:58:32.924" v="549" actId="2696"/>
        <pc:sldMkLst>
          <pc:docMk/>
          <pc:sldMk cId="916367827" sldId="328"/>
        </pc:sldMkLst>
      </pc:sldChg>
      <pc:sldChg chg="addSp delSp modSp mod delAnim">
        <pc:chgData name="Hailey Banack" userId="df58c6bd-3e89-4835-b83d-a52c76bdafc9" providerId="ADAL" clId="{420D1E99-D46E-E84C-9D7F-0B8F9C24110F}" dt="2024-10-30T19:48:19.502" v="324"/>
        <pc:sldMkLst>
          <pc:docMk/>
          <pc:sldMk cId="0" sldId="330"/>
        </pc:sldMkLst>
        <pc:spChg chg="add del mod">
          <ac:chgData name="Hailey Banack" userId="df58c6bd-3e89-4835-b83d-a52c76bdafc9" providerId="ADAL" clId="{420D1E99-D46E-E84C-9D7F-0B8F9C24110F}" dt="2024-10-30T19:45:03.907" v="277" actId="478"/>
          <ac:spMkLst>
            <pc:docMk/>
            <pc:sldMk cId="0" sldId="330"/>
            <ac:spMk id="3" creationId="{6970FB9E-2008-15C2-DE73-5AD4EFE85CB4}"/>
          </ac:spMkLst>
        </pc:spChg>
        <pc:spChg chg="del mod">
          <ac:chgData name="Hailey Banack" userId="df58c6bd-3e89-4835-b83d-a52c76bdafc9" providerId="ADAL" clId="{420D1E99-D46E-E84C-9D7F-0B8F9C24110F}" dt="2024-10-30T19:45:01.124" v="276" actId="478"/>
          <ac:spMkLst>
            <pc:docMk/>
            <pc:sldMk cId="0" sldId="330"/>
            <ac:spMk id="655" creationId="{00000000-0000-0000-0000-000000000000}"/>
          </ac:spMkLst>
        </pc:spChg>
        <pc:spChg chg="mod">
          <ac:chgData name="Hailey Banack" userId="df58c6bd-3e89-4835-b83d-a52c76bdafc9" providerId="ADAL" clId="{420D1E99-D46E-E84C-9D7F-0B8F9C24110F}" dt="2024-10-30T19:46:17.352" v="317" actId="20577"/>
          <ac:spMkLst>
            <pc:docMk/>
            <pc:sldMk cId="0" sldId="330"/>
            <ac:spMk id="656" creationId="{00000000-0000-0000-0000-000000000000}"/>
          </ac:spMkLst>
        </pc:spChg>
        <pc:picChg chg="add mod">
          <ac:chgData name="Hailey Banack" userId="df58c6bd-3e89-4835-b83d-a52c76bdafc9" providerId="ADAL" clId="{420D1E99-D46E-E84C-9D7F-0B8F9C24110F}" dt="2024-10-30T19:48:19.502" v="324"/>
          <ac:picMkLst>
            <pc:docMk/>
            <pc:sldMk cId="0" sldId="330"/>
            <ac:picMk id="4" creationId="{D575E708-319B-6B95-7035-E0AFA6C5C102}"/>
          </ac:picMkLst>
        </pc:picChg>
      </pc:sldChg>
      <pc:sldChg chg="addSp delSp modSp mod">
        <pc:chgData name="Hailey Banack" userId="df58c6bd-3e89-4835-b83d-a52c76bdafc9" providerId="ADAL" clId="{420D1E99-D46E-E84C-9D7F-0B8F9C24110F}" dt="2024-10-30T20:08:32.859" v="568" actId="1076"/>
        <pc:sldMkLst>
          <pc:docMk/>
          <pc:sldMk cId="2956218236" sldId="331"/>
        </pc:sldMkLst>
        <pc:spChg chg="del mod">
          <ac:chgData name="Hailey Banack" userId="df58c6bd-3e89-4835-b83d-a52c76bdafc9" providerId="ADAL" clId="{420D1E99-D46E-E84C-9D7F-0B8F9C24110F}" dt="2024-10-30T19:48:45.555" v="326" actId="478"/>
          <ac:spMkLst>
            <pc:docMk/>
            <pc:sldMk cId="2956218236" sldId="331"/>
            <ac:spMk id="3" creationId="{BB8A11ED-0B70-5AE1-106F-7CE6285033B0}"/>
          </ac:spMkLst>
        </pc:spChg>
        <pc:spChg chg="mod">
          <ac:chgData name="Hailey Banack" userId="df58c6bd-3e89-4835-b83d-a52c76bdafc9" providerId="ADAL" clId="{420D1E99-D46E-E84C-9D7F-0B8F9C24110F}" dt="2024-10-30T20:08:32.859" v="568" actId="1076"/>
          <ac:spMkLst>
            <pc:docMk/>
            <pc:sldMk cId="2956218236" sldId="331"/>
            <ac:spMk id="7" creationId="{FE6586AF-52C7-6574-BB42-0DD2D2EC92A5}"/>
          </ac:spMkLst>
        </pc:spChg>
        <pc:spChg chg="add mod">
          <ac:chgData name="Hailey Banack" userId="df58c6bd-3e89-4835-b83d-a52c76bdafc9" providerId="ADAL" clId="{420D1E99-D46E-E84C-9D7F-0B8F9C24110F}" dt="2024-10-30T20:00:04.146" v="565" actId="207"/>
          <ac:spMkLst>
            <pc:docMk/>
            <pc:sldMk cId="2956218236" sldId="331"/>
            <ac:spMk id="10" creationId="{8B597F04-B8AB-92A1-9B59-32D88C196418}"/>
          </ac:spMkLst>
        </pc:spChg>
        <pc:spChg chg="mod">
          <ac:chgData name="Hailey Banack" userId="df58c6bd-3e89-4835-b83d-a52c76bdafc9" providerId="ADAL" clId="{420D1E99-D46E-E84C-9D7F-0B8F9C24110F}" dt="2024-10-30T20:00:17.288" v="566" actId="207"/>
          <ac:spMkLst>
            <pc:docMk/>
            <pc:sldMk cId="2956218236" sldId="331"/>
            <ac:spMk id="12" creationId="{622FE73C-D79D-6516-2E0F-D55BCDEA33C9}"/>
          </ac:spMkLst>
        </pc:spChg>
        <pc:spChg chg="add del mod">
          <ac:chgData name="Hailey Banack" userId="df58c6bd-3e89-4835-b83d-a52c76bdafc9" providerId="ADAL" clId="{420D1E99-D46E-E84C-9D7F-0B8F9C24110F}" dt="2024-10-30T19:56:15.756" v="508"/>
          <ac:spMkLst>
            <pc:docMk/>
            <pc:sldMk cId="2956218236" sldId="331"/>
            <ac:spMk id="13" creationId="{F4AF0F6B-6525-939C-6541-5010301B9EAC}"/>
          </ac:spMkLst>
        </pc:spChg>
        <pc:spChg chg="add mod">
          <ac:chgData name="Hailey Banack" userId="df58c6bd-3e89-4835-b83d-a52c76bdafc9" providerId="ADAL" clId="{420D1E99-D46E-E84C-9D7F-0B8F9C24110F}" dt="2024-10-30T19:56:03.252" v="501" actId="20577"/>
          <ac:spMkLst>
            <pc:docMk/>
            <pc:sldMk cId="2956218236" sldId="331"/>
            <ac:spMk id="14" creationId="{2F4886E1-0A81-8246-9FFA-EA9AD6573208}"/>
          </ac:spMkLst>
        </pc:spChg>
        <pc:spChg chg="del mod">
          <ac:chgData name="Hailey Banack" userId="df58c6bd-3e89-4835-b83d-a52c76bdafc9" providerId="ADAL" clId="{420D1E99-D46E-E84C-9D7F-0B8F9C24110F}" dt="2024-10-30T19:51:46.760" v="347" actId="478"/>
          <ac:spMkLst>
            <pc:docMk/>
            <pc:sldMk cId="2956218236" sldId="331"/>
            <ac:spMk id="21" creationId="{6A5F345B-0D0B-19BF-A5DF-985CCAD890AA}"/>
          </ac:spMkLst>
        </pc:spChg>
        <pc:spChg chg="mod">
          <ac:chgData name="Hailey Banack" userId="df58c6bd-3e89-4835-b83d-a52c76bdafc9" providerId="ADAL" clId="{420D1E99-D46E-E84C-9D7F-0B8F9C24110F}" dt="2024-10-30T19:59:56.283" v="562" actId="207"/>
          <ac:spMkLst>
            <pc:docMk/>
            <pc:sldMk cId="2956218236" sldId="331"/>
            <ac:spMk id="28" creationId="{DE2F96F8-1F93-15D7-9914-5F6224A067AB}"/>
          </ac:spMkLst>
        </pc:spChg>
        <pc:picChg chg="del">
          <ac:chgData name="Hailey Banack" userId="df58c6bd-3e89-4835-b83d-a52c76bdafc9" providerId="ADAL" clId="{420D1E99-D46E-E84C-9D7F-0B8F9C24110F}" dt="2024-10-30T19:48:43.313" v="325" actId="478"/>
          <ac:picMkLst>
            <pc:docMk/>
            <pc:sldMk cId="2956218236" sldId="331"/>
            <ac:picMk id="2" creationId="{93F2350A-B1DE-FDA6-C350-05F81EF1F290}"/>
          </ac:picMkLst>
        </pc:picChg>
        <pc:picChg chg="add mod">
          <ac:chgData name="Hailey Banack" userId="df58c6bd-3e89-4835-b83d-a52c76bdafc9" providerId="ADAL" clId="{420D1E99-D46E-E84C-9D7F-0B8F9C24110F}" dt="2024-10-30T19:49:13.933" v="333" actId="1076"/>
          <ac:picMkLst>
            <pc:docMk/>
            <pc:sldMk cId="2956218236" sldId="331"/>
            <ac:picMk id="4" creationId="{7BD66737-B292-7628-3D1C-05F46C79C933}"/>
          </ac:picMkLst>
        </pc:picChg>
        <pc:picChg chg="del">
          <ac:chgData name="Hailey Banack" userId="df58c6bd-3e89-4835-b83d-a52c76bdafc9" providerId="ADAL" clId="{420D1E99-D46E-E84C-9D7F-0B8F9C24110F}" dt="2024-10-30T19:49:06.942" v="328" actId="478"/>
          <ac:picMkLst>
            <pc:docMk/>
            <pc:sldMk cId="2956218236" sldId="331"/>
            <ac:picMk id="5" creationId="{D6BC949C-19C1-96D0-FE9A-30A66A76AEE0}"/>
          </ac:picMkLst>
        </pc:picChg>
        <pc:picChg chg="del">
          <ac:chgData name="Hailey Banack" userId="df58c6bd-3e89-4835-b83d-a52c76bdafc9" providerId="ADAL" clId="{420D1E99-D46E-E84C-9D7F-0B8F9C24110F}" dt="2024-10-30T19:49:07.480" v="329" actId="478"/>
          <ac:picMkLst>
            <pc:docMk/>
            <pc:sldMk cId="2956218236" sldId="331"/>
            <ac:picMk id="6" creationId="{E34ACBC5-E0E4-1EDC-3728-222CB2A75FEE}"/>
          </ac:picMkLst>
        </pc:picChg>
        <pc:picChg chg="add del mod">
          <ac:chgData name="Hailey Banack" userId="df58c6bd-3e89-4835-b83d-a52c76bdafc9" providerId="ADAL" clId="{420D1E99-D46E-E84C-9D7F-0B8F9C24110F}" dt="2024-10-30T19:59:39.036" v="559" actId="478"/>
          <ac:picMkLst>
            <pc:docMk/>
            <pc:sldMk cId="2956218236" sldId="331"/>
            <ac:picMk id="8" creationId="{99D85A0F-E44D-8E3E-B104-D2B959D68CBA}"/>
          </ac:picMkLst>
        </pc:picChg>
        <pc:picChg chg="add del mod">
          <ac:chgData name="Hailey Banack" userId="df58c6bd-3e89-4835-b83d-a52c76bdafc9" providerId="ADAL" clId="{420D1E99-D46E-E84C-9D7F-0B8F9C24110F}" dt="2024-10-30T19:59:37.283" v="558" actId="478"/>
          <ac:picMkLst>
            <pc:docMk/>
            <pc:sldMk cId="2956218236" sldId="331"/>
            <ac:picMk id="9" creationId="{3D5CD749-C944-5130-9A16-381D723FCB6C}"/>
          </ac:picMkLst>
        </pc:picChg>
      </pc:sldChg>
      <pc:sldChg chg="del">
        <pc:chgData name="Hailey Banack" userId="df58c6bd-3e89-4835-b83d-a52c76bdafc9" providerId="ADAL" clId="{420D1E99-D46E-E84C-9D7F-0B8F9C24110F}" dt="2024-10-30T19:58:34.725" v="550" actId="2696"/>
        <pc:sldMkLst>
          <pc:docMk/>
          <pc:sldMk cId="3321929558" sldId="332"/>
        </pc:sldMkLst>
      </pc:sldChg>
      <pc:sldChg chg="addSp delSp modSp add mod addAnim delAnim modAnim">
        <pc:chgData name="Hailey Banack" userId="df58c6bd-3e89-4835-b83d-a52c76bdafc9" providerId="ADAL" clId="{420D1E99-D46E-E84C-9D7F-0B8F9C24110F}" dt="2024-10-30T19:59:25.842" v="557" actId="1076"/>
        <pc:sldMkLst>
          <pc:docMk/>
          <pc:sldMk cId="3888340893" sldId="333"/>
        </pc:sldMkLst>
        <pc:spChg chg="mod">
          <ac:chgData name="Hailey Banack" userId="df58c6bd-3e89-4835-b83d-a52c76bdafc9" providerId="ADAL" clId="{420D1E99-D46E-E84C-9D7F-0B8F9C24110F}" dt="2024-10-30T18:59:03.674" v="53"/>
          <ac:spMkLst>
            <pc:docMk/>
            <pc:sldMk cId="3888340893" sldId="333"/>
            <ac:spMk id="4" creationId="{B096ED43-F40D-88B8-185E-CE17990BB292}"/>
          </ac:spMkLst>
        </pc:spChg>
        <pc:spChg chg="add del mod">
          <ac:chgData name="Hailey Banack" userId="df58c6bd-3e89-4835-b83d-a52c76bdafc9" providerId="ADAL" clId="{420D1E99-D46E-E84C-9D7F-0B8F9C24110F}" dt="2024-10-30T19:35:24.404" v="228" actId="21"/>
          <ac:spMkLst>
            <pc:docMk/>
            <pc:sldMk cId="3888340893" sldId="333"/>
            <ac:spMk id="5" creationId="{285173EC-A4D6-DACC-AD98-CEF18D49D8BF}"/>
          </ac:spMkLst>
        </pc:spChg>
        <pc:spChg chg="mod">
          <ac:chgData name="Hailey Banack" userId="df58c6bd-3e89-4835-b83d-a52c76bdafc9" providerId="ADAL" clId="{420D1E99-D46E-E84C-9D7F-0B8F9C24110F}" dt="2024-10-30T19:59:21.331" v="556" actId="207"/>
          <ac:spMkLst>
            <pc:docMk/>
            <pc:sldMk cId="3888340893" sldId="333"/>
            <ac:spMk id="6" creationId="{E644D287-71FD-E5B9-1AF0-4AE7295B0DAD}"/>
          </ac:spMkLst>
        </pc:spChg>
        <pc:spChg chg="mod">
          <ac:chgData name="Hailey Banack" userId="df58c6bd-3e89-4835-b83d-a52c76bdafc9" providerId="ADAL" clId="{420D1E99-D46E-E84C-9D7F-0B8F9C24110F}" dt="2024-10-30T18:59:03.674" v="53"/>
          <ac:spMkLst>
            <pc:docMk/>
            <pc:sldMk cId="3888340893" sldId="333"/>
            <ac:spMk id="7" creationId="{DF234CEB-1F4F-0257-B8C2-241F1F4CAB3A}"/>
          </ac:spMkLst>
        </pc:spChg>
        <pc:spChg chg="add del mod">
          <ac:chgData name="Hailey Banack" userId="df58c6bd-3e89-4835-b83d-a52c76bdafc9" providerId="ADAL" clId="{420D1E99-D46E-E84C-9D7F-0B8F9C24110F}" dt="2024-10-30T18:59:10.905" v="58"/>
          <ac:spMkLst>
            <pc:docMk/>
            <pc:sldMk cId="3888340893" sldId="333"/>
            <ac:spMk id="8" creationId="{B75D2C09-DA65-865A-2F68-8A34E65441F2}"/>
          </ac:spMkLst>
        </pc:spChg>
        <pc:spChg chg="del">
          <ac:chgData name="Hailey Banack" userId="df58c6bd-3e89-4835-b83d-a52c76bdafc9" providerId="ADAL" clId="{420D1E99-D46E-E84C-9D7F-0B8F9C24110F}" dt="2024-10-30T18:58:44.287" v="50" actId="478"/>
          <ac:spMkLst>
            <pc:docMk/>
            <pc:sldMk cId="3888340893" sldId="333"/>
            <ac:spMk id="10" creationId="{04AB0C7F-3002-634F-DDFF-EE1B121B5676}"/>
          </ac:spMkLst>
        </pc:spChg>
        <pc:spChg chg="del">
          <ac:chgData name="Hailey Banack" userId="df58c6bd-3e89-4835-b83d-a52c76bdafc9" providerId="ADAL" clId="{420D1E99-D46E-E84C-9D7F-0B8F9C24110F}" dt="2024-10-30T18:58:43.256" v="49" actId="478"/>
          <ac:spMkLst>
            <pc:docMk/>
            <pc:sldMk cId="3888340893" sldId="333"/>
            <ac:spMk id="11" creationId="{8FB2FE36-9947-7D39-B795-317FFCC5C453}"/>
          </ac:spMkLst>
        </pc:spChg>
        <pc:spChg chg="del mod">
          <ac:chgData name="Hailey Banack" userId="df58c6bd-3e89-4835-b83d-a52c76bdafc9" providerId="ADAL" clId="{420D1E99-D46E-E84C-9D7F-0B8F9C24110F}" dt="2024-10-30T18:58:40.870" v="48" actId="478"/>
          <ac:spMkLst>
            <pc:docMk/>
            <pc:sldMk cId="3888340893" sldId="333"/>
            <ac:spMk id="13" creationId="{E54FE108-E143-C6AB-4036-53933DB461D9}"/>
          </ac:spMkLst>
        </pc:spChg>
        <pc:spChg chg="del mod">
          <ac:chgData name="Hailey Banack" userId="df58c6bd-3e89-4835-b83d-a52c76bdafc9" providerId="ADAL" clId="{420D1E99-D46E-E84C-9D7F-0B8F9C24110F}" dt="2024-10-30T18:58:37.363" v="46" actId="478"/>
          <ac:spMkLst>
            <pc:docMk/>
            <pc:sldMk cId="3888340893" sldId="333"/>
            <ac:spMk id="14" creationId="{0F64F7A3-5232-F873-972D-BFB357D0972C}"/>
          </ac:spMkLst>
        </pc:spChg>
        <pc:spChg chg="mod">
          <ac:chgData name="Hailey Banack" userId="df58c6bd-3e89-4835-b83d-a52c76bdafc9" providerId="ADAL" clId="{420D1E99-D46E-E84C-9D7F-0B8F9C24110F}" dt="2024-10-30T18:59:15.018" v="59"/>
          <ac:spMkLst>
            <pc:docMk/>
            <pc:sldMk cId="3888340893" sldId="333"/>
            <ac:spMk id="15" creationId="{A9B62F5C-0110-3737-9D33-925C6AC7CE1E}"/>
          </ac:spMkLst>
        </pc:spChg>
        <pc:spChg chg="mod">
          <ac:chgData name="Hailey Banack" userId="df58c6bd-3e89-4835-b83d-a52c76bdafc9" providerId="ADAL" clId="{420D1E99-D46E-E84C-9D7F-0B8F9C24110F}" dt="2024-10-30T18:59:15.018" v="59"/>
          <ac:spMkLst>
            <pc:docMk/>
            <pc:sldMk cId="3888340893" sldId="333"/>
            <ac:spMk id="16" creationId="{1874DF7F-A59F-34E3-C13B-B7EEE137FB5A}"/>
          </ac:spMkLst>
        </pc:spChg>
        <pc:spChg chg="mod">
          <ac:chgData name="Hailey Banack" userId="df58c6bd-3e89-4835-b83d-a52c76bdafc9" providerId="ADAL" clId="{420D1E99-D46E-E84C-9D7F-0B8F9C24110F}" dt="2024-10-30T18:59:15.018" v="59"/>
          <ac:spMkLst>
            <pc:docMk/>
            <pc:sldMk cId="3888340893" sldId="333"/>
            <ac:spMk id="17" creationId="{B0E164D8-18C2-66DF-F480-B47B6CD60CC9}"/>
          </ac:spMkLst>
        </pc:spChg>
        <pc:spChg chg="add mod">
          <ac:chgData name="Hailey Banack" userId="df58c6bd-3e89-4835-b83d-a52c76bdafc9" providerId="ADAL" clId="{420D1E99-D46E-E84C-9D7F-0B8F9C24110F}" dt="2024-10-30T19:37:17.814" v="253" actId="1076"/>
          <ac:spMkLst>
            <pc:docMk/>
            <pc:sldMk cId="3888340893" sldId="333"/>
            <ac:spMk id="18" creationId="{31EC7520-9AFB-0D65-486F-368EF6A67176}"/>
          </ac:spMkLst>
        </pc:spChg>
        <pc:spChg chg="add mod">
          <ac:chgData name="Hailey Banack" userId="df58c6bd-3e89-4835-b83d-a52c76bdafc9" providerId="ADAL" clId="{420D1E99-D46E-E84C-9D7F-0B8F9C24110F}" dt="2024-10-30T19:08:31.790" v="88" actId="20577"/>
          <ac:spMkLst>
            <pc:docMk/>
            <pc:sldMk cId="3888340893" sldId="333"/>
            <ac:spMk id="20" creationId="{70C499A2-3AB6-9617-9BB6-43504D96041C}"/>
          </ac:spMkLst>
        </pc:spChg>
        <pc:spChg chg="add del mod">
          <ac:chgData name="Hailey Banack" userId="df58c6bd-3e89-4835-b83d-a52c76bdafc9" providerId="ADAL" clId="{420D1E99-D46E-E84C-9D7F-0B8F9C24110F}" dt="2024-10-30T19:35:44.568" v="234" actId="21"/>
          <ac:spMkLst>
            <pc:docMk/>
            <pc:sldMk cId="3888340893" sldId="333"/>
            <ac:spMk id="21" creationId="{A75E4DFC-B7C3-65CE-3B98-3D5AD12AA761}"/>
          </ac:spMkLst>
        </pc:spChg>
        <pc:grpChg chg="add mod">
          <ac:chgData name="Hailey Banack" userId="df58c6bd-3e89-4835-b83d-a52c76bdafc9" providerId="ADAL" clId="{420D1E99-D46E-E84C-9D7F-0B8F9C24110F}" dt="2024-10-30T19:59:25.842" v="557" actId="1076"/>
          <ac:grpSpMkLst>
            <pc:docMk/>
            <pc:sldMk cId="3888340893" sldId="333"/>
            <ac:grpSpMk id="2" creationId="{9EA35ECF-8624-832B-2E66-ACC4F22A7B20}"/>
          </ac:grpSpMkLst>
        </pc:grpChg>
        <pc:grpChg chg="add del mod">
          <ac:chgData name="Hailey Banack" userId="df58c6bd-3e89-4835-b83d-a52c76bdafc9" providerId="ADAL" clId="{420D1E99-D46E-E84C-9D7F-0B8F9C24110F}" dt="2024-10-30T19:01:00.664" v="73" actId="478"/>
          <ac:grpSpMkLst>
            <pc:docMk/>
            <pc:sldMk cId="3888340893" sldId="333"/>
            <ac:grpSpMk id="9" creationId="{6567AC67-FFB7-1DA7-6A8E-06CF9EAF39C5}"/>
          </ac:grpSpMkLst>
        </pc:grpChg>
        <pc:picChg chg="del">
          <ac:chgData name="Hailey Banack" userId="df58c6bd-3e89-4835-b83d-a52c76bdafc9" providerId="ADAL" clId="{420D1E99-D46E-E84C-9D7F-0B8F9C24110F}" dt="2024-10-30T18:58:45.141" v="51" actId="478"/>
          <ac:picMkLst>
            <pc:docMk/>
            <pc:sldMk cId="3888340893" sldId="333"/>
            <ac:picMk id="3" creationId="{5782B4A9-CF14-29EF-B023-4F019E44A4D9}"/>
          </ac:picMkLst>
        </pc:picChg>
        <pc:picChg chg="del">
          <ac:chgData name="Hailey Banack" userId="df58c6bd-3e89-4835-b83d-a52c76bdafc9" providerId="ADAL" clId="{420D1E99-D46E-E84C-9D7F-0B8F9C24110F}" dt="2024-10-30T18:58:45.844" v="52" actId="478"/>
          <ac:picMkLst>
            <pc:docMk/>
            <pc:sldMk cId="3888340893" sldId="333"/>
            <ac:picMk id="12" creationId="{584B234C-570F-6452-1910-F66633D57F17}"/>
          </ac:picMkLst>
        </pc:picChg>
        <pc:picChg chg="add del mod">
          <ac:chgData name="Hailey Banack" userId="df58c6bd-3e89-4835-b83d-a52c76bdafc9" providerId="ADAL" clId="{420D1E99-D46E-E84C-9D7F-0B8F9C24110F}" dt="2024-10-30T19:35:34.382" v="231" actId="21"/>
          <ac:picMkLst>
            <pc:docMk/>
            <pc:sldMk cId="3888340893" sldId="333"/>
            <ac:picMk id="22" creationId="{3D8D8041-ABA3-5F3B-7E07-AC13ADFCB094}"/>
          </ac:picMkLst>
        </pc:picChg>
      </pc:sldChg>
    </pc:docChg>
  </pc:docChgLst>
  <pc:docChgLst>
    <pc:chgData name="Hailey Banack" userId="df58c6bd-3e89-4835-b83d-a52c76bdafc9" providerId="ADAL" clId="{89A18914-6797-5147-A652-7AB4239D8524}"/>
    <pc:docChg chg="undo custSel addSld delSld modSld sldOrd">
      <pc:chgData name="Hailey Banack" userId="df58c6bd-3e89-4835-b83d-a52c76bdafc9" providerId="ADAL" clId="{89A18914-6797-5147-A652-7AB4239D8524}" dt="2024-12-12T20:59:59.546" v="1565"/>
      <pc:docMkLst>
        <pc:docMk/>
      </pc:docMkLst>
      <pc:sldChg chg="addSp modSp mod">
        <pc:chgData name="Hailey Banack" userId="df58c6bd-3e89-4835-b83d-a52c76bdafc9" providerId="ADAL" clId="{89A18914-6797-5147-A652-7AB4239D8524}" dt="2024-12-12T20:59:59.546" v="1565"/>
        <pc:sldMkLst>
          <pc:docMk/>
          <pc:sldMk cId="0" sldId="256"/>
        </pc:sldMkLst>
        <pc:spChg chg="mod">
          <ac:chgData name="Hailey Banack" userId="df58c6bd-3e89-4835-b83d-a52c76bdafc9" providerId="ADAL" clId="{89A18914-6797-5147-A652-7AB4239D8524}" dt="2024-12-12T13:37:40.013" v="1" actId="20577"/>
          <ac:spMkLst>
            <pc:docMk/>
            <pc:sldMk cId="0" sldId="256"/>
            <ac:spMk id="5" creationId="{6E551378-DE19-955F-700C-755DD5B1BBDC}"/>
          </ac:spMkLst>
        </pc:spChg>
        <pc:spChg chg="add mod">
          <ac:chgData name="Hailey Banack" userId="df58c6bd-3e89-4835-b83d-a52c76bdafc9" providerId="ADAL" clId="{89A18914-6797-5147-A652-7AB4239D8524}" dt="2024-12-12T20:59:59.546" v="1565"/>
          <ac:spMkLst>
            <pc:docMk/>
            <pc:sldMk cId="0" sldId="256"/>
            <ac:spMk id="6" creationId="{0E0BD158-B09C-A006-BCC5-9D94B9789B0A}"/>
          </ac:spMkLst>
        </pc:spChg>
        <pc:spChg chg="mod">
          <ac:chgData name="Hailey Banack" userId="df58c6bd-3e89-4835-b83d-a52c76bdafc9" providerId="ADAL" clId="{89A18914-6797-5147-A652-7AB4239D8524}" dt="2024-12-12T13:38:02.403" v="25" actId="20577"/>
          <ac:spMkLst>
            <pc:docMk/>
            <pc:sldMk cId="0" sldId="256"/>
            <ac:spMk id="309" creationId="{00000000-0000-0000-0000-000000000000}"/>
          </ac:spMkLst>
        </pc:spChg>
      </pc:sldChg>
      <pc:sldChg chg="modSp">
        <pc:chgData name="Hailey Banack" userId="df58c6bd-3e89-4835-b83d-a52c76bdafc9" providerId="ADAL" clId="{89A18914-6797-5147-A652-7AB4239D8524}" dt="2024-12-12T13:51:03.997" v="167" actId="20577"/>
        <pc:sldMkLst>
          <pc:docMk/>
          <pc:sldMk cId="0" sldId="259"/>
        </pc:sldMkLst>
        <pc:spChg chg="mod">
          <ac:chgData name="Hailey Banack" userId="df58c6bd-3e89-4835-b83d-a52c76bdafc9" providerId="ADAL" clId="{89A18914-6797-5147-A652-7AB4239D8524}" dt="2024-12-12T13:51:03.997" v="167" actId="20577"/>
          <ac:spMkLst>
            <pc:docMk/>
            <pc:sldMk cId="0" sldId="259"/>
            <ac:spMk id="343" creationId="{00000000-0000-0000-0000-000000000000}"/>
          </ac:spMkLst>
        </pc:spChg>
      </pc:sldChg>
      <pc:sldChg chg="modSp mod">
        <pc:chgData name="Hailey Banack" userId="df58c6bd-3e89-4835-b83d-a52c76bdafc9" providerId="ADAL" clId="{89A18914-6797-5147-A652-7AB4239D8524}" dt="2024-12-12T13:50:49.094" v="165" actId="20577"/>
        <pc:sldMkLst>
          <pc:docMk/>
          <pc:sldMk cId="0" sldId="261"/>
        </pc:sldMkLst>
        <pc:spChg chg="mod">
          <ac:chgData name="Hailey Banack" userId="df58c6bd-3e89-4835-b83d-a52c76bdafc9" providerId="ADAL" clId="{89A18914-6797-5147-A652-7AB4239D8524}" dt="2024-12-12T13:48:55.237" v="37" actId="1076"/>
          <ac:spMkLst>
            <pc:docMk/>
            <pc:sldMk cId="0" sldId="261"/>
            <ac:spMk id="4" creationId="{0CAB4224-E412-0571-ABD5-A39634102E3D}"/>
          </ac:spMkLst>
        </pc:spChg>
        <pc:spChg chg="mod">
          <ac:chgData name="Hailey Banack" userId="df58c6bd-3e89-4835-b83d-a52c76bdafc9" providerId="ADAL" clId="{89A18914-6797-5147-A652-7AB4239D8524}" dt="2024-12-12T13:50:49.094" v="165" actId="20577"/>
          <ac:spMkLst>
            <pc:docMk/>
            <pc:sldMk cId="0" sldId="261"/>
            <ac:spMk id="366" creationId="{00000000-0000-0000-0000-000000000000}"/>
          </ac:spMkLst>
        </pc:spChg>
      </pc:sldChg>
      <pc:sldChg chg="addSp delSp modSp add mod">
        <pc:chgData name="Hailey Banack" userId="df58c6bd-3e89-4835-b83d-a52c76bdafc9" providerId="ADAL" clId="{89A18914-6797-5147-A652-7AB4239D8524}" dt="2024-12-12T14:06:01.823" v="687" actId="14100"/>
        <pc:sldMkLst>
          <pc:docMk/>
          <pc:sldMk cId="0" sldId="262"/>
        </pc:sldMkLst>
        <pc:spChg chg="add mod">
          <ac:chgData name="Hailey Banack" userId="df58c6bd-3e89-4835-b83d-a52c76bdafc9" providerId="ADAL" clId="{89A18914-6797-5147-A652-7AB4239D8524}" dt="2024-12-12T14:04:23.313" v="684" actId="1037"/>
          <ac:spMkLst>
            <pc:docMk/>
            <pc:sldMk cId="0" sldId="262"/>
            <ac:spMk id="4" creationId="{48EFAA7B-5CAB-E6DF-AFA4-E0268946F100}"/>
          </ac:spMkLst>
        </pc:spChg>
        <pc:spChg chg="add mod">
          <ac:chgData name="Hailey Banack" userId="df58c6bd-3e89-4835-b83d-a52c76bdafc9" providerId="ADAL" clId="{89A18914-6797-5147-A652-7AB4239D8524}" dt="2024-12-12T14:06:01.823" v="687" actId="14100"/>
          <ac:spMkLst>
            <pc:docMk/>
            <pc:sldMk cId="0" sldId="262"/>
            <ac:spMk id="5" creationId="{225E98E9-D528-BBFC-B97D-DA343AF5900B}"/>
          </ac:spMkLst>
        </pc:spChg>
        <pc:spChg chg="mod">
          <ac:chgData name="Hailey Banack" userId="df58c6bd-3e89-4835-b83d-a52c76bdafc9" providerId="ADAL" clId="{89A18914-6797-5147-A652-7AB4239D8524}" dt="2024-12-12T13:55:22.145" v="239" actId="1076"/>
          <ac:spMkLst>
            <pc:docMk/>
            <pc:sldMk cId="0" sldId="262"/>
            <ac:spMk id="375" creationId="{00000000-0000-0000-0000-000000000000}"/>
          </ac:spMkLst>
        </pc:spChg>
        <pc:spChg chg="mod">
          <ac:chgData name="Hailey Banack" userId="df58c6bd-3e89-4835-b83d-a52c76bdafc9" providerId="ADAL" clId="{89A18914-6797-5147-A652-7AB4239D8524}" dt="2024-12-12T13:53:01.194" v="229" actId="14100"/>
          <ac:spMkLst>
            <pc:docMk/>
            <pc:sldMk cId="0" sldId="262"/>
            <ac:spMk id="376" creationId="{00000000-0000-0000-0000-000000000000}"/>
          </ac:spMkLst>
        </pc:spChg>
        <pc:spChg chg="del">
          <ac:chgData name="Hailey Banack" userId="df58c6bd-3e89-4835-b83d-a52c76bdafc9" providerId="ADAL" clId="{89A18914-6797-5147-A652-7AB4239D8524}" dt="2024-12-12T13:55:44.927" v="242" actId="478"/>
          <ac:spMkLst>
            <pc:docMk/>
            <pc:sldMk cId="0" sldId="262"/>
            <ac:spMk id="388" creationId="{00000000-0000-0000-0000-000000000000}"/>
          </ac:spMkLst>
        </pc:spChg>
        <pc:grpChg chg="del mod">
          <ac:chgData name="Hailey Banack" userId="df58c6bd-3e89-4835-b83d-a52c76bdafc9" providerId="ADAL" clId="{89A18914-6797-5147-A652-7AB4239D8524}" dt="2024-12-12T13:55:42.548" v="241" actId="478"/>
          <ac:grpSpMkLst>
            <pc:docMk/>
            <pc:sldMk cId="0" sldId="262"/>
            <ac:grpSpMk id="378" creationId="{00000000-0000-0000-0000-000000000000}"/>
          </ac:grpSpMkLst>
        </pc:grpChg>
        <pc:picChg chg="add mod">
          <ac:chgData name="Hailey Banack" userId="df58c6bd-3e89-4835-b83d-a52c76bdafc9" providerId="ADAL" clId="{89A18914-6797-5147-A652-7AB4239D8524}" dt="2024-12-12T13:55:18.607" v="238" actId="14100"/>
          <ac:picMkLst>
            <pc:docMk/>
            <pc:sldMk cId="0" sldId="262"/>
            <ac:picMk id="2" creationId="{E79F35E3-8138-773D-E2FB-C905839ACD6F}"/>
          </ac:picMkLst>
        </pc:picChg>
        <pc:picChg chg="mod">
          <ac:chgData name="Hailey Banack" userId="df58c6bd-3e89-4835-b83d-a52c76bdafc9" providerId="ADAL" clId="{89A18914-6797-5147-A652-7AB4239D8524}" dt="2024-12-12T14:04:06.367" v="676" actId="1076"/>
          <ac:picMkLst>
            <pc:docMk/>
            <pc:sldMk cId="0" sldId="262"/>
            <ac:picMk id="377" creationId="{00000000-0000-0000-0000-000000000000}"/>
          </ac:picMkLst>
        </pc:picChg>
      </pc:sldChg>
      <pc:sldChg chg="modSp">
        <pc:chgData name="Hailey Banack" userId="df58c6bd-3e89-4835-b83d-a52c76bdafc9" providerId="ADAL" clId="{89A18914-6797-5147-A652-7AB4239D8524}" dt="2024-12-12T15:13:11.988" v="1564" actId="20577"/>
        <pc:sldMkLst>
          <pc:docMk/>
          <pc:sldMk cId="0" sldId="276"/>
        </pc:sldMkLst>
        <pc:spChg chg="mod">
          <ac:chgData name="Hailey Banack" userId="df58c6bd-3e89-4835-b83d-a52c76bdafc9" providerId="ADAL" clId="{89A18914-6797-5147-A652-7AB4239D8524}" dt="2024-12-12T15:13:11.988" v="1564" actId="20577"/>
          <ac:spMkLst>
            <pc:docMk/>
            <pc:sldMk cId="0" sldId="276"/>
            <ac:spMk id="656" creationId="{00000000-0000-0000-0000-000000000000}"/>
          </ac:spMkLst>
        </pc:spChg>
      </pc:sldChg>
      <pc:sldChg chg="addSp modSp mod">
        <pc:chgData name="Hailey Banack" userId="df58c6bd-3e89-4835-b83d-a52c76bdafc9" providerId="ADAL" clId="{89A18914-6797-5147-A652-7AB4239D8524}" dt="2024-12-12T14:44:26.363" v="1348" actId="1076"/>
        <pc:sldMkLst>
          <pc:docMk/>
          <pc:sldMk cId="238759412" sldId="320"/>
        </pc:sldMkLst>
        <pc:spChg chg="mod">
          <ac:chgData name="Hailey Banack" userId="df58c6bd-3e89-4835-b83d-a52c76bdafc9" providerId="ADAL" clId="{89A18914-6797-5147-A652-7AB4239D8524}" dt="2024-12-12T14:25:01.894" v="1058"/>
          <ac:spMkLst>
            <pc:docMk/>
            <pc:sldMk cId="238759412" sldId="320"/>
            <ac:spMk id="3" creationId="{955A7A55-6EE1-AE25-5FBF-1A8E651225EB}"/>
          </ac:spMkLst>
        </pc:spChg>
        <pc:spChg chg="mod">
          <ac:chgData name="Hailey Banack" userId="df58c6bd-3e89-4835-b83d-a52c76bdafc9" providerId="ADAL" clId="{89A18914-6797-5147-A652-7AB4239D8524}" dt="2024-12-12T14:44:26.363" v="1348" actId="1076"/>
          <ac:spMkLst>
            <pc:docMk/>
            <pc:sldMk cId="238759412" sldId="320"/>
            <ac:spMk id="4" creationId="{447BE31B-B9DE-52CD-ACD9-52DF2161F424}"/>
          </ac:spMkLst>
        </pc:spChg>
        <pc:spChg chg="mod">
          <ac:chgData name="Hailey Banack" userId="df58c6bd-3e89-4835-b83d-a52c76bdafc9" providerId="ADAL" clId="{89A18914-6797-5147-A652-7AB4239D8524}" dt="2024-12-12T14:27:44.701" v="1086"/>
          <ac:spMkLst>
            <pc:docMk/>
            <pc:sldMk cId="238759412" sldId="320"/>
            <ac:spMk id="5" creationId="{F337B67F-A311-801A-7952-0B96EE53721D}"/>
          </ac:spMkLst>
        </pc:spChg>
        <pc:spChg chg="mod">
          <ac:chgData name="Hailey Banack" userId="df58c6bd-3e89-4835-b83d-a52c76bdafc9" providerId="ADAL" clId="{89A18914-6797-5147-A652-7AB4239D8524}" dt="2024-12-12T14:38:39.887" v="1177" actId="20577"/>
          <ac:spMkLst>
            <pc:docMk/>
            <pc:sldMk cId="238759412" sldId="320"/>
            <ac:spMk id="6" creationId="{C7678CFB-2F14-9D9C-A206-BDA248417BB0}"/>
          </ac:spMkLst>
        </pc:spChg>
        <pc:spChg chg="mod">
          <ac:chgData name="Hailey Banack" userId="df58c6bd-3e89-4835-b83d-a52c76bdafc9" providerId="ADAL" clId="{89A18914-6797-5147-A652-7AB4239D8524}" dt="2024-12-12T14:25:01.894" v="1058"/>
          <ac:spMkLst>
            <pc:docMk/>
            <pc:sldMk cId="238759412" sldId="320"/>
            <ac:spMk id="7" creationId="{9E4E2E26-D8E5-FED3-1D21-25624544CF92}"/>
          </ac:spMkLst>
        </pc:spChg>
        <pc:spChg chg="mod">
          <ac:chgData name="Hailey Banack" userId="df58c6bd-3e89-4835-b83d-a52c76bdafc9" providerId="ADAL" clId="{89A18914-6797-5147-A652-7AB4239D8524}" dt="2024-12-12T14:25:01.894" v="1058"/>
          <ac:spMkLst>
            <pc:docMk/>
            <pc:sldMk cId="238759412" sldId="320"/>
            <ac:spMk id="8" creationId="{6D892D75-8730-E358-A198-676B95E48A42}"/>
          </ac:spMkLst>
        </pc:spChg>
        <pc:grpChg chg="add mod">
          <ac:chgData name="Hailey Banack" userId="df58c6bd-3e89-4835-b83d-a52c76bdafc9" providerId="ADAL" clId="{89A18914-6797-5147-A652-7AB4239D8524}" dt="2024-12-12T14:25:13.074" v="1060" actId="1076"/>
          <ac:grpSpMkLst>
            <pc:docMk/>
            <pc:sldMk cId="238759412" sldId="320"/>
            <ac:grpSpMk id="2" creationId="{61054004-DDCF-C09E-9F9B-F1F5FC4F8DDA}"/>
          </ac:grpSpMkLst>
        </pc:grpChg>
      </pc:sldChg>
      <pc:sldChg chg="addSp modSp mod ord">
        <pc:chgData name="Hailey Banack" userId="df58c6bd-3e89-4835-b83d-a52c76bdafc9" providerId="ADAL" clId="{89A18914-6797-5147-A652-7AB4239D8524}" dt="2024-12-12T14:56:19.574" v="1407" actId="403"/>
        <pc:sldMkLst>
          <pc:docMk/>
          <pc:sldMk cId="1024386368" sldId="323"/>
        </pc:sldMkLst>
        <pc:spChg chg="add mod">
          <ac:chgData name="Hailey Banack" userId="df58c6bd-3e89-4835-b83d-a52c76bdafc9" providerId="ADAL" clId="{89A18914-6797-5147-A652-7AB4239D8524}" dt="2024-12-12T14:00:09.766" v="530" actId="1076"/>
          <ac:spMkLst>
            <pc:docMk/>
            <pc:sldMk cId="1024386368" sldId="323"/>
            <ac:spMk id="2" creationId="{3A60F203-C146-C8FF-D180-662FD8A4EB3B}"/>
          </ac:spMkLst>
        </pc:spChg>
        <pc:spChg chg="add mod">
          <ac:chgData name="Hailey Banack" userId="df58c6bd-3e89-4835-b83d-a52c76bdafc9" providerId="ADAL" clId="{89A18914-6797-5147-A652-7AB4239D8524}" dt="2024-12-12T14:06:12.090" v="688" actId="1076"/>
          <ac:spMkLst>
            <pc:docMk/>
            <pc:sldMk cId="1024386368" sldId="323"/>
            <ac:spMk id="3" creationId="{ED4B642C-2BD8-1ED9-F651-3FDFDF236B32}"/>
          </ac:spMkLst>
        </pc:spChg>
        <pc:spChg chg="add mod">
          <ac:chgData name="Hailey Banack" userId="df58c6bd-3e89-4835-b83d-a52c76bdafc9" providerId="ADAL" clId="{89A18914-6797-5147-A652-7AB4239D8524}" dt="2024-12-12T14:06:19.761" v="691" actId="1076"/>
          <ac:spMkLst>
            <pc:docMk/>
            <pc:sldMk cId="1024386368" sldId="323"/>
            <ac:spMk id="4" creationId="{113DB8EE-C706-08B1-3741-7307C178486D}"/>
          </ac:spMkLst>
        </pc:spChg>
        <pc:spChg chg="mod">
          <ac:chgData name="Hailey Banack" userId="df58c6bd-3e89-4835-b83d-a52c76bdafc9" providerId="ADAL" clId="{89A18914-6797-5147-A652-7AB4239D8524}" dt="2024-12-12T14:55:50.732" v="1403" actId="1076"/>
          <ac:spMkLst>
            <pc:docMk/>
            <pc:sldMk cId="1024386368" sldId="323"/>
            <ac:spMk id="14" creationId="{90C1A8CE-BAE9-6D93-3F18-0110BA36DD35}"/>
          </ac:spMkLst>
        </pc:spChg>
        <pc:spChg chg="mod">
          <ac:chgData name="Hailey Banack" userId="df58c6bd-3e89-4835-b83d-a52c76bdafc9" providerId="ADAL" clId="{89A18914-6797-5147-A652-7AB4239D8524}" dt="2024-12-12T14:56:17.008" v="1406" actId="1076"/>
          <ac:spMkLst>
            <pc:docMk/>
            <pc:sldMk cId="1024386368" sldId="323"/>
            <ac:spMk id="15" creationId="{9AFC3DA2-5156-6F50-BD96-389BB8B54EC8}"/>
          </ac:spMkLst>
        </pc:spChg>
        <pc:spChg chg="mod">
          <ac:chgData name="Hailey Banack" userId="df58c6bd-3e89-4835-b83d-a52c76bdafc9" providerId="ADAL" clId="{89A18914-6797-5147-A652-7AB4239D8524}" dt="2024-12-12T14:56:19.574" v="1407" actId="403"/>
          <ac:spMkLst>
            <pc:docMk/>
            <pc:sldMk cId="1024386368" sldId="323"/>
            <ac:spMk id="20" creationId="{51195C2B-4D9E-E06C-F601-2B57A538DD4D}"/>
          </ac:spMkLst>
        </pc:spChg>
        <pc:spChg chg="mod">
          <ac:chgData name="Hailey Banack" userId="df58c6bd-3e89-4835-b83d-a52c76bdafc9" providerId="ADAL" clId="{89A18914-6797-5147-A652-7AB4239D8524}" dt="2024-12-12T14:08:06.091" v="695" actId="207"/>
          <ac:spMkLst>
            <pc:docMk/>
            <pc:sldMk cId="1024386368" sldId="323"/>
            <ac:spMk id="22" creationId="{C7678CFB-2F14-9D9C-A206-BDA248417BB0}"/>
          </ac:spMkLst>
        </pc:spChg>
        <pc:picChg chg="mod">
          <ac:chgData name="Hailey Banack" userId="df58c6bd-3e89-4835-b83d-a52c76bdafc9" providerId="ADAL" clId="{89A18914-6797-5147-A652-7AB4239D8524}" dt="2024-12-12T13:59:33.995" v="476" actId="1076"/>
          <ac:picMkLst>
            <pc:docMk/>
            <pc:sldMk cId="1024386368" sldId="323"/>
            <ac:picMk id="9" creationId="{397AC233-5E80-8BA6-54C6-44E5F772DE8C}"/>
          </ac:picMkLst>
        </pc:picChg>
        <pc:picChg chg="mod">
          <ac:chgData name="Hailey Banack" userId="df58c6bd-3e89-4835-b83d-a52c76bdafc9" providerId="ADAL" clId="{89A18914-6797-5147-A652-7AB4239D8524}" dt="2024-12-12T14:06:15.754" v="690" actId="1076"/>
          <ac:picMkLst>
            <pc:docMk/>
            <pc:sldMk cId="1024386368" sldId="323"/>
            <ac:picMk id="16" creationId="{3934BBD9-F760-521A-9789-0E63F595B8A6}"/>
          </ac:picMkLst>
        </pc:picChg>
      </pc:sldChg>
      <pc:sldChg chg="modSp mod">
        <pc:chgData name="Hailey Banack" userId="df58c6bd-3e89-4835-b83d-a52c76bdafc9" providerId="ADAL" clId="{89A18914-6797-5147-A652-7AB4239D8524}" dt="2024-12-12T15:12:50.135" v="1549" actId="20577"/>
        <pc:sldMkLst>
          <pc:docMk/>
          <pc:sldMk cId="3287837277" sldId="327"/>
        </pc:sldMkLst>
        <pc:spChg chg="mod">
          <ac:chgData name="Hailey Banack" userId="df58c6bd-3e89-4835-b83d-a52c76bdafc9" providerId="ADAL" clId="{89A18914-6797-5147-A652-7AB4239D8524}" dt="2024-12-12T15:12:50.135" v="1549" actId="20577"/>
          <ac:spMkLst>
            <pc:docMk/>
            <pc:sldMk cId="3287837277" sldId="327"/>
            <ac:spMk id="375" creationId="{00000000-0000-0000-0000-000000000000}"/>
          </ac:spMkLst>
        </pc:spChg>
        <pc:spChg chg="mod">
          <ac:chgData name="Hailey Banack" userId="df58c6bd-3e89-4835-b83d-a52c76bdafc9" providerId="ADAL" clId="{89A18914-6797-5147-A652-7AB4239D8524}" dt="2024-12-12T15:02:22.588" v="1531" actId="20577"/>
          <ac:spMkLst>
            <pc:docMk/>
            <pc:sldMk cId="3287837277" sldId="327"/>
            <ac:spMk id="376" creationId="{00000000-0000-0000-0000-000000000000}"/>
          </ac:spMkLst>
        </pc:spChg>
      </pc:sldChg>
      <pc:sldChg chg="add del">
        <pc:chgData name="Hailey Banack" userId="df58c6bd-3e89-4835-b83d-a52c76bdafc9" providerId="ADAL" clId="{89A18914-6797-5147-A652-7AB4239D8524}" dt="2024-12-12T15:01:06.579" v="1433" actId="2696"/>
        <pc:sldMkLst>
          <pc:docMk/>
          <pc:sldMk cId="0" sldId="330"/>
        </pc:sldMkLst>
      </pc:sldChg>
      <pc:sldChg chg="del">
        <pc:chgData name="Hailey Banack" userId="df58c6bd-3e89-4835-b83d-a52c76bdafc9" providerId="ADAL" clId="{89A18914-6797-5147-A652-7AB4239D8524}" dt="2024-12-12T15:01:08.396" v="1435" actId="2696"/>
        <pc:sldMkLst>
          <pc:docMk/>
          <pc:sldMk cId="2956218236" sldId="331"/>
        </pc:sldMkLst>
      </pc:sldChg>
      <pc:sldChg chg="del ord">
        <pc:chgData name="Hailey Banack" userId="df58c6bd-3e89-4835-b83d-a52c76bdafc9" providerId="ADAL" clId="{89A18914-6797-5147-A652-7AB4239D8524}" dt="2024-12-12T15:01:07.360" v="1434" actId="2696"/>
        <pc:sldMkLst>
          <pc:docMk/>
          <pc:sldMk cId="3888340893" sldId="333"/>
        </pc:sldMkLst>
      </pc:sldChg>
      <pc:sldChg chg="addSp delSp modSp add mod delAnim modAnim">
        <pc:chgData name="Hailey Banack" userId="df58c6bd-3e89-4835-b83d-a52c76bdafc9" providerId="ADAL" clId="{89A18914-6797-5147-A652-7AB4239D8524}" dt="2024-12-12T15:00:58.932" v="1432" actId="1076"/>
        <pc:sldMkLst>
          <pc:docMk/>
          <pc:sldMk cId="1198568153" sldId="334"/>
        </pc:sldMkLst>
        <pc:spChg chg="mod">
          <ac:chgData name="Hailey Banack" userId="df58c6bd-3e89-4835-b83d-a52c76bdafc9" providerId="ADAL" clId="{89A18914-6797-5147-A652-7AB4239D8524}" dt="2024-12-12T14:47:24.764" v="1355"/>
          <ac:spMkLst>
            <pc:docMk/>
            <pc:sldMk cId="1198568153" sldId="334"/>
            <ac:spMk id="3" creationId="{270EA8F9-0D5D-7139-B53B-62C654FC12E5}"/>
          </ac:spMkLst>
        </pc:spChg>
        <pc:spChg chg="mod">
          <ac:chgData name="Hailey Banack" userId="df58c6bd-3e89-4835-b83d-a52c76bdafc9" providerId="ADAL" clId="{89A18914-6797-5147-A652-7AB4239D8524}" dt="2024-12-12T14:53:53.078" v="1399" actId="1076"/>
          <ac:spMkLst>
            <pc:docMk/>
            <pc:sldMk cId="1198568153" sldId="334"/>
            <ac:spMk id="4" creationId="{447BE31B-B9DE-52CD-ACD9-52DF2161F424}"/>
          </ac:spMkLst>
        </pc:spChg>
        <pc:spChg chg="mod">
          <ac:chgData name="Hailey Banack" userId="df58c6bd-3e89-4835-b83d-a52c76bdafc9" providerId="ADAL" clId="{89A18914-6797-5147-A652-7AB4239D8524}" dt="2024-12-12T14:47:24.764" v="1355"/>
          <ac:spMkLst>
            <pc:docMk/>
            <pc:sldMk cId="1198568153" sldId="334"/>
            <ac:spMk id="5" creationId="{0FBBD780-0386-0A89-AF85-C7BCB3FCA9F7}"/>
          </ac:spMkLst>
        </pc:spChg>
        <pc:spChg chg="add del">
          <ac:chgData name="Hailey Banack" userId="df58c6bd-3e89-4835-b83d-a52c76bdafc9" providerId="ADAL" clId="{89A18914-6797-5147-A652-7AB4239D8524}" dt="2024-12-12T14:47:34.633" v="1358" actId="22"/>
          <ac:spMkLst>
            <pc:docMk/>
            <pc:sldMk cId="1198568153" sldId="334"/>
            <ac:spMk id="7" creationId="{830FCBC1-9AAF-AC83-DB45-8C2ACE8D3ADA}"/>
          </ac:spMkLst>
        </pc:spChg>
        <pc:spChg chg="add del">
          <ac:chgData name="Hailey Banack" userId="df58c6bd-3e89-4835-b83d-a52c76bdafc9" providerId="ADAL" clId="{89A18914-6797-5147-A652-7AB4239D8524}" dt="2024-12-12T14:47:38.895" v="1360" actId="22"/>
          <ac:spMkLst>
            <pc:docMk/>
            <pc:sldMk cId="1198568153" sldId="334"/>
            <ac:spMk id="9" creationId="{7C8D91F6-8DCF-BAD9-473F-A73238816F38}"/>
          </ac:spMkLst>
        </pc:spChg>
        <pc:spChg chg="add mod">
          <ac:chgData name="Hailey Banack" userId="df58c6bd-3e89-4835-b83d-a52c76bdafc9" providerId="ADAL" clId="{89A18914-6797-5147-A652-7AB4239D8524}" dt="2024-12-12T14:52:07.748" v="1384" actId="1076"/>
          <ac:spMkLst>
            <pc:docMk/>
            <pc:sldMk cId="1198568153" sldId="334"/>
            <ac:spMk id="10" creationId="{C2B24C47-3B0E-7642-0826-428CB0337223}"/>
          </ac:spMkLst>
        </pc:spChg>
        <pc:spChg chg="add mod">
          <ac:chgData name="Hailey Banack" userId="df58c6bd-3e89-4835-b83d-a52c76bdafc9" providerId="ADAL" clId="{89A18914-6797-5147-A652-7AB4239D8524}" dt="2024-12-12T15:00:58.932" v="1432" actId="1076"/>
          <ac:spMkLst>
            <pc:docMk/>
            <pc:sldMk cId="1198568153" sldId="334"/>
            <ac:spMk id="13" creationId="{DF0CF818-A417-131F-9D4A-FDF0AA290968}"/>
          </ac:spMkLst>
        </pc:spChg>
        <pc:grpChg chg="add del mod">
          <ac:chgData name="Hailey Banack" userId="df58c6bd-3e89-4835-b83d-a52c76bdafc9" providerId="ADAL" clId="{89A18914-6797-5147-A652-7AB4239D8524}" dt="2024-12-12T14:53:15.955" v="1391" actId="478"/>
          <ac:grpSpMkLst>
            <pc:docMk/>
            <pc:sldMk cId="1198568153" sldId="334"/>
            <ac:grpSpMk id="2" creationId="{B6F072E4-519E-B1BC-B443-2C0AF9865F4B}"/>
          </ac:grpSpMkLst>
        </pc:grpChg>
        <pc:picChg chg="add del mod">
          <ac:chgData name="Hailey Banack" userId="df58c6bd-3e89-4835-b83d-a52c76bdafc9" providerId="ADAL" clId="{89A18914-6797-5147-A652-7AB4239D8524}" dt="2024-12-12T14:51:51.916" v="1380" actId="478"/>
          <ac:picMkLst>
            <pc:docMk/>
            <pc:sldMk cId="1198568153" sldId="334"/>
            <ac:picMk id="11" creationId="{CFA298B0-1797-3F03-FA44-BD78D45A0BB9}"/>
          </ac:picMkLst>
        </pc:picChg>
        <pc:picChg chg="add mod">
          <ac:chgData name="Hailey Banack" userId="df58c6bd-3e89-4835-b83d-a52c76bdafc9" providerId="ADAL" clId="{89A18914-6797-5147-A652-7AB4239D8524}" dt="2024-12-12T14:53:45.183" v="1395" actId="1076"/>
          <ac:picMkLst>
            <pc:docMk/>
            <pc:sldMk cId="1198568153" sldId="334"/>
            <ac:picMk id="12" creationId="{C03EECD5-DE91-BE8E-8711-CBF758B2B5A5}"/>
          </ac:picMkLst>
        </pc:picChg>
      </pc:sldChg>
      <pc:sldChg chg="add del">
        <pc:chgData name="Hailey Banack" userId="df58c6bd-3e89-4835-b83d-a52c76bdafc9" providerId="ADAL" clId="{89A18914-6797-5147-A652-7AB4239D8524}" dt="2024-12-12T14:44:37.232" v="1349" actId="2696"/>
        <pc:sldMkLst>
          <pc:docMk/>
          <pc:sldMk cId="2698011187" sldId="334"/>
        </pc:sldMkLst>
      </pc:sldChg>
      <pc:sldChg chg="delSp modSp add del mod">
        <pc:chgData name="Hailey Banack" userId="df58c6bd-3e89-4835-b83d-a52c76bdafc9" providerId="ADAL" clId="{89A18914-6797-5147-A652-7AB4239D8524}" dt="2024-12-12T14:10:30.215" v="781" actId="2696"/>
        <pc:sldMkLst>
          <pc:docMk/>
          <pc:sldMk cId="1940081364" sldId="335"/>
        </pc:sldMkLst>
        <pc:spChg chg="mod">
          <ac:chgData name="Hailey Banack" userId="df58c6bd-3e89-4835-b83d-a52c76bdafc9" providerId="ADAL" clId="{89A18914-6797-5147-A652-7AB4239D8524}" dt="2024-12-12T14:09:46.665" v="761" actId="21"/>
          <ac:spMkLst>
            <pc:docMk/>
            <pc:sldMk cId="1940081364" sldId="335"/>
            <ac:spMk id="5" creationId="{427F1BC3-2DF4-553B-5EC6-2170FCFDF9C2}"/>
          </ac:spMkLst>
        </pc:spChg>
        <pc:spChg chg="del">
          <ac:chgData name="Hailey Banack" userId="df58c6bd-3e89-4835-b83d-a52c76bdafc9" providerId="ADAL" clId="{89A18914-6797-5147-A652-7AB4239D8524}" dt="2024-12-12T14:08:36.018" v="740" actId="478"/>
          <ac:spMkLst>
            <pc:docMk/>
            <pc:sldMk cId="1940081364" sldId="335"/>
            <ac:spMk id="9" creationId="{2485C0B7-7E02-B624-44CC-F878F15276E3}"/>
          </ac:spMkLst>
        </pc:spChg>
      </pc:sldChg>
      <pc:sldChg chg="addSp delSp modSp add mod delAnim">
        <pc:chgData name="Hailey Banack" userId="df58c6bd-3e89-4835-b83d-a52c76bdafc9" providerId="ADAL" clId="{89A18914-6797-5147-A652-7AB4239D8524}" dt="2024-12-12T14:10:22.746" v="780" actId="1076"/>
        <pc:sldMkLst>
          <pc:docMk/>
          <pc:sldMk cId="0" sldId="336"/>
        </pc:sldMkLst>
        <pc:spChg chg="add del mod">
          <ac:chgData name="Hailey Banack" userId="df58c6bd-3e89-4835-b83d-a52c76bdafc9" providerId="ADAL" clId="{89A18914-6797-5147-A652-7AB4239D8524}" dt="2024-12-12T14:10:05.939" v="775" actId="478"/>
          <ac:spMkLst>
            <pc:docMk/>
            <pc:sldMk cId="0" sldId="336"/>
            <ac:spMk id="3" creationId="{559DC60B-C9FA-5CD7-2536-DBE2E1E019D5}"/>
          </ac:spMkLst>
        </pc:spChg>
        <pc:spChg chg="mod">
          <ac:chgData name="Hailey Banack" userId="df58c6bd-3e89-4835-b83d-a52c76bdafc9" providerId="ADAL" clId="{89A18914-6797-5147-A652-7AB4239D8524}" dt="2024-12-12T14:10:20.758" v="779" actId="1076"/>
          <ac:spMkLst>
            <pc:docMk/>
            <pc:sldMk cId="0" sldId="336"/>
            <ac:spMk id="655" creationId="{00000000-0000-0000-0000-000000000000}"/>
          </ac:spMkLst>
        </pc:spChg>
        <pc:spChg chg="del">
          <ac:chgData name="Hailey Banack" userId="df58c6bd-3e89-4835-b83d-a52c76bdafc9" providerId="ADAL" clId="{89A18914-6797-5147-A652-7AB4239D8524}" dt="2024-12-12T14:10:03.458" v="774" actId="478"/>
          <ac:spMkLst>
            <pc:docMk/>
            <pc:sldMk cId="0" sldId="336"/>
            <ac:spMk id="656" creationId="{00000000-0000-0000-0000-000000000000}"/>
          </ac:spMkLst>
        </pc:spChg>
        <pc:picChg chg="mod">
          <ac:chgData name="Hailey Banack" userId="df58c6bd-3e89-4835-b83d-a52c76bdafc9" providerId="ADAL" clId="{89A18914-6797-5147-A652-7AB4239D8524}" dt="2024-12-12T14:10:22.746" v="780" actId="1076"/>
          <ac:picMkLst>
            <pc:docMk/>
            <pc:sldMk cId="0" sldId="336"/>
            <ac:picMk id="658" creationId="{00000000-0000-0000-0000-000000000000}"/>
          </ac:picMkLst>
        </pc:picChg>
      </pc:sldChg>
    </pc:docChg>
  </pc:docChgLst>
  <pc:docChgLst>
    <pc:chgData name="Hailey Banack" userId="df58c6bd-3e89-4835-b83d-a52c76bdafc9" providerId="ADAL" clId="{46B39FEE-EABA-B841-98DB-BF94E81B9346}"/>
    <pc:docChg chg="undo custSel addSld delSld modSld sldOrd">
      <pc:chgData name="Hailey Banack" userId="df58c6bd-3e89-4835-b83d-a52c76bdafc9" providerId="ADAL" clId="{46B39FEE-EABA-B841-98DB-BF94E81B9346}" dt="2024-10-28T18:21:41.212" v="1037" actId="1076"/>
      <pc:docMkLst>
        <pc:docMk/>
      </pc:docMkLst>
      <pc:sldChg chg="modSp mod">
        <pc:chgData name="Hailey Banack" userId="df58c6bd-3e89-4835-b83d-a52c76bdafc9" providerId="ADAL" clId="{46B39FEE-EABA-B841-98DB-BF94E81B9346}" dt="2024-10-28T17:21:14.145" v="36" actId="1076"/>
        <pc:sldMkLst>
          <pc:docMk/>
          <pc:sldMk cId="0" sldId="256"/>
        </pc:sldMkLst>
        <pc:spChg chg="mod">
          <ac:chgData name="Hailey Banack" userId="df58c6bd-3e89-4835-b83d-a52c76bdafc9" providerId="ADAL" clId="{46B39FEE-EABA-B841-98DB-BF94E81B9346}" dt="2024-10-28T17:20:14.670" v="1" actId="20577"/>
          <ac:spMkLst>
            <pc:docMk/>
            <pc:sldMk cId="0" sldId="256"/>
            <ac:spMk id="5" creationId="{6E551378-DE19-955F-700C-755DD5B1BBDC}"/>
          </ac:spMkLst>
        </pc:spChg>
        <pc:spChg chg="mod">
          <ac:chgData name="Hailey Banack" userId="df58c6bd-3e89-4835-b83d-a52c76bdafc9" providerId="ADAL" clId="{46B39FEE-EABA-B841-98DB-BF94E81B9346}" dt="2024-10-28T17:21:11.430" v="35" actId="20577"/>
          <ac:spMkLst>
            <pc:docMk/>
            <pc:sldMk cId="0" sldId="256"/>
            <ac:spMk id="309" creationId="{00000000-0000-0000-0000-000000000000}"/>
          </ac:spMkLst>
        </pc:spChg>
        <pc:spChg chg="mod">
          <ac:chgData name="Hailey Banack" userId="df58c6bd-3e89-4835-b83d-a52c76bdafc9" providerId="ADAL" clId="{46B39FEE-EABA-B841-98DB-BF94E81B9346}" dt="2024-10-28T17:21:14.145" v="36" actId="1076"/>
          <ac:spMkLst>
            <pc:docMk/>
            <pc:sldMk cId="0" sldId="256"/>
            <ac:spMk id="312" creationId="{00000000-0000-0000-0000-000000000000}"/>
          </ac:spMkLst>
        </pc:spChg>
      </pc:sldChg>
      <pc:sldChg chg="modSp">
        <pc:chgData name="Hailey Banack" userId="df58c6bd-3e89-4835-b83d-a52c76bdafc9" providerId="ADAL" clId="{46B39FEE-EABA-B841-98DB-BF94E81B9346}" dt="2024-10-28T17:21:46.712" v="40" actId="20577"/>
        <pc:sldMkLst>
          <pc:docMk/>
          <pc:sldMk cId="0" sldId="259"/>
        </pc:sldMkLst>
        <pc:spChg chg="mod">
          <ac:chgData name="Hailey Banack" userId="df58c6bd-3e89-4835-b83d-a52c76bdafc9" providerId="ADAL" clId="{46B39FEE-EABA-B841-98DB-BF94E81B9346}" dt="2024-10-28T17:21:46.712" v="40" actId="20577"/>
          <ac:spMkLst>
            <pc:docMk/>
            <pc:sldMk cId="0" sldId="259"/>
            <ac:spMk id="343" creationId="{00000000-0000-0000-0000-000000000000}"/>
          </ac:spMkLst>
        </pc:spChg>
      </pc:sldChg>
      <pc:sldChg chg="modSp mod">
        <pc:chgData name="Hailey Banack" userId="df58c6bd-3e89-4835-b83d-a52c76bdafc9" providerId="ADAL" clId="{46B39FEE-EABA-B841-98DB-BF94E81B9346}" dt="2024-10-28T17:21:39.073" v="38"/>
        <pc:sldMkLst>
          <pc:docMk/>
          <pc:sldMk cId="0" sldId="261"/>
        </pc:sldMkLst>
        <pc:spChg chg="mod">
          <ac:chgData name="Hailey Banack" userId="df58c6bd-3e89-4835-b83d-a52c76bdafc9" providerId="ADAL" clId="{46B39FEE-EABA-B841-98DB-BF94E81B9346}" dt="2024-10-28T17:21:39.073" v="38"/>
          <ac:spMkLst>
            <pc:docMk/>
            <pc:sldMk cId="0" sldId="261"/>
            <ac:spMk id="4" creationId="{0CAB4224-E412-0571-ABD5-A39634102E3D}"/>
          </ac:spMkLst>
        </pc:spChg>
        <pc:spChg chg="mod">
          <ac:chgData name="Hailey Banack" userId="df58c6bd-3e89-4835-b83d-a52c76bdafc9" providerId="ADAL" clId="{46B39FEE-EABA-B841-98DB-BF94E81B9346}" dt="2024-10-28T17:21:01.683" v="12" actId="20577"/>
          <ac:spMkLst>
            <pc:docMk/>
            <pc:sldMk cId="0" sldId="261"/>
            <ac:spMk id="366" creationId="{00000000-0000-0000-0000-000000000000}"/>
          </ac:spMkLst>
        </pc:spChg>
        <pc:picChg chg="mod">
          <ac:chgData name="Hailey Banack" userId="df58c6bd-3e89-4835-b83d-a52c76bdafc9" providerId="ADAL" clId="{46B39FEE-EABA-B841-98DB-BF94E81B9346}" dt="2024-10-28T17:21:04.943" v="13" actId="1076"/>
          <ac:picMkLst>
            <pc:docMk/>
            <pc:sldMk cId="0" sldId="261"/>
            <ac:picMk id="2" creationId="{EE884F72-2C9E-2ACB-D452-2AAB4D0CD42B}"/>
          </ac:picMkLst>
        </pc:picChg>
      </pc:sldChg>
      <pc:sldChg chg="modSp">
        <pc:chgData name="Hailey Banack" userId="df58c6bd-3e89-4835-b83d-a52c76bdafc9" providerId="ADAL" clId="{46B39FEE-EABA-B841-98DB-BF94E81B9346}" dt="2024-10-28T17:23:25.972" v="63" actId="20577"/>
        <pc:sldMkLst>
          <pc:docMk/>
          <pc:sldMk cId="0" sldId="276"/>
        </pc:sldMkLst>
        <pc:spChg chg="mod">
          <ac:chgData name="Hailey Banack" userId="df58c6bd-3e89-4835-b83d-a52c76bdafc9" providerId="ADAL" clId="{46B39FEE-EABA-B841-98DB-BF94E81B9346}" dt="2024-10-28T17:23:25.972" v="63" actId="20577"/>
          <ac:spMkLst>
            <pc:docMk/>
            <pc:sldMk cId="0" sldId="276"/>
            <ac:spMk id="656" creationId="{00000000-0000-0000-0000-000000000000}"/>
          </ac:spMkLst>
        </pc:spChg>
      </pc:sldChg>
      <pc:sldChg chg="addSp delSp modSp mod ord delAnim modAnim">
        <pc:chgData name="Hailey Banack" userId="df58c6bd-3e89-4835-b83d-a52c76bdafc9" providerId="ADAL" clId="{46B39FEE-EABA-B841-98DB-BF94E81B9346}" dt="2024-10-28T17:45:15.335" v="632" actId="1076"/>
        <pc:sldMkLst>
          <pc:docMk/>
          <pc:sldMk cId="238759412" sldId="320"/>
        </pc:sldMkLst>
        <pc:spChg chg="mod">
          <ac:chgData name="Hailey Banack" userId="df58c6bd-3e89-4835-b83d-a52c76bdafc9" providerId="ADAL" clId="{46B39FEE-EABA-B841-98DB-BF94E81B9346}" dt="2024-10-28T17:39:33.600" v="548"/>
          <ac:spMkLst>
            <pc:docMk/>
            <pc:sldMk cId="238759412" sldId="320"/>
            <ac:spMk id="3" creationId="{30B58135-0D36-FE01-705E-DCCA4DE92E8D}"/>
          </ac:spMkLst>
        </pc:spChg>
        <pc:spChg chg="mod">
          <ac:chgData name="Hailey Banack" userId="df58c6bd-3e89-4835-b83d-a52c76bdafc9" providerId="ADAL" clId="{46B39FEE-EABA-B841-98DB-BF94E81B9346}" dt="2024-10-28T17:44:53.715" v="625" actId="1076"/>
          <ac:spMkLst>
            <pc:docMk/>
            <pc:sldMk cId="238759412" sldId="320"/>
            <ac:spMk id="4" creationId="{20833D9C-BD73-6CDD-29CC-C4AA2D145A26}"/>
          </ac:spMkLst>
        </pc:spChg>
        <pc:spChg chg="mod">
          <ac:chgData name="Hailey Banack" userId="df58c6bd-3e89-4835-b83d-a52c76bdafc9" providerId="ADAL" clId="{46B39FEE-EABA-B841-98DB-BF94E81B9346}" dt="2024-10-28T17:45:14.751" v="631" actId="1076"/>
          <ac:spMkLst>
            <pc:docMk/>
            <pc:sldMk cId="238759412" sldId="320"/>
            <ac:spMk id="5" creationId="{8A7094F9-FFE5-4DBA-A7DD-7A005A3976C7}"/>
          </ac:spMkLst>
        </pc:spChg>
        <pc:spChg chg="mod">
          <ac:chgData name="Hailey Banack" userId="df58c6bd-3e89-4835-b83d-a52c76bdafc9" providerId="ADAL" clId="{46B39FEE-EABA-B841-98DB-BF94E81B9346}" dt="2024-10-28T17:37:09.819" v="497" actId="20577"/>
          <ac:spMkLst>
            <pc:docMk/>
            <pc:sldMk cId="238759412" sldId="320"/>
            <ac:spMk id="6" creationId="{C7678CFB-2F14-9D9C-A206-BDA248417BB0}"/>
          </ac:spMkLst>
        </pc:spChg>
        <pc:spChg chg="mod">
          <ac:chgData name="Hailey Banack" userId="df58c6bd-3e89-4835-b83d-a52c76bdafc9" providerId="ADAL" clId="{46B39FEE-EABA-B841-98DB-BF94E81B9346}" dt="2024-10-28T17:39:33.600" v="548"/>
          <ac:spMkLst>
            <pc:docMk/>
            <pc:sldMk cId="238759412" sldId="320"/>
            <ac:spMk id="7" creationId="{902666EC-1401-6CFB-D3AF-C20014D982BE}"/>
          </ac:spMkLst>
        </pc:spChg>
        <pc:spChg chg="mod">
          <ac:chgData name="Hailey Banack" userId="df58c6bd-3e89-4835-b83d-a52c76bdafc9" providerId="ADAL" clId="{46B39FEE-EABA-B841-98DB-BF94E81B9346}" dt="2024-10-28T17:41:13.770" v="571" actId="1076"/>
          <ac:spMkLst>
            <pc:docMk/>
            <pc:sldMk cId="238759412" sldId="320"/>
            <ac:spMk id="8" creationId="{072DE1C7-32A0-3A3A-EB9B-3867276C091C}"/>
          </ac:spMkLst>
        </pc:spChg>
        <pc:spChg chg="add mod">
          <ac:chgData name="Hailey Banack" userId="df58c6bd-3e89-4835-b83d-a52c76bdafc9" providerId="ADAL" clId="{46B39FEE-EABA-B841-98DB-BF94E81B9346}" dt="2024-10-28T17:44:55.678" v="626" actId="1076"/>
          <ac:spMkLst>
            <pc:docMk/>
            <pc:sldMk cId="238759412" sldId="320"/>
            <ac:spMk id="11" creationId="{F3D1BE2F-8D71-F557-A5D1-830E8ED0C310}"/>
          </ac:spMkLst>
        </pc:spChg>
        <pc:spChg chg="del mod">
          <ac:chgData name="Hailey Banack" userId="df58c6bd-3e89-4835-b83d-a52c76bdafc9" providerId="ADAL" clId="{46B39FEE-EABA-B841-98DB-BF94E81B9346}" dt="2024-10-28T17:39:45.853" v="553" actId="478"/>
          <ac:spMkLst>
            <pc:docMk/>
            <pc:sldMk cId="238759412" sldId="320"/>
            <ac:spMk id="12" creationId="{E9CA67F8-2405-6D33-6DED-98AEFCD5409E}"/>
          </ac:spMkLst>
        </pc:spChg>
        <pc:spChg chg="mod">
          <ac:chgData name="Hailey Banack" userId="df58c6bd-3e89-4835-b83d-a52c76bdafc9" providerId="ADAL" clId="{46B39FEE-EABA-B841-98DB-BF94E81B9346}" dt="2024-10-28T17:45:15.335" v="632" actId="1076"/>
          <ac:spMkLst>
            <pc:docMk/>
            <pc:sldMk cId="238759412" sldId="320"/>
            <ac:spMk id="17" creationId="{C807A5C1-B396-FAF5-7815-73B4CBB24F63}"/>
          </ac:spMkLst>
        </pc:spChg>
        <pc:grpChg chg="add del mod">
          <ac:chgData name="Hailey Banack" userId="df58c6bd-3e89-4835-b83d-a52c76bdafc9" providerId="ADAL" clId="{46B39FEE-EABA-B841-98DB-BF94E81B9346}" dt="2024-10-28T17:39:48.308" v="554" actId="478"/>
          <ac:grpSpMkLst>
            <pc:docMk/>
            <pc:sldMk cId="238759412" sldId="320"/>
            <ac:grpSpMk id="2" creationId="{54A557C0-81AE-CE4B-BBD3-F3FD907DC183}"/>
          </ac:grpSpMkLst>
        </pc:grpChg>
        <pc:picChg chg="del">
          <ac:chgData name="Hailey Banack" userId="df58c6bd-3e89-4835-b83d-a52c76bdafc9" providerId="ADAL" clId="{46B39FEE-EABA-B841-98DB-BF94E81B9346}" dt="2024-10-28T17:38:33.815" v="544" actId="478"/>
          <ac:picMkLst>
            <pc:docMk/>
            <pc:sldMk cId="238759412" sldId="320"/>
            <ac:picMk id="9" creationId="{A4E86C17-8343-3E51-0F38-1C40F5D1829D}"/>
          </ac:picMkLst>
        </pc:picChg>
        <pc:picChg chg="add del mod">
          <ac:chgData name="Hailey Banack" userId="df58c6bd-3e89-4835-b83d-a52c76bdafc9" providerId="ADAL" clId="{46B39FEE-EABA-B841-98DB-BF94E81B9346}" dt="2024-10-28T17:40:17.501" v="560" actId="478"/>
          <ac:picMkLst>
            <pc:docMk/>
            <pc:sldMk cId="238759412" sldId="320"/>
            <ac:picMk id="10" creationId="{94DEEA2F-7E55-6AEE-4A3C-B8391AA71A3E}"/>
          </ac:picMkLst>
        </pc:picChg>
        <pc:picChg chg="del">
          <ac:chgData name="Hailey Banack" userId="df58c6bd-3e89-4835-b83d-a52c76bdafc9" providerId="ADAL" clId="{46B39FEE-EABA-B841-98DB-BF94E81B9346}" dt="2024-10-28T17:38:33.248" v="543" actId="478"/>
          <ac:picMkLst>
            <pc:docMk/>
            <pc:sldMk cId="238759412" sldId="320"/>
            <ac:picMk id="13" creationId="{0BA8FA11-AA4B-5C03-58AE-2C03F126D3F6}"/>
          </ac:picMkLst>
        </pc:picChg>
        <pc:picChg chg="add mod">
          <ac:chgData name="Hailey Banack" userId="df58c6bd-3e89-4835-b83d-a52c76bdafc9" providerId="ADAL" clId="{46B39FEE-EABA-B841-98DB-BF94E81B9346}" dt="2024-10-28T17:44:16.636" v="608" actId="1076"/>
          <ac:picMkLst>
            <pc:docMk/>
            <pc:sldMk cId="238759412" sldId="320"/>
            <ac:picMk id="14" creationId="{72B00557-C941-EB99-A791-731B863BCCA3}"/>
          </ac:picMkLst>
        </pc:picChg>
        <pc:picChg chg="add mod">
          <ac:chgData name="Hailey Banack" userId="df58c6bd-3e89-4835-b83d-a52c76bdafc9" providerId="ADAL" clId="{46B39FEE-EABA-B841-98DB-BF94E81B9346}" dt="2024-10-28T17:45:11.754" v="630" actId="1076"/>
          <ac:picMkLst>
            <pc:docMk/>
            <pc:sldMk cId="238759412" sldId="320"/>
            <ac:picMk id="15" creationId="{FBA3FD3E-BDB7-C67C-FA9F-81F781DA4512}"/>
          </ac:picMkLst>
        </pc:picChg>
      </pc:sldChg>
      <pc:sldChg chg="addSp delSp modSp mod ord">
        <pc:chgData name="Hailey Banack" userId="df58c6bd-3e89-4835-b83d-a52c76bdafc9" providerId="ADAL" clId="{46B39FEE-EABA-B841-98DB-BF94E81B9346}" dt="2024-10-28T17:55:22.999" v="736" actId="20577"/>
        <pc:sldMkLst>
          <pc:docMk/>
          <pc:sldMk cId="1024386368" sldId="323"/>
        </pc:sldMkLst>
        <pc:spChg chg="mod">
          <ac:chgData name="Hailey Banack" userId="df58c6bd-3e89-4835-b83d-a52c76bdafc9" providerId="ADAL" clId="{46B39FEE-EABA-B841-98DB-BF94E81B9346}" dt="2024-10-28T17:54:10.358" v="714" actId="1076"/>
          <ac:spMkLst>
            <pc:docMk/>
            <pc:sldMk cId="1024386368" sldId="323"/>
            <ac:spMk id="4" creationId="{AE0D3E41-0E47-CF3D-357F-21465C544672}"/>
          </ac:spMkLst>
        </pc:spChg>
        <pc:spChg chg="add del">
          <ac:chgData name="Hailey Banack" userId="df58c6bd-3e89-4835-b83d-a52c76bdafc9" providerId="ADAL" clId="{46B39FEE-EABA-B841-98DB-BF94E81B9346}" dt="2024-10-28T17:53:03.504" v="697" actId="22"/>
          <ac:spMkLst>
            <pc:docMk/>
            <pc:sldMk cId="1024386368" sldId="323"/>
            <ac:spMk id="6" creationId="{7D48D37A-8779-AB78-D31D-74047AF590BE}"/>
          </ac:spMkLst>
        </pc:spChg>
        <pc:spChg chg="add del mod">
          <ac:chgData name="Hailey Banack" userId="df58c6bd-3e89-4835-b83d-a52c76bdafc9" providerId="ADAL" clId="{46B39FEE-EABA-B841-98DB-BF94E81B9346}" dt="2024-10-28T17:54:06.772" v="711"/>
          <ac:spMkLst>
            <pc:docMk/>
            <pc:sldMk cId="1024386368" sldId="323"/>
            <ac:spMk id="8" creationId="{AA337B13-E249-1F8C-2B9E-C3AA11913D35}"/>
          </ac:spMkLst>
        </pc:spChg>
        <pc:spChg chg="add mod">
          <ac:chgData name="Hailey Banack" userId="df58c6bd-3e89-4835-b83d-a52c76bdafc9" providerId="ADAL" clId="{46B39FEE-EABA-B841-98DB-BF94E81B9346}" dt="2024-10-28T17:55:22.999" v="736" actId="20577"/>
          <ac:spMkLst>
            <pc:docMk/>
            <pc:sldMk cId="1024386368" sldId="323"/>
            <ac:spMk id="9" creationId="{B5299825-92FB-292D-1350-36686524C9B2}"/>
          </ac:spMkLst>
        </pc:spChg>
        <pc:spChg chg="mod">
          <ac:chgData name="Hailey Banack" userId="df58c6bd-3e89-4835-b83d-a52c76bdafc9" providerId="ADAL" clId="{46B39FEE-EABA-B841-98DB-BF94E81B9346}" dt="2024-10-28T17:54:07.487" v="712"/>
          <ac:spMkLst>
            <pc:docMk/>
            <pc:sldMk cId="1024386368" sldId="323"/>
            <ac:spMk id="11" creationId="{84B347EC-B8CD-23DC-8C42-E514451A5A15}"/>
          </ac:spMkLst>
        </pc:spChg>
        <pc:spChg chg="mod">
          <ac:chgData name="Hailey Banack" userId="df58c6bd-3e89-4835-b83d-a52c76bdafc9" providerId="ADAL" clId="{46B39FEE-EABA-B841-98DB-BF94E81B9346}" dt="2024-10-28T17:54:07.487" v="712"/>
          <ac:spMkLst>
            <pc:docMk/>
            <pc:sldMk cId="1024386368" sldId="323"/>
            <ac:spMk id="12" creationId="{5B10A1D9-9AFA-4751-4AA7-D2F8C2E0CC59}"/>
          </ac:spMkLst>
        </pc:spChg>
        <pc:spChg chg="add mod">
          <ac:chgData name="Hailey Banack" userId="df58c6bd-3e89-4835-b83d-a52c76bdafc9" providerId="ADAL" clId="{46B39FEE-EABA-B841-98DB-BF94E81B9346}" dt="2024-10-28T17:55:17.381" v="734" actId="208"/>
          <ac:spMkLst>
            <pc:docMk/>
            <pc:sldMk cId="1024386368" sldId="323"/>
            <ac:spMk id="13" creationId="{0066BE94-E2F0-67ED-1310-00A51224D789}"/>
          </ac:spMkLst>
        </pc:spChg>
        <pc:spChg chg="add mod">
          <ac:chgData name="Hailey Banack" userId="df58c6bd-3e89-4835-b83d-a52c76bdafc9" providerId="ADAL" clId="{46B39FEE-EABA-B841-98DB-BF94E81B9346}" dt="2024-10-28T17:55:15.290" v="733" actId="208"/>
          <ac:spMkLst>
            <pc:docMk/>
            <pc:sldMk cId="1024386368" sldId="323"/>
            <ac:spMk id="14" creationId="{74918C7C-5636-4346-D744-65F4A916E24D}"/>
          </ac:spMkLst>
        </pc:spChg>
        <pc:spChg chg="mod">
          <ac:chgData name="Hailey Banack" userId="df58c6bd-3e89-4835-b83d-a52c76bdafc9" providerId="ADAL" clId="{46B39FEE-EABA-B841-98DB-BF94E81B9346}" dt="2024-10-28T17:49:22.697" v="689" actId="1076"/>
          <ac:spMkLst>
            <pc:docMk/>
            <pc:sldMk cId="1024386368" sldId="323"/>
            <ac:spMk id="16" creationId="{959BB1EF-12CC-231C-0F90-9307454C3120}"/>
          </ac:spMkLst>
        </pc:spChg>
        <pc:grpChg chg="add del mod">
          <ac:chgData name="Hailey Banack" userId="df58c6bd-3e89-4835-b83d-a52c76bdafc9" providerId="ADAL" clId="{46B39FEE-EABA-B841-98DB-BF94E81B9346}" dt="2024-10-28T17:54:24.911" v="716" actId="478"/>
          <ac:grpSpMkLst>
            <pc:docMk/>
            <pc:sldMk cId="1024386368" sldId="323"/>
            <ac:grpSpMk id="10" creationId="{24582728-39C7-41DF-BB41-433EBD4667A1}"/>
          </ac:grpSpMkLst>
        </pc:grpChg>
        <pc:picChg chg="del">
          <ac:chgData name="Hailey Banack" userId="df58c6bd-3e89-4835-b83d-a52c76bdafc9" providerId="ADAL" clId="{46B39FEE-EABA-B841-98DB-BF94E81B9346}" dt="2024-10-28T17:48:35.152" v="634" actId="478"/>
          <ac:picMkLst>
            <pc:docMk/>
            <pc:sldMk cId="1024386368" sldId="323"/>
            <ac:picMk id="2" creationId="{1CB4DDEF-CE1B-B506-0210-B40BB4026638}"/>
          </ac:picMkLst>
        </pc:picChg>
        <pc:picChg chg="mod">
          <ac:chgData name="Hailey Banack" userId="df58c6bd-3e89-4835-b83d-a52c76bdafc9" providerId="ADAL" clId="{46B39FEE-EABA-B841-98DB-BF94E81B9346}" dt="2024-10-28T17:53:31.155" v="706" actId="1076"/>
          <ac:picMkLst>
            <pc:docMk/>
            <pc:sldMk cId="1024386368" sldId="323"/>
            <ac:picMk id="3" creationId="{5FBDF9C0-1EB7-2257-482A-D4D016889508}"/>
          </ac:picMkLst>
        </pc:picChg>
      </pc:sldChg>
      <pc:sldChg chg="addSp delSp modSp mod delAnim modAnim">
        <pc:chgData name="Hailey Banack" userId="df58c6bd-3e89-4835-b83d-a52c76bdafc9" providerId="ADAL" clId="{46B39FEE-EABA-B841-98DB-BF94E81B9346}" dt="2024-10-28T18:21:41.212" v="1037" actId="1076"/>
        <pc:sldMkLst>
          <pc:docMk/>
          <pc:sldMk cId="2186848261" sldId="325"/>
        </pc:sldMkLst>
        <pc:spChg chg="del mod">
          <ac:chgData name="Hailey Banack" userId="df58c6bd-3e89-4835-b83d-a52c76bdafc9" providerId="ADAL" clId="{46B39FEE-EABA-B841-98DB-BF94E81B9346}" dt="2024-10-28T18:20:32.677" v="977" actId="478"/>
          <ac:spMkLst>
            <pc:docMk/>
            <pc:sldMk cId="2186848261" sldId="325"/>
            <ac:spMk id="2" creationId="{4001ED6F-8C3B-B946-B317-A78D3AF81A3D}"/>
          </ac:spMkLst>
        </pc:spChg>
        <pc:spChg chg="add mod">
          <ac:chgData name="Hailey Banack" userId="df58c6bd-3e89-4835-b83d-a52c76bdafc9" providerId="ADAL" clId="{46B39FEE-EABA-B841-98DB-BF94E81B9346}" dt="2024-10-28T18:20:16.942" v="973" actId="404"/>
          <ac:spMkLst>
            <pc:docMk/>
            <pc:sldMk cId="2186848261" sldId="325"/>
            <ac:spMk id="4" creationId="{9D231FB5-D33A-15E2-6409-0DEDAECC245A}"/>
          </ac:spMkLst>
        </pc:spChg>
        <pc:spChg chg="del">
          <ac:chgData name="Hailey Banack" userId="df58c6bd-3e89-4835-b83d-a52c76bdafc9" providerId="ADAL" clId="{46B39FEE-EABA-B841-98DB-BF94E81B9346}" dt="2024-10-28T18:20:34.381" v="978" actId="478"/>
          <ac:spMkLst>
            <pc:docMk/>
            <pc:sldMk cId="2186848261" sldId="325"/>
            <ac:spMk id="5" creationId="{9F27C58C-C6AD-653C-6DC2-0EFA17BD353D}"/>
          </ac:spMkLst>
        </pc:spChg>
        <pc:spChg chg="mod">
          <ac:chgData name="Hailey Banack" userId="df58c6bd-3e89-4835-b83d-a52c76bdafc9" providerId="ADAL" clId="{46B39FEE-EABA-B841-98DB-BF94E81B9346}" dt="2024-10-28T18:21:41.212" v="1037" actId="1076"/>
          <ac:spMkLst>
            <pc:docMk/>
            <pc:sldMk cId="2186848261" sldId="325"/>
            <ac:spMk id="6" creationId="{C7678CFB-2F14-9D9C-A206-BDA248417BB0}"/>
          </ac:spMkLst>
        </pc:spChg>
        <pc:spChg chg="del">
          <ac:chgData name="Hailey Banack" userId="df58c6bd-3e89-4835-b83d-a52c76bdafc9" providerId="ADAL" clId="{46B39FEE-EABA-B841-98DB-BF94E81B9346}" dt="2024-10-28T18:20:35.494" v="979" actId="478"/>
          <ac:spMkLst>
            <pc:docMk/>
            <pc:sldMk cId="2186848261" sldId="325"/>
            <ac:spMk id="9" creationId="{60B6E358-EFA5-0E4A-AB8F-50EB01B1234B}"/>
          </ac:spMkLst>
        </pc:spChg>
        <pc:spChg chg="del">
          <ac:chgData name="Hailey Banack" userId="df58c6bd-3e89-4835-b83d-a52c76bdafc9" providerId="ADAL" clId="{46B39FEE-EABA-B841-98DB-BF94E81B9346}" dt="2024-10-28T18:20:36.210" v="980" actId="478"/>
          <ac:spMkLst>
            <pc:docMk/>
            <pc:sldMk cId="2186848261" sldId="325"/>
            <ac:spMk id="10" creationId="{F609FE2C-9E0C-78CF-693B-A2219483B394}"/>
          </ac:spMkLst>
        </pc:spChg>
        <pc:spChg chg="del">
          <ac:chgData name="Hailey Banack" userId="df58c6bd-3e89-4835-b83d-a52c76bdafc9" providerId="ADAL" clId="{46B39FEE-EABA-B841-98DB-BF94E81B9346}" dt="2024-10-28T18:20:38.763" v="981" actId="478"/>
          <ac:spMkLst>
            <pc:docMk/>
            <pc:sldMk cId="2186848261" sldId="325"/>
            <ac:spMk id="11" creationId="{F1EBB7C7-3F3A-1B79-4664-B8F4FCCB65D8}"/>
          </ac:spMkLst>
        </pc:spChg>
        <pc:spChg chg="mod">
          <ac:chgData name="Hailey Banack" userId="df58c6bd-3e89-4835-b83d-a52c76bdafc9" providerId="ADAL" clId="{46B39FEE-EABA-B841-98DB-BF94E81B9346}" dt="2024-10-28T18:20:12.870" v="972" actId="113"/>
          <ac:spMkLst>
            <pc:docMk/>
            <pc:sldMk cId="2186848261" sldId="325"/>
            <ac:spMk id="13" creationId="{941FDD20-E064-6ACA-108F-7140857D09DF}"/>
          </ac:spMkLst>
        </pc:spChg>
        <pc:picChg chg="add mod">
          <ac:chgData name="Hailey Banack" userId="df58c6bd-3e89-4835-b83d-a52c76bdafc9" providerId="ADAL" clId="{46B39FEE-EABA-B841-98DB-BF94E81B9346}" dt="2024-10-28T18:17:58.134" v="916" actId="1076"/>
          <ac:picMkLst>
            <pc:docMk/>
            <pc:sldMk cId="2186848261" sldId="325"/>
            <ac:picMk id="3" creationId="{3B6398E3-838E-9D08-024A-C1654A36FA0E}"/>
          </ac:picMkLst>
        </pc:picChg>
        <pc:picChg chg="del">
          <ac:chgData name="Hailey Banack" userId="df58c6bd-3e89-4835-b83d-a52c76bdafc9" providerId="ADAL" clId="{46B39FEE-EABA-B841-98DB-BF94E81B9346}" dt="2024-10-28T18:20:30.523" v="976" actId="478"/>
          <ac:picMkLst>
            <pc:docMk/>
            <pc:sldMk cId="2186848261" sldId="325"/>
            <ac:picMk id="12" creationId="{412AD3AC-744A-A37D-AF8C-7DC6E1C0C830}"/>
          </ac:picMkLst>
        </pc:picChg>
      </pc:sldChg>
      <pc:sldChg chg="modSp mod">
        <pc:chgData name="Hailey Banack" userId="df58c6bd-3e89-4835-b83d-a52c76bdafc9" providerId="ADAL" clId="{46B39FEE-EABA-B841-98DB-BF94E81B9346}" dt="2024-10-28T17:22:15.487" v="48" actId="1076"/>
        <pc:sldMkLst>
          <pc:docMk/>
          <pc:sldMk cId="3287837277" sldId="327"/>
        </pc:sldMkLst>
        <pc:spChg chg="mod">
          <ac:chgData name="Hailey Banack" userId="df58c6bd-3e89-4835-b83d-a52c76bdafc9" providerId="ADAL" clId="{46B39FEE-EABA-B841-98DB-BF94E81B9346}" dt="2024-10-28T17:22:15.487" v="48" actId="1076"/>
          <ac:spMkLst>
            <pc:docMk/>
            <pc:sldMk cId="3287837277" sldId="327"/>
            <ac:spMk id="375" creationId="{00000000-0000-0000-0000-000000000000}"/>
          </ac:spMkLst>
        </pc:spChg>
      </pc:sldChg>
      <pc:sldChg chg="addSp delSp modSp mod ord addAnim delAnim modAnim">
        <pc:chgData name="Hailey Banack" userId="df58c6bd-3e89-4835-b83d-a52c76bdafc9" providerId="ADAL" clId="{46B39FEE-EABA-B841-98DB-BF94E81B9346}" dt="2024-10-28T17:35:53.947" v="435" actId="1366"/>
        <pc:sldMkLst>
          <pc:docMk/>
          <pc:sldMk cId="916367827" sldId="328"/>
        </pc:sldMkLst>
        <pc:spChg chg="mod">
          <ac:chgData name="Hailey Banack" userId="df58c6bd-3e89-4835-b83d-a52c76bdafc9" providerId="ADAL" clId="{46B39FEE-EABA-B841-98DB-BF94E81B9346}" dt="2024-10-28T17:24:38.820" v="69"/>
          <ac:spMkLst>
            <pc:docMk/>
            <pc:sldMk cId="916367827" sldId="328"/>
            <ac:spMk id="3" creationId="{C8630118-D507-06D9-807C-662D5B8F4624}"/>
          </ac:spMkLst>
        </pc:spChg>
        <pc:spChg chg="mod">
          <ac:chgData name="Hailey Banack" userId="df58c6bd-3e89-4835-b83d-a52c76bdafc9" providerId="ADAL" clId="{46B39FEE-EABA-B841-98DB-BF94E81B9346}" dt="2024-10-28T17:24:38.820" v="69"/>
          <ac:spMkLst>
            <pc:docMk/>
            <pc:sldMk cId="916367827" sldId="328"/>
            <ac:spMk id="4" creationId="{0BCAC3C0-BCAB-B41C-B2D1-D5088792F296}"/>
          </ac:spMkLst>
        </pc:spChg>
        <pc:spChg chg="del">
          <ac:chgData name="Hailey Banack" userId="df58c6bd-3e89-4835-b83d-a52c76bdafc9" providerId="ADAL" clId="{46B39FEE-EABA-B841-98DB-BF94E81B9346}" dt="2024-10-28T17:24:21.173" v="65" actId="478"/>
          <ac:spMkLst>
            <pc:docMk/>
            <pc:sldMk cId="916367827" sldId="328"/>
            <ac:spMk id="5" creationId="{1BCC78DA-9387-EA86-726D-86C5BEFBC9E6}"/>
          </ac:spMkLst>
        </pc:spChg>
        <pc:spChg chg="mod">
          <ac:chgData name="Hailey Banack" userId="df58c6bd-3e89-4835-b83d-a52c76bdafc9" providerId="ADAL" clId="{46B39FEE-EABA-B841-98DB-BF94E81B9346}" dt="2024-10-28T17:24:38.820" v="69"/>
          <ac:spMkLst>
            <pc:docMk/>
            <pc:sldMk cId="916367827" sldId="328"/>
            <ac:spMk id="6" creationId="{46E16D94-985F-AABA-5295-D317F728C2F5}"/>
          </ac:spMkLst>
        </pc:spChg>
        <pc:spChg chg="add mod">
          <ac:chgData name="Hailey Banack" userId="df58c6bd-3e89-4835-b83d-a52c76bdafc9" providerId="ADAL" clId="{46B39FEE-EABA-B841-98DB-BF94E81B9346}" dt="2024-10-28T17:25:03.566" v="80"/>
          <ac:spMkLst>
            <pc:docMk/>
            <pc:sldMk cId="916367827" sldId="328"/>
            <ac:spMk id="9" creationId="{AAF24877-1ABE-41B3-F613-7A8B5A73CEC0}"/>
          </ac:spMkLst>
        </pc:spChg>
        <pc:spChg chg="del">
          <ac:chgData name="Hailey Banack" userId="df58c6bd-3e89-4835-b83d-a52c76bdafc9" providerId="ADAL" clId="{46B39FEE-EABA-B841-98DB-BF94E81B9346}" dt="2024-10-28T17:24:25.375" v="68" actId="478"/>
          <ac:spMkLst>
            <pc:docMk/>
            <pc:sldMk cId="916367827" sldId="328"/>
            <ac:spMk id="10" creationId="{97BCA180-BAE7-CE9B-99C3-2ADEC20E10EC}"/>
          </ac:spMkLst>
        </pc:spChg>
        <pc:spChg chg="add del mod">
          <ac:chgData name="Hailey Banack" userId="df58c6bd-3e89-4835-b83d-a52c76bdafc9" providerId="ADAL" clId="{46B39FEE-EABA-B841-98DB-BF94E81B9346}" dt="2024-10-28T17:33:36.470" v="432" actId="1076"/>
          <ac:spMkLst>
            <pc:docMk/>
            <pc:sldMk cId="916367827" sldId="328"/>
            <ac:spMk id="11" creationId="{6492CFBE-4422-1E97-2BAE-8139D36A5D4D}"/>
          </ac:spMkLst>
        </pc:spChg>
        <pc:spChg chg="add mod">
          <ac:chgData name="Hailey Banack" userId="df58c6bd-3e89-4835-b83d-a52c76bdafc9" providerId="ADAL" clId="{46B39FEE-EABA-B841-98DB-BF94E81B9346}" dt="2024-10-28T17:25:03.566" v="80"/>
          <ac:spMkLst>
            <pc:docMk/>
            <pc:sldMk cId="916367827" sldId="328"/>
            <ac:spMk id="15" creationId="{6915A83D-6D4B-1B0A-3115-5147F0108615}"/>
          </ac:spMkLst>
        </pc:spChg>
        <pc:spChg chg="add mod">
          <ac:chgData name="Hailey Banack" userId="df58c6bd-3e89-4835-b83d-a52c76bdafc9" providerId="ADAL" clId="{46B39FEE-EABA-B841-98DB-BF94E81B9346}" dt="2024-10-28T17:25:03.566" v="80"/>
          <ac:spMkLst>
            <pc:docMk/>
            <pc:sldMk cId="916367827" sldId="328"/>
            <ac:spMk id="16" creationId="{EC6DA762-54AE-DA51-79C8-7D11556762D0}"/>
          </ac:spMkLst>
        </pc:spChg>
        <pc:spChg chg="mod">
          <ac:chgData name="Hailey Banack" userId="df58c6bd-3e89-4835-b83d-a52c76bdafc9" providerId="ADAL" clId="{46B39FEE-EABA-B841-98DB-BF94E81B9346}" dt="2024-10-28T17:25:24.259" v="88" actId="207"/>
          <ac:spMkLst>
            <pc:docMk/>
            <pc:sldMk cId="916367827" sldId="328"/>
            <ac:spMk id="19" creationId="{90134C42-D7AF-5E26-10B0-88B005742411}"/>
          </ac:spMkLst>
        </pc:spChg>
        <pc:spChg chg="mod">
          <ac:chgData name="Hailey Banack" userId="df58c6bd-3e89-4835-b83d-a52c76bdafc9" providerId="ADAL" clId="{46B39FEE-EABA-B841-98DB-BF94E81B9346}" dt="2024-10-28T17:28:02.750" v="125" actId="1076"/>
          <ac:spMkLst>
            <pc:docMk/>
            <pc:sldMk cId="916367827" sldId="328"/>
            <ac:spMk id="20" creationId="{CF5B44F7-6ACB-1156-93E0-076D2A657D33}"/>
          </ac:spMkLst>
        </pc:spChg>
        <pc:spChg chg="mod">
          <ac:chgData name="Hailey Banack" userId="df58c6bd-3e89-4835-b83d-a52c76bdafc9" providerId="ADAL" clId="{46B39FEE-EABA-B841-98DB-BF94E81B9346}" dt="2024-10-28T17:27:55.906" v="121" actId="1076"/>
          <ac:spMkLst>
            <pc:docMk/>
            <pc:sldMk cId="916367827" sldId="328"/>
            <ac:spMk id="21" creationId="{BE18FBED-A280-0C6F-77C0-77151E77BB0E}"/>
          </ac:spMkLst>
        </pc:spChg>
        <pc:spChg chg="add mod">
          <ac:chgData name="Hailey Banack" userId="df58c6bd-3e89-4835-b83d-a52c76bdafc9" providerId="ADAL" clId="{46B39FEE-EABA-B841-98DB-BF94E81B9346}" dt="2024-10-28T17:29:20.404" v="243" actId="1076"/>
          <ac:spMkLst>
            <pc:docMk/>
            <pc:sldMk cId="916367827" sldId="328"/>
            <ac:spMk id="23" creationId="{F5C599B9-A31D-20CE-8C53-ED3F2F92B627}"/>
          </ac:spMkLst>
        </pc:spChg>
        <pc:spChg chg="add mod">
          <ac:chgData name="Hailey Banack" userId="df58c6bd-3e89-4835-b83d-a52c76bdafc9" providerId="ADAL" clId="{46B39FEE-EABA-B841-98DB-BF94E81B9346}" dt="2024-10-28T17:33:12.238" v="429" actId="113"/>
          <ac:spMkLst>
            <pc:docMk/>
            <pc:sldMk cId="916367827" sldId="328"/>
            <ac:spMk id="24" creationId="{FBC7BE8E-D4CD-DE56-EF0F-1A7F9324D691}"/>
          </ac:spMkLst>
        </pc:spChg>
        <pc:grpChg chg="add del mod">
          <ac:chgData name="Hailey Banack" userId="df58c6bd-3e89-4835-b83d-a52c76bdafc9" providerId="ADAL" clId="{46B39FEE-EABA-B841-98DB-BF94E81B9346}" dt="2024-10-28T17:24:44.665" v="72"/>
          <ac:grpSpMkLst>
            <pc:docMk/>
            <pc:sldMk cId="916367827" sldId="328"/>
            <ac:grpSpMk id="2" creationId="{781E3794-3FBB-ABFB-028C-2178991A30CA}"/>
          </ac:grpSpMkLst>
        </pc:grpChg>
        <pc:grpChg chg="add mod">
          <ac:chgData name="Hailey Banack" userId="df58c6bd-3e89-4835-b83d-a52c76bdafc9" providerId="ADAL" clId="{46B39FEE-EABA-B841-98DB-BF94E81B9346}" dt="2024-10-28T17:25:03.566" v="80"/>
          <ac:grpSpMkLst>
            <pc:docMk/>
            <pc:sldMk cId="916367827" sldId="328"/>
            <ac:grpSpMk id="8" creationId="{5C8F4EDA-B128-E1C0-311E-732A225C18E5}"/>
          </ac:grpSpMkLst>
        </pc:grpChg>
        <pc:grpChg chg="add mod">
          <ac:chgData name="Hailey Banack" userId="df58c6bd-3e89-4835-b83d-a52c76bdafc9" providerId="ADAL" clId="{46B39FEE-EABA-B841-98DB-BF94E81B9346}" dt="2024-10-28T17:33:33.642" v="431" actId="1076"/>
          <ac:grpSpMkLst>
            <pc:docMk/>
            <pc:sldMk cId="916367827" sldId="328"/>
            <ac:grpSpMk id="18" creationId="{E1F78042-3645-FCAE-9B88-C1ABE2F7DB21}"/>
          </ac:grpSpMkLst>
        </pc:grpChg>
        <pc:picChg chg="add del mod">
          <ac:chgData name="Hailey Banack" userId="df58c6bd-3e89-4835-b83d-a52c76bdafc9" providerId="ADAL" clId="{46B39FEE-EABA-B841-98DB-BF94E81B9346}" dt="2024-10-28T17:24:56.871" v="78"/>
          <ac:picMkLst>
            <pc:docMk/>
            <pc:sldMk cId="916367827" sldId="328"/>
            <ac:picMk id="7" creationId="{313BE2AA-4FD3-D3BC-FCD3-46F93F0FD091}"/>
          </ac:picMkLst>
        </pc:picChg>
        <pc:picChg chg="del">
          <ac:chgData name="Hailey Banack" userId="df58c6bd-3e89-4835-b83d-a52c76bdafc9" providerId="ADAL" clId="{46B39FEE-EABA-B841-98DB-BF94E81B9346}" dt="2024-10-28T17:24:21.835" v="66" actId="478"/>
          <ac:picMkLst>
            <pc:docMk/>
            <pc:sldMk cId="916367827" sldId="328"/>
            <ac:picMk id="12" creationId="{F598B362-CE97-3996-756A-DE616B79230D}"/>
          </ac:picMkLst>
        </pc:picChg>
        <pc:picChg chg="del">
          <ac:chgData name="Hailey Banack" userId="df58c6bd-3e89-4835-b83d-a52c76bdafc9" providerId="ADAL" clId="{46B39FEE-EABA-B841-98DB-BF94E81B9346}" dt="2024-10-28T17:25:50.217" v="94" actId="478"/>
          <ac:picMkLst>
            <pc:docMk/>
            <pc:sldMk cId="916367827" sldId="328"/>
            <ac:picMk id="13" creationId="{BE401D62-D90D-EAE5-A5AB-744CBE99C20B}"/>
          </ac:picMkLst>
        </pc:picChg>
        <pc:picChg chg="del">
          <ac:chgData name="Hailey Banack" userId="df58c6bd-3e89-4835-b83d-a52c76bdafc9" providerId="ADAL" clId="{46B39FEE-EABA-B841-98DB-BF94E81B9346}" dt="2024-10-28T17:24:23.483" v="67" actId="478"/>
          <ac:picMkLst>
            <pc:docMk/>
            <pc:sldMk cId="916367827" sldId="328"/>
            <ac:picMk id="14" creationId="{B07415B4-70CA-9508-7E67-7184D6078818}"/>
          </ac:picMkLst>
        </pc:picChg>
        <pc:picChg chg="add del mod">
          <ac:chgData name="Hailey Banack" userId="df58c6bd-3e89-4835-b83d-a52c76bdafc9" providerId="ADAL" clId="{46B39FEE-EABA-B841-98DB-BF94E81B9346}" dt="2024-10-28T17:25:14.448" v="84"/>
          <ac:picMkLst>
            <pc:docMk/>
            <pc:sldMk cId="916367827" sldId="328"/>
            <ac:picMk id="17" creationId="{86E4600A-DA36-A8B5-F20D-8382E3598B82}"/>
          </ac:picMkLst>
        </pc:picChg>
        <pc:picChg chg="add mod">
          <ac:chgData name="Hailey Banack" userId="df58c6bd-3e89-4835-b83d-a52c76bdafc9" providerId="ADAL" clId="{46B39FEE-EABA-B841-98DB-BF94E81B9346}" dt="2024-10-28T17:32:29.739" v="415" actId="14100"/>
          <ac:picMkLst>
            <pc:docMk/>
            <pc:sldMk cId="916367827" sldId="328"/>
            <ac:picMk id="22" creationId="{F151B876-D0A7-919F-4D6A-6B787910CB95}"/>
          </ac:picMkLst>
        </pc:picChg>
        <pc:picChg chg="add mod">
          <ac:chgData name="Hailey Banack" userId="df58c6bd-3e89-4835-b83d-a52c76bdafc9" providerId="ADAL" clId="{46B39FEE-EABA-B841-98DB-BF94E81B9346}" dt="2024-10-28T17:35:53.947" v="435" actId="1366"/>
          <ac:picMkLst>
            <pc:docMk/>
            <pc:sldMk cId="916367827" sldId="328"/>
            <ac:picMk id="25" creationId="{5AF63D1D-FF27-3F5E-D5D2-90A5C96F4078}"/>
          </ac:picMkLst>
        </pc:picChg>
      </pc:sldChg>
      <pc:sldChg chg="addSp delSp modSp add mod">
        <pc:chgData name="Hailey Banack" userId="df58c6bd-3e89-4835-b83d-a52c76bdafc9" providerId="ADAL" clId="{46B39FEE-EABA-B841-98DB-BF94E81B9346}" dt="2024-10-28T18:11:45.632" v="905" actId="1076"/>
        <pc:sldMkLst>
          <pc:docMk/>
          <pc:sldMk cId="639622357" sldId="329"/>
        </pc:sldMkLst>
        <pc:spChg chg="add mod">
          <ac:chgData name="Hailey Banack" userId="df58c6bd-3e89-4835-b83d-a52c76bdafc9" providerId="ADAL" clId="{46B39FEE-EABA-B841-98DB-BF94E81B9346}" dt="2024-10-28T18:11:45.632" v="905" actId="1076"/>
          <ac:spMkLst>
            <pc:docMk/>
            <pc:sldMk cId="639622357" sldId="329"/>
            <ac:spMk id="3" creationId="{B2EC7E35-B5E5-FB94-A6C7-CF8DDEE86126}"/>
          </ac:spMkLst>
        </pc:spChg>
        <pc:spChg chg="del">
          <ac:chgData name="Hailey Banack" userId="df58c6bd-3e89-4835-b83d-a52c76bdafc9" providerId="ADAL" clId="{46B39FEE-EABA-B841-98DB-BF94E81B9346}" dt="2024-10-28T18:02:08.028" v="845" actId="478"/>
          <ac:spMkLst>
            <pc:docMk/>
            <pc:sldMk cId="639622357" sldId="329"/>
            <ac:spMk id="4" creationId="{20833D9C-BD73-6CDD-29CC-C4AA2D145A26}"/>
          </ac:spMkLst>
        </pc:spChg>
        <pc:spChg chg="mod">
          <ac:chgData name="Hailey Banack" userId="df58c6bd-3e89-4835-b83d-a52c76bdafc9" providerId="ADAL" clId="{46B39FEE-EABA-B841-98DB-BF94E81B9346}" dt="2024-10-28T18:09:12.908" v="867" actId="1076"/>
          <ac:spMkLst>
            <pc:docMk/>
            <pc:sldMk cId="639622357" sldId="329"/>
            <ac:spMk id="5" creationId="{8A7094F9-FFE5-4DBA-A7DD-7A005A3976C7}"/>
          </ac:spMkLst>
        </pc:spChg>
        <pc:spChg chg="mod">
          <ac:chgData name="Hailey Banack" userId="df58c6bd-3e89-4835-b83d-a52c76bdafc9" providerId="ADAL" clId="{46B39FEE-EABA-B841-98DB-BF94E81B9346}" dt="2024-10-28T17:56:00.741" v="764" actId="5793"/>
          <ac:spMkLst>
            <pc:docMk/>
            <pc:sldMk cId="639622357" sldId="329"/>
            <ac:spMk id="6" creationId="{C7678CFB-2F14-9D9C-A206-BDA248417BB0}"/>
          </ac:spMkLst>
        </pc:spChg>
        <pc:spChg chg="mod">
          <ac:chgData name="Hailey Banack" userId="df58c6bd-3e89-4835-b83d-a52c76bdafc9" providerId="ADAL" clId="{46B39FEE-EABA-B841-98DB-BF94E81B9346}" dt="2024-10-28T18:01:59.931" v="840" actId="20577"/>
          <ac:spMkLst>
            <pc:docMk/>
            <pc:sldMk cId="639622357" sldId="329"/>
            <ac:spMk id="8" creationId="{072DE1C7-32A0-3A3A-EB9B-3867276C091C}"/>
          </ac:spMkLst>
        </pc:spChg>
        <pc:spChg chg="del">
          <ac:chgData name="Hailey Banack" userId="df58c6bd-3e89-4835-b83d-a52c76bdafc9" providerId="ADAL" clId="{46B39FEE-EABA-B841-98DB-BF94E81B9346}" dt="2024-10-28T18:02:06.739" v="844" actId="478"/>
          <ac:spMkLst>
            <pc:docMk/>
            <pc:sldMk cId="639622357" sldId="329"/>
            <ac:spMk id="11" creationId="{F3D1BE2F-8D71-F557-A5D1-830E8ED0C310}"/>
          </ac:spMkLst>
        </pc:spChg>
        <pc:spChg chg="mod">
          <ac:chgData name="Hailey Banack" userId="df58c6bd-3e89-4835-b83d-a52c76bdafc9" providerId="ADAL" clId="{46B39FEE-EABA-B841-98DB-BF94E81B9346}" dt="2024-10-28T18:09:25.310" v="868" actId="1076"/>
          <ac:spMkLst>
            <pc:docMk/>
            <pc:sldMk cId="639622357" sldId="329"/>
            <ac:spMk id="17" creationId="{C807A5C1-B396-FAF5-7815-73B4CBB24F63}"/>
          </ac:spMkLst>
        </pc:spChg>
        <pc:picChg chg="add mod">
          <ac:chgData name="Hailey Banack" userId="df58c6bd-3e89-4835-b83d-a52c76bdafc9" providerId="ADAL" clId="{46B39FEE-EABA-B841-98DB-BF94E81B9346}" dt="2024-10-28T18:09:04.369" v="864" actId="167"/>
          <ac:picMkLst>
            <pc:docMk/>
            <pc:sldMk cId="639622357" sldId="329"/>
            <ac:picMk id="2" creationId="{E05F0B67-48AD-9DE1-6BA2-D3C16C5109D9}"/>
          </ac:picMkLst>
        </pc:picChg>
        <pc:picChg chg="add mod">
          <ac:chgData name="Hailey Banack" userId="df58c6bd-3e89-4835-b83d-a52c76bdafc9" providerId="ADAL" clId="{46B39FEE-EABA-B841-98DB-BF94E81B9346}" dt="2024-10-28T18:11:30.440" v="901" actId="1367"/>
          <ac:picMkLst>
            <pc:docMk/>
            <pc:sldMk cId="639622357" sldId="329"/>
            <ac:picMk id="7" creationId="{C6B15EC2-FC29-53E2-DD54-2F6F0AD8F492}"/>
          </ac:picMkLst>
        </pc:picChg>
        <pc:picChg chg="del mod">
          <ac:chgData name="Hailey Banack" userId="df58c6bd-3e89-4835-b83d-a52c76bdafc9" providerId="ADAL" clId="{46B39FEE-EABA-B841-98DB-BF94E81B9346}" dt="2024-10-28T18:02:04.398" v="842" actId="478"/>
          <ac:picMkLst>
            <pc:docMk/>
            <pc:sldMk cId="639622357" sldId="329"/>
            <ac:picMk id="14" creationId="{72B00557-C941-EB99-A791-731B863BCCA3}"/>
          </ac:picMkLst>
        </pc:picChg>
        <pc:picChg chg="del">
          <ac:chgData name="Hailey Banack" userId="df58c6bd-3e89-4835-b83d-a52c76bdafc9" providerId="ADAL" clId="{46B39FEE-EABA-B841-98DB-BF94E81B9346}" dt="2024-10-28T18:02:05.235" v="843" actId="478"/>
          <ac:picMkLst>
            <pc:docMk/>
            <pc:sldMk cId="639622357" sldId="329"/>
            <ac:picMk id="15" creationId="{FBA3FD3E-BDB7-C67C-FA9F-81F781DA4512}"/>
          </ac:picMkLst>
        </pc:picChg>
      </pc:sldChg>
      <pc:sldChg chg="new del">
        <pc:chgData name="Hailey Banack" userId="df58c6bd-3e89-4835-b83d-a52c76bdafc9" providerId="ADAL" clId="{46B39FEE-EABA-B841-98DB-BF94E81B9346}" dt="2024-10-28T17:36:01.418" v="438" actId="2696"/>
        <pc:sldMkLst>
          <pc:docMk/>
          <pc:sldMk cId="2296223644" sldId="329"/>
        </pc:sldMkLst>
      </pc:sldChg>
      <pc:sldChg chg="add del">
        <pc:chgData name="Hailey Banack" userId="df58c6bd-3e89-4835-b83d-a52c76bdafc9" providerId="ADAL" clId="{46B39FEE-EABA-B841-98DB-BF94E81B9346}" dt="2024-10-28T17:58:15.827" v="768"/>
        <pc:sldMkLst>
          <pc:docMk/>
          <pc:sldMk cId="3656939904" sldId="330"/>
        </pc:sldMkLst>
      </pc:sldChg>
    </pc:docChg>
  </pc:docChgLst>
  <pc:docChgLst>
    <pc:chgData name="Hailey Banack" userId="df58c6bd-3e89-4835-b83d-a52c76bdafc9" providerId="ADAL" clId="{540747CF-EB31-BE4F-A57A-6836ACFB081D}"/>
    <pc:docChg chg="undo custSel addSld delSld modSld sldOrd">
      <pc:chgData name="Hailey Banack" userId="df58c6bd-3e89-4835-b83d-a52c76bdafc9" providerId="ADAL" clId="{540747CF-EB31-BE4F-A57A-6836ACFB081D}" dt="2024-10-24T20:47:03.578" v="1405" actId="1076"/>
      <pc:docMkLst>
        <pc:docMk/>
      </pc:docMkLst>
      <pc:sldChg chg="modSp mod">
        <pc:chgData name="Hailey Banack" userId="df58c6bd-3e89-4835-b83d-a52c76bdafc9" providerId="ADAL" clId="{540747CF-EB31-BE4F-A57A-6836ACFB081D}" dt="2024-10-24T20:10:17.215" v="29" actId="20577"/>
        <pc:sldMkLst>
          <pc:docMk/>
          <pc:sldMk cId="0" sldId="256"/>
        </pc:sldMkLst>
        <pc:spChg chg="mod">
          <ac:chgData name="Hailey Banack" userId="df58c6bd-3e89-4835-b83d-a52c76bdafc9" providerId="ADAL" clId="{540747CF-EB31-BE4F-A57A-6836ACFB081D}" dt="2024-10-24T20:10:11.165" v="1" actId="20577"/>
          <ac:spMkLst>
            <pc:docMk/>
            <pc:sldMk cId="0" sldId="256"/>
            <ac:spMk id="5" creationId="{6E551378-DE19-955F-700C-755DD5B1BBDC}"/>
          </ac:spMkLst>
        </pc:spChg>
        <pc:spChg chg="mod">
          <ac:chgData name="Hailey Banack" userId="df58c6bd-3e89-4835-b83d-a52c76bdafc9" providerId="ADAL" clId="{540747CF-EB31-BE4F-A57A-6836ACFB081D}" dt="2024-10-24T20:10:17.215" v="29" actId="20577"/>
          <ac:spMkLst>
            <pc:docMk/>
            <pc:sldMk cId="0" sldId="256"/>
            <ac:spMk id="309" creationId="{00000000-0000-0000-0000-000000000000}"/>
          </ac:spMkLst>
        </pc:spChg>
      </pc:sldChg>
      <pc:sldChg chg="modSp">
        <pc:chgData name="Hailey Banack" userId="df58c6bd-3e89-4835-b83d-a52c76bdafc9" providerId="ADAL" clId="{540747CF-EB31-BE4F-A57A-6836ACFB081D}" dt="2024-10-24T20:11:29.648" v="40" actId="20577"/>
        <pc:sldMkLst>
          <pc:docMk/>
          <pc:sldMk cId="0" sldId="259"/>
        </pc:sldMkLst>
        <pc:spChg chg="mod">
          <ac:chgData name="Hailey Banack" userId="df58c6bd-3e89-4835-b83d-a52c76bdafc9" providerId="ADAL" clId="{540747CF-EB31-BE4F-A57A-6836ACFB081D}" dt="2024-10-24T20:11:29.648" v="40" actId="20577"/>
          <ac:spMkLst>
            <pc:docMk/>
            <pc:sldMk cId="0" sldId="259"/>
            <ac:spMk id="343" creationId="{00000000-0000-0000-0000-000000000000}"/>
          </ac:spMkLst>
        </pc:spChg>
      </pc:sldChg>
      <pc:sldChg chg="modSp mod">
        <pc:chgData name="Hailey Banack" userId="df58c6bd-3e89-4835-b83d-a52c76bdafc9" providerId="ADAL" clId="{540747CF-EB31-BE4F-A57A-6836ACFB081D}" dt="2024-10-24T20:10:51.424" v="38" actId="20577"/>
        <pc:sldMkLst>
          <pc:docMk/>
          <pc:sldMk cId="0" sldId="261"/>
        </pc:sldMkLst>
        <pc:spChg chg="mod">
          <ac:chgData name="Hailey Banack" userId="df58c6bd-3e89-4835-b83d-a52c76bdafc9" providerId="ADAL" clId="{540747CF-EB31-BE4F-A57A-6836ACFB081D}" dt="2024-10-24T20:10:34.131" v="31" actId="1076"/>
          <ac:spMkLst>
            <pc:docMk/>
            <pc:sldMk cId="0" sldId="261"/>
            <ac:spMk id="4" creationId="{0CAB4224-E412-0571-ABD5-A39634102E3D}"/>
          </ac:spMkLst>
        </pc:spChg>
        <pc:spChg chg="mod">
          <ac:chgData name="Hailey Banack" userId="df58c6bd-3e89-4835-b83d-a52c76bdafc9" providerId="ADAL" clId="{540747CF-EB31-BE4F-A57A-6836ACFB081D}" dt="2024-10-24T20:10:51.424" v="38" actId="20577"/>
          <ac:spMkLst>
            <pc:docMk/>
            <pc:sldMk cId="0" sldId="261"/>
            <ac:spMk id="366" creationId="{00000000-0000-0000-0000-000000000000}"/>
          </ac:spMkLst>
        </pc:spChg>
      </pc:sldChg>
      <pc:sldChg chg="addSp delSp modSp mod ord addAnim delAnim modAnim">
        <pc:chgData name="Hailey Banack" userId="df58c6bd-3e89-4835-b83d-a52c76bdafc9" providerId="ADAL" clId="{540747CF-EB31-BE4F-A57A-6836ACFB081D}" dt="2024-10-24T20:19:13.201" v="178" actId="1367"/>
        <pc:sldMkLst>
          <pc:docMk/>
          <pc:sldMk cId="238759412" sldId="320"/>
        </pc:sldMkLst>
        <pc:spChg chg="mod">
          <ac:chgData name="Hailey Banack" userId="df58c6bd-3e89-4835-b83d-a52c76bdafc9" providerId="ADAL" clId="{540747CF-EB31-BE4F-A57A-6836ACFB081D}" dt="2024-10-24T20:12:26.437" v="95"/>
          <ac:spMkLst>
            <pc:docMk/>
            <pc:sldMk cId="238759412" sldId="320"/>
            <ac:spMk id="3" creationId="{8A0E50A9-3CA7-040B-FFBE-8E15D5C81680}"/>
          </ac:spMkLst>
        </pc:spChg>
        <pc:spChg chg="mod">
          <ac:chgData name="Hailey Banack" userId="df58c6bd-3e89-4835-b83d-a52c76bdafc9" providerId="ADAL" clId="{540747CF-EB31-BE4F-A57A-6836ACFB081D}" dt="2024-10-24T20:16:37.211" v="152" actId="1076"/>
          <ac:spMkLst>
            <pc:docMk/>
            <pc:sldMk cId="238759412" sldId="320"/>
            <ac:spMk id="5" creationId="{DAFBA4EB-BAE2-C24A-3ADE-BD8AA25862F0}"/>
          </ac:spMkLst>
        </pc:spChg>
        <pc:spChg chg="mod">
          <ac:chgData name="Hailey Banack" userId="df58c6bd-3e89-4835-b83d-a52c76bdafc9" providerId="ADAL" clId="{540747CF-EB31-BE4F-A57A-6836ACFB081D}" dt="2024-10-24T20:11:43.204" v="87" actId="20577"/>
          <ac:spMkLst>
            <pc:docMk/>
            <pc:sldMk cId="238759412" sldId="320"/>
            <ac:spMk id="6" creationId="{C7678CFB-2F14-9D9C-A206-BDA248417BB0}"/>
          </ac:spMkLst>
        </pc:spChg>
        <pc:spChg chg="mod">
          <ac:chgData name="Hailey Banack" userId="df58c6bd-3e89-4835-b83d-a52c76bdafc9" providerId="ADAL" clId="{540747CF-EB31-BE4F-A57A-6836ACFB081D}" dt="2024-10-24T20:12:26.437" v="95"/>
          <ac:spMkLst>
            <pc:docMk/>
            <pc:sldMk cId="238759412" sldId="320"/>
            <ac:spMk id="7" creationId="{15762904-E14F-7F58-815D-38D864C410D6}"/>
          </ac:spMkLst>
        </pc:spChg>
        <pc:spChg chg="mod">
          <ac:chgData name="Hailey Banack" userId="df58c6bd-3e89-4835-b83d-a52c76bdafc9" providerId="ADAL" clId="{540747CF-EB31-BE4F-A57A-6836ACFB081D}" dt="2024-10-24T20:12:07.731" v="90" actId="21"/>
          <ac:spMkLst>
            <pc:docMk/>
            <pc:sldMk cId="238759412" sldId="320"/>
            <ac:spMk id="8" creationId="{072DE1C7-32A0-3A3A-EB9B-3867276C091C}"/>
          </ac:spMkLst>
        </pc:spChg>
        <pc:spChg chg="mod">
          <ac:chgData name="Hailey Banack" userId="df58c6bd-3e89-4835-b83d-a52c76bdafc9" providerId="ADAL" clId="{540747CF-EB31-BE4F-A57A-6836ACFB081D}" dt="2024-10-24T20:12:26.437" v="95"/>
          <ac:spMkLst>
            <pc:docMk/>
            <pc:sldMk cId="238759412" sldId="320"/>
            <ac:spMk id="9" creationId="{22FA40ED-7E51-6FCE-9A2B-EA2B5757B3BB}"/>
          </ac:spMkLst>
        </pc:spChg>
        <pc:spChg chg="add del mod">
          <ac:chgData name="Hailey Banack" userId="df58c6bd-3e89-4835-b83d-a52c76bdafc9" providerId="ADAL" clId="{540747CF-EB31-BE4F-A57A-6836ACFB081D}" dt="2024-10-24T20:15:45.552" v="127" actId="478"/>
          <ac:spMkLst>
            <pc:docMk/>
            <pc:sldMk cId="238759412" sldId="320"/>
            <ac:spMk id="10" creationId="{68FD693C-9CD1-F19C-32AF-C699FA76FD16}"/>
          </ac:spMkLst>
        </pc:spChg>
        <pc:spChg chg="add del mod">
          <ac:chgData name="Hailey Banack" userId="df58c6bd-3e89-4835-b83d-a52c76bdafc9" providerId="ADAL" clId="{540747CF-EB31-BE4F-A57A-6836ACFB081D}" dt="2024-10-24T20:12:28.215" v="96" actId="1076"/>
          <ac:spMkLst>
            <pc:docMk/>
            <pc:sldMk cId="238759412" sldId="320"/>
            <ac:spMk id="12" creationId="{E9CA67F8-2405-6D33-6DED-98AEFCD5409E}"/>
          </ac:spMkLst>
        </pc:spChg>
        <pc:spChg chg="add mod">
          <ac:chgData name="Hailey Banack" userId="df58c6bd-3e89-4835-b83d-a52c76bdafc9" providerId="ADAL" clId="{540747CF-EB31-BE4F-A57A-6836ACFB081D}" dt="2024-10-24T20:16:33.075" v="151" actId="1076"/>
          <ac:spMkLst>
            <pc:docMk/>
            <pc:sldMk cId="238759412" sldId="320"/>
            <ac:spMk id="15" creationId="{316DD5D9-3807-17AC-B07D-E530F2CC1488}"/>
          </ac:spMkLst>
        </pc:spChg>
        <pc:spChg chg="add mod">
          <ac:chgData name="Hailey Banack" userId="df58c6bd-3e89-4835-b83d-a52c76bdafc9" providerId="ADAL" clId="{540747CF-EB31-BE4F-A57A-6836ACFB081D}" dt="2024-10-24T20:18:58.249" v="177" actId="1076"/>
          <ac:spMkLst>
            <pc:docMk/>
            <pc:sldMk cId="238759412" sldId="320"/>
            <ac:spMk id="17" creationId="{C807A5C1-B396-FAF5-7815-73B4CBB24F63}"/>
          </ac:spMkLst>
        </pc:spChg>
        <pc:grpChg chg="add mod">
          <ac:chgData name="Hailey Banack" userId="df58c6bd-3e89-4835-b83d-a52c76bdafc9" providerId="ADAL" clId="{540747CF-EB31-BE4F-A57A-6836ACFB081D}" dt="2024-10-24T20:15:39.777" v="124" actId="1076"/>
          <ac:grpSpMkLst>
            <pc:docMk/>
            <pc:sldMk cId="238759412" sldId="320"/>
            <ac:grpSpMk id="2" creationId="{E07E7D44-8B03-F2F8-A93D-62A5A942630E}"/>
          </ac:grpSpMkLst>
        </pc:grpChg>
        <pc:picChg chg="del">
          <ac:chgData name="Hailey Banack" userId="df58c6bd-3e89-4835-b83d-a52c76bdafc9" providerId="ADAL" clId="{540747CF-EB31-BE4F-A57A-6836ACFB081D}" dt="2024-10-24T20:12:11.798" v="91" actId="478"/>
          <ac:picMkLst>
            <pc:docMk/>
            <pc:sldMk cId="238759412" sldId="320"/>
            <ac:picMk id="4" creationId="{730BD52F-E5F0-7906-AA53-0C93572B9A10}"/>
          </ac:picMkLst>
        </pc:picChg>
        <pc:picChg chg="add del mod">
          <ac:chgData name="Hailey Banack" userId="df58c6bd-3e89-4835-b83d-a52c76bdafc9" providerId="ADAL" clId="{540747CF-EB31-BE4F-A57A-6836ACFB081D}" dt="2024-10-24T20:14:57.004" v="122" actId="478"/>
          <ac:picMkLst>
            <pc:docMk/>
            <pc:sldMk cId="238759412" sldId="320"/>
            <ac:picMk id="11" creationId="{AE578DDC-977B-3A7F-732A-FFFE64422A2F}"/>
          </ac:picMkLst>
        </pc:picChg>
        <pc:picChg chg="add del mod">
          <ac:chgData name="Hailey Banack" userId="df58c6bd-3e89-4835-b83d-a52c76bdafc9" providerId="ADAL" clId="{540747CF-EB31-BE4F-A57A-6836ACFB081D}" dt="2024-10-24T20:14:55.927" v="120" actId="478"/>
          <ac:picMkLst>
            <pc:docMk/>
            <pc:sldMk cId="238759412" sldId="320"/>
            <ac:picMk id="13" creationId="{D5C22710-0804-32CA-DB5E-04EB913664B7}"/>
          </ac:picMkLst>
        </pc:picChg>
        <pc:picChg chg="add del mod">
          <ac:chgData name="Hailey Banack" userId="df58c6bd-3e89-4835-b83d-a52c76bdafc9" providerId="ADAL" clId="{540747CF-EB31-BE4F-A57A-6836ACFB081D}" dt="2024-10-24T20:14:56.468" v="121" actId="478"/>
          <ac:picMkLst>
            <pc:docMk/>
            <pc:sldMk cId="238759412" sldId="320"/>
            <ac:picMk id="14" creationId="{78613865-F45B-7B78-3D87-85588AB43705}"/>
          </ac:picMkLst>
        </pc:picChg>
        <pc:picChg chg="add del mod">
          <ac:chgData name="Hailey Banack" userId="df58c6bd-3e89-4835-b83d-a52c76bdafc9" providerId="ADAL" clId="{540747CF-EB31-BE4F-A57A-6836ACFB081D}" dt="2024-10-24T20:18:27.040" v="172" actId="478"/>
          <ac:picMkLst>
            <pc:docMk/>
            <pc:sldMk cId="238759412" sldId="320"/>
            <ac:picMk id="16" creationId="{87B47C18-92E5-FC9F-36ED-7D77434065E2}"/>
          </ac:picMkLst>
        </pc:picChg>
        <pc:picChg chg="add mod">
          <ac:chgData name="Hailey Banack" userId="df58c6bd-3e89-4835-b83d-a52c76bdafc9" providerId="ADAL" clId="{540747CF-EB31-BE4F-A57A-6836ACFB081D}" dt="2024-10-24T20:19:13.201" v="178" actId="1367"/>
          <ac:picMkLst>
            <pc:docMk/>
            <pc:sldMk cId="238759412" sldId="320"/>
            <ac:picMk id="18" creationId="{F3DAE69A-2B2F-A7C3-62AC-C6DF25B54548}"/>
          </ac:picMkLst>
        </pc:picChg>
      </pc:sldChg>
      <pc:sldChg chg="del">
        <pc:chgData name="Hailey Banack" userId="df58c6bd-3e89-4835-b83d-a52c76bdafc9" providerId="ADAL" clId="{540747CF-EB31-BE4F-A57A-6836ACFB081D}" dt="2024-10-24T20:35:59.476" v="781" actId="2696"/>
        <pc:sldMkLst>
          <pc:docMk/>
          <pc:sldMk cId="3943646181" sldId="321"/>
        </pc:sldMkLst>
      </pc:sldChg>
      <pc:sldChg chg="modSp mod">
        <pc:chgData name="Hailey Banack" userId="df58c6bd-3e89-4835-b83d-a52c76bdafc9" providerId="ADAL" clId="{540747CF-EB31-BE4F-A57A-6836ACFB081D}" dt="2024-10-24T20:45:13.191" v="1233" actId="1076"/>
        <pc:sldMkLst>
          <pc:docMk/>
          <pc:sldMk cId="4111112523" sldId="322"/>
        </pc:sldMkLst>
        <pc:spChg chg="mod">
          <ac:chgData name="Hailey Banack" userId="df58c6bd-3e89-4835-b83d-a52c76bdafc9" providerId="ADAL" clId="{540747CF-EB31-BE4F-A57A-6836ACFB081D}" dt="2024-10-24T20:45:13.191" v="1233" actId="1076"/>
          <ac:spMkLst>
            <pc:docMk/>
            <pc:sldMk cId="4111112523" sldId="322"/>
            <ac:spMk id="375" creationId="{00000000-0000-0000-0000-000000000000}"/>
          </ac:spMkLst>
        </pc:spChg>
      </pc:sldChg>
      <pc:sldChg chg="addSp delSp modSp mod delAnim">
        <pc:chgData name="Hailey Banack" userId="df58c6bd-3e89-4835-b83d-a52c76bdafc9" providerId="ADAL" clId="{540747CF-EB31-BE4F-A57A-6836ACFB081D}" dt="2024-10-24T20:35:55.131" v="779" actId="1076"/>
        <pc:sldMkLst>
          <pc:docMk/>
          <pc:sldMk cId="1024386368" sldId="323"/>
        </pc:sldMkLst>
        <pc:spChg chg="del mod">
          <ac:chgData name="Hailey Banack" userId="df58c6bd-3e89-4835-b83d-a52c76bdafc9" providerId="ADAL" clId="{540747CF-EB31-BE4F-A57A-6836ACFB081D}" dt="2024-10-24T20:29:42.029" v="636" actId="478"/>
          <ac:spMkLst>
            <pc:docMk/>
            <pc:sldMk cId="1024386368" sldId="323"/>
            <ac:spMk id="11" creationId="{33F1BDA6-ECCE-E820-EE86-981247800C8A}"/>
          </ac:spMkLst>
        </pc:spChg>
        <pc:spChg chg="mod">
          <ac:chgData name="Hailey Banack" userId="df58c6bd-3e89-4835-b83d-a52c76bdafc9" providerId="ADAL" clId="{540747CF-EB31-BE4F-A57A-6836ACFB081D}" dt="2024-10-24T20:34:35.421" v="731" actId="1076"/>
          <ac:spMkLst>
            <pc:docMk/>
            <pc:sldMk cId="1024386368" sldId="323"/>
            <ac:spMk id="12" creationId="{3FF2FFBA-7EF0-EAFF-C432-EE436D105289}"/>
          </ac:spMkLst>
        </pc:spChg>
        <pc:spChg chg="mod">
          <ac:chgData name="Hailey Banack" userId="df58c6bd-3e89-4835-b83d-a52c76bdafc9" providerId="ADAL" clId="{540747CF-EB31-BE4F-A57A-6836ACFB081D}" dt="2024-10-24T20:35:55.131" v="779" actId="1076"/>
          <ac:spMkLst>
            <pc:docMk/>
            <pc:sldMk cId="1024386368" sldId="323"/>
            <ac:spMk id="16" creationId="{959BB1EF-12CC-231C-0F90-9307454C3120}"/>
          </ac:spMkLst>
        </pc:spChg>
        <pc:picChg chg="add mod">
          <ac:chgData name="Hailey Banack" userId="df58c6bd-3e89-4835-b83d-a52c76bdafc9" providerId="ADAL" clId="{540747CF-EB31-BE4F-A57A-6836ACFB081D}" dt="2024-10-24T20:34:43.477" v="732" actId="14100"/>
          <ac:picMkLst>
            <pc:docMk/>
            <pc:sldMk cId="1024386368" sldId="323"/>
            <ac:picMk id="2" creationId="{B18DF866-9307-13DD-6EB3-B8A159175D31}"/>
          </ac:picMkLst>
        </pc:picChg>
        <pc:picChg chg="del">
          <ac:chgData name="Hailey Banack" userId="df58c6bd-3e89-4835-b83d-a52c76bdafc9" providerId="ADAL" clId="{540747CF-EB31-BE4F-A57A-6836ACFB081D}" dt="2024-10-24T20:28:53.128" v="600" actId="478"/>
          <ac:picMkLst>
            <pc:docMk/>
            <pc:sldMk cId="1024386368" sldId="323"/>
            <ac:picMk id="13" creationId="{F8848742-F3C3-6517-3C45-C73C3D8CE806}"/>
          </ac:picMkLst>
        </pc:picChg>
      </pc:sldChg>
      <pc:sldChg chg="del">
        <pc:chgData name="Hailey Banack" userId="df58c6bd-3e89-4835-b83d-a52c76bdafc9" providerId="ADAL" clId="{540747CF-EB31-BE4F-A57A-6836ACFB081D}" dt="2024-10-24T20:35:57.203" v="780" actId="2696"/>
        <pc:sldMkLst>
          <pc:docMk/>
          <pc:sldMk cId="3709928973" sldId="324"/>
        </pc:sldMkLst>
      </pc:sldChg>
      <pc:sldChg chg="addSp delSp modSp add mod delAnim modAnim">
        <pc:chgData name="Hailey Banack" userId="df58c6bd-3e89-4835-b83d-a52c76bdafc9" providerId="ADAL" clId="{540747CF-EB31-BE4F-A57A-6836ACFB081D}" dt="2024-10-24T20:47:03.578" v="1405" actId="1076"/>
        <pc:sldMkLst>
          <pc:docMk/>
          <pc:sldMk cId="2186848261" sldId="325"/>
        </pc:sldMkLst>
        <pc:spChg chg="del">
          <ac:chgData name="Hailey Banack" userId="df58c6bd-3e89-4835-b83d-a52c76bdafc9" providerId="ADAL" clId="{540747CF-EB31-BE4F-A57A-6836ACFB081D}" dt="2024-10-24T20:22:29.570" v="305" actId="478"/>
          <ac:spMkLst>
            <pc:docMk/>
            <pc:sldMk cId="2186848261" sldId="325"/>
            <ac:spMk id="5" creationId="{DAFBA4EB-BAE2-C24A-3ADE-BD8AA25862F0}"/>
          </ac:spMkLst>
        </pc:spChg>
        <pc:spChg chg="mod">
          <ac:chgData name="Hailey Banack" userId="df58c6bd-3e89-4835-b83d-a52c76bdafc9" providerId="ADAL" clId="{540747CF-EB31-BE4F-A57A-6836ACFB081D}" dt="2024-10-24T20:21:24.143" v="189" actId="20577"/>
          <ac:spMkLst>
            <pc:docMk/>
            <pc:sldMk cId="2186848261" sldId="325"/>
            <ac:spMk id="6" creationId="{C7678CFB-2F14-9D9C-A206-BDA248417BB0}"/>
          </ac:spMkLst>
        </pc:spChg>
        <pc:spChg chg="mod">
          <ac:chgData name="Hailey Banack" userId="df58c6bd-3e89-4835-b83d-a52c76bdafc9" providerId="ADAL" clId="{540747CF-EB31-BE4F-A57A-6836ACFB081D}" dt="2024-10-24T20:22:12.165" v="301"/>
          <ac:spMkLst>
            <pc:docMk/>
            <pc:sldMk cId="2186848261" sldId="325"/>
            <ac:spMk id="8" creationId="{072DE1C7-32A0-3A3A-EB9B-3867276C091C}"/>
          </ac:spMkLst>
        </pc:spChg>
        <pc:spChg chg="add mod">
          <ac:chgData name="Hailey Banack" userId="df58c6bd-3e89-4835-b83d-a52c76bdafc9" providerId="ADAL" clId="{540747CF-EB31-BE4F-A57A-6836ACFB081D}" dt="2024-10-24T20:47:03.578" v="1405" actId="1076"/>
          <ac:spMkLst>
            <pc:docMk/>
            <pc:sldMk cId="2186848261" sldId="325"/>
            <ac:spMk id="10" creationId="{F821C72A-88B4-0023-0969-A0874C683E68}"/>
          </ac:spMkLst>
        </pc:spChg>
        <pc:spChg chg="del">
          <ac:chgData name="Hailey Banack" userId="df58c6bd-3e89-4835-b83d-a52c76bdafc9" providerId="ADAL" clId="{540747CF-EB31-BE4F-A57A-6836ACFB081D}" dt="2024-10-24T20:22:27.197" v="304" actId="478"/>
          <ac:spMkLst>
            <pc:docMk/>
            <pc:sldMk cId="2186848261" sldId="325"/>
            <ac:spMk id="12" creationId="{E9CA67F8-2405-6D33-6DED-98AEFCD5409E}"/>
          </ac:spMkLst>
        </pc:spChg>
        <pc:spChg chg="add del">
          <ac:chgData name="Hailey Banack" userId="df58c6bd-3e89-4835-b83d-a52c76bdafc9" providerId="ADAL" clId="{540747CF-EB31-BE4F-A57A-6836ACFB081D}" dt="2024-10-24T20:25:42.963" v="506" actId="22"/>
          <ac:spMkLst>
            <pc:docMk/>
            <pc:sldMk cId="2186848261" sldId="325"/>
            <ac:spMk id="13" creationId="{65C133F1-75EB-771A-5D04-9CF165211B8E}"/>
          </ac:spMkLst>
        </pc:spChg>
        <pc:spChg chg="del">
          <ac:chgData name="Hailey Banack" userId="df58c6bd-3e89-4835-b83d-a52c76bdafc9" providerId="ADAL" clId="{540747CF-EB31-BE4F-A57A-6836ACFB081D}" dt="2024-10-24T20:22:24.977" v="302" actId="478"/>
          <ac:spMkLst>
            <pc:docMk/>
            <pc:sldMk cId="2186848261" sldId="325"/>
            <ac:spMk id="15" creationId="{316DD5D9-3807-17AC-B07D-E530F2CC1488}"/>
          </ac:spMkLst>
        </pc:spChg>
        <pc:spChg chg="add mod">
          <ac:chgData name="Hailey Banack" userId="df58c6bd-3e89-4835-b83d-a52c76bdafc9" providerId="ADAL" clId="{540747CF-EB31-BE4F-A57A-6836ACFB081D}" dt="2024-10-24T20:26:43.057" v="566" actId="1076"/>
          <ac:spMkLst>
            <pc:docMk/>
            <pc:sldMk cId="2186848261" sldId="325"/>
            <ac:spMk id="16" creationId="{333A6D7C-C73D-1C3E-8D94-6BC128E12D78}"/>
          </ac:spMkLst>
        </pc:spChg>
        <pc:spChg chg="mod">
          <ac:chgData name="Hailey Banack" userId="df58c6bd-3e89-4835-b83d-a52c76bdafc9" providerId="ADAL" clId="{540747CF-EB31-BE4F-A57A-6836ACFB081D}" dt="2024-10-24T20:27:27.170" v="575" actId="1076"/>
          <ac:spMkLst>
            <pc:docMk/>
            <pc:sldMk cId="2186848261" sldId="325"/>
            <ac:spMk id="17" creationId="{C807A5C1-B396-FAF5-7815-73B4CBB24F63}"/>
          </ac:spMkLst>
        </pc:spChg>
        <pc:spChg chg="add mod">
          <ac:chgData name="Hailey Banack" userId="df58c6bd-3e89-4835-b83d-a52c76bdafc9" providerId="ADAL" clId="{540747CF-EB31-BE4F-A57A-6836ACFB081D}" dt="2024-10-24T20:27:13.874" v="572" actId="1076"/>
          <ac:spMkLst>
            <pc:docMk/>
            <pc:sldMk cId="2186848261" sldId="325"/>
            <ac:spMk id="19" creationId="{AF8028CC-2138-E7A0-B80C-0197C9A97919}"/>
          </ac:spMkLst>
        </pc:spChg>
        <pc:spChg chg="add mod">
          <ac:chgData name="Hailey Banack" userId="df58c6bd-3e89-4835-b83d-a52c76bdafc9" providerId="ADAL" clId="{540747CF-EB31-BE4F-A57A-6836ACFB081D}" dt="2024-10-24T20:27:24.252" v="574" actId="1076"/>
          <ac:spMkLst>
            <pc:docMk/>
            <pc:sldMk cId="2186848261" sldId="325"/>
            <ac:spMk id="20" creationId="{3845CE0A-92A3-60CB-6E1A-D82B89DE67EA}"/>
          </ac:spMkLst>
        </pc:spChg>
        <pc:grpChg chg="del">
          <ac:chgData name="Hailey Banack" userId="df58c6bd-3e89-4835-b83d-a52c76bdafc9" providerId="ADAL" clId="{540747CF-EB31-BE4F-A57A-6836ACFB081D}" dt="2024-10-24T20:22:25.622" v="303" actId="478"/>
          <ac:grpSpMkLst>
            <pc:docMk/>
            <pc:sldMk cId="2186848261" sldId="325"/>
            <ac:grpSpMk id="2" creationId="{E07E7D44-8B03-F2F8-A93D-62A5A942630E}"/>
          </ac:grpSpMkLst>
        </pc:grpChg>
        <pc:picChg chg="add mod">
          <ac:chgData name="Hailey Banack" userId="df58c6bd-3e89-4835-b83d-a52c76bdafc9" providerId="ADAL" clId="{540747CF-EB31-BE4F-A57A-6836ACFB081D}" dt="2024-10-24T20:27:30.998" v="576" actId="1076"/>
          <ac:picMkLst>
            <pc:docMk/>
            <pc:sldMk cId="2186848261" sldId="325"/>
            <ac:picMk id="4" creationId="{7FA2F998-B2AD-8A81-AB6B-62B49C2BD14D}"/>
          </ac:picMkLst>
        </pc:picChg>
        <pc:picChg chg="del">
          <ac:chgData name="Hailey Banack" userId="df58c6bd-3e89-4835-b83d-a52c76bdafc9" providerId="ADAL" clId="{540747CF-EB31-BE4F-A57A-6836ACFB081D}" dt="2024-10-24T20:22:30.139" v="306" actId="478"/>
          <ac:picMkLst>
            <pc:docMk/>
            <pc:sldMk cId="2186848261" sldId="325"/>
            <ac:picMk id="18" creationId="{F3DAE69A-2B2F-A7C3-62AC-C6DF25B54548}"/>
          </ac:picMkLst>
        </pc:picChg>
      </pc:sldChg>
      <pc:sldChg chg="addSp delSp modSp add mod delAnim">
        <pc:chgData name="Hailey Banack" userId="df58c6bd-3e89-4835-b83d-a52c76bdafc9" providerId="ADAL" clId="{540747CF-EB31-BE4F-A57A-6836ACFB081D}" dt="2024-10-24T20:38:41.616" v="853" actId="20577"/>
        <pc:sldMkLst>
          <pc:docMk/>
          <pc:sldMk cId="1057129299" sldId="326"/>
        </pc:sldMkLst>
        <pc:spChg chg="mod">
          <ac:chgData name="Hailey Banack" userId="df58c6bd-3e89-4835-b83d-a52c76bdafc9" providerId="ADAL" clId="{540747CF-EB31-BE4F-A57A-6836ACFB081D}" dt="2024-10-24T20:36:37.077" v="812" actId="1076"/>
          <ac:spMkLst>
            <pc:docMk/>
            <pc:sldMk cId="1057129299" sldId="326"/>
            <ac:spMk id="655" creationId="{00000000-0000-0000-0000-000000000000}"/>
          </ac:spMkLst>
        </pc:spChg>
        <pc:spChg chg="mod">
          <ac:chgData name="Hailey Banack" userId="df58c6bd-3e89-4835-b83d-a52c76bdafc9" providerId="ADAL" clId="{540747CF-EB31-BE4F-A57A-6836ACFB081D}" dt="2024-10-24T20:38:41.616" v="853" actId="20577"/>
          <ac:spMkLst>
            <pc:docMk/>
            <pc:sldMk cId="1057129299" sldId="326"/>
            <ac:spMk id="656" creationId="{00000000-0000-0000-0000-000000000000}"/>
          </ac:spMkLst>
        </pc:spChg>
        <pc:picChg chg="del mod">
          <ac:chgData name="Hailey Banack" userId="df58c6bd-3e89-4835-b83d-a52c76bdafc9" providerId="ADAL" clId="{540747CF-EB31-BE4F-A57A-6836ACFB081D}" dt="2024-10-24T20:36:53.221" v="815" actId="478"/>
          <ac:picMkLst>
            <pc:docMk/>
            <pc:sldMk cId="1057129299" sldId="326"/>
            <ac:picMk id="2" creationId="{536029A9-A6D9-4677-4D5B-065146D9DF75}"/>
          </ac:picMkLst>
        </pc:picChg>
        <pc:picChg chg="add del mod">
          <ac:chgData name="Hailey Banack" userId="df58c6bd-3e89-4835-b83d-a52c76bdafc9" providerId="ADAL" clId="{540747CF-EB31-BE4F-A57A-6836ACFB081D}" dt="2024-10-24T20:37:03.075" v="818" actId="478"/>
          <ac:picMkLst>
            <pc:docMk/>
            <pc:sldMk cId="1057129299" sldId="326"/>
            <ac:picMk id="3" creationId="{973ACA28-6338-04FA-F4B1-65AADDC9B68E}"/>
          </ac:picMkLst>
        </pc:picChg>
        <pc:picChg chg="del mod">
          <ac:chgData name="Hailey Banack" userId="df58c6bd-3e89-4835-b83d-a52c76bdafc9" providerId="ADAL" clId="{540747CF-EB31-BE4F-A57A-6836ACFB081D}" dt="2024-10-24T20:36:42.078" v="814" actId="478"/>
          <ac:picMkLst>
            <pc:docMk/>
            <pc:sldMk cId="1057129299" sldId="326"/>
            <ac:picMk id="658" creationId="{00000000-0000-0000-0000-000000000000}"/>
          </ac:picMkLst>
        </pc:picChg>
      </pc:sldChg>
      <pc:sldChg chg="addSp delSp modSp add mod delAnim">
        <pc:chgData name="Hailey Banack" userId="df58c6bd-3e89-4835-b83d-a52c76bdafc9" providerId="ADAL" clId="{540747CF-EB31-BE4F-A57A-6836ACFB081D}" dt="2024-10-24T20:46:41.276" v="1402" actId="1076"/>
        <pc:sldMkLst>
          <pc:docMk/>
          <pc:sldMk cId="2697973815" sldId="327"/>
        </pc:sldMkLst>
        <pc:spChg chg="mod">
          <ac:chgData name="Hailey Banack" userId="df58c6bd-3e89-4835-b83d-a52c76bdafc9" providerId="ADAL" clId="{540747CF-EB31-BE4F-A57A-6836ACFB081D}" dt="2024-10-24T20:40:45.150" v="1020" actId="1076"/>
          <ac:spMkLst>
            <pc:docMk/>
            <pc:sldMk cId="2697973815" sldId="327"/>
            <ac:spMk id="6" creationId="{C7678CFB-2F14-9D9C-A206-BDA248417BB0}"/>
          </ac:spMkLst>
        </pc:spChg>
        <pc:spChg chg="del mod">
          <ac:chgData name="Hailey Banack" userId="df58c6bd-3e89-4835-b83d-a52c76bdafc9" providerId="ADAL" clId="{540747CF-EB31-BE4F-A57A-6836ACFB081D}" dt="2024-10-24T20:40:36.650" v="1019" actId="478"/>
          <ac:spMkLst>
            <pc:docMk/>
            <pc:sldMk cId="2697973815" sldId="327"/>
            <ac:spMk id="8" creationId="{072DE1C7-32A0-3A3A-EB9B-3867276C091C}"/>
          </ac:spMkLst>
        </pc:spChg>
        <pc:spChg chg="del">
          <ac:chgData name="Hailey Banack" userId="df58c6bd-3e89-4835-b83d-a52c76bdafc9" providerId="ADAL" clId="{540747CF-EB31-BE4F-A57A-6836ACFB081D}" dt="2024-10-24T20:40:53.783" v="1024" actId="478"/>
          <ac:spMkLst>
            <pc:docMk/>
            <pc:sldMk cId="2697973815" sldId="327"/>
            <ac:spMk id="10" creationId="{F821C72A-88B4-0023-0969-A0874C683E68}"/>
          </ac:spMkLst>
        </pc:spChg>
        <pc:spChg chg="mod">
          <ac:chgData name="Hailey Banack" userId="df58c6bd-3e89-4835-b83d-a52c76bdafc9" providerId="ADAL" clId="{540747CF-EB31-BE4F-A57A-6836ACFB081D}" dt="2024-10-24T20:46:40.075" v="1401" actId="1076"/>
          <ac:spMkLst>
            <pc:docMk/>
            <pc:sldMk cId="2697973815" sldId="327"/>
            <ac:spMk id="16" creationId="{333A6D7C-C73D-1C3E-8D94-6BC128E12D78}"/>
          </ac:spMkLst>
        </pc:spChg>
        <pc:spChg chg="del mod">
          <ac:chgData name="Hailey Banack" userId="df58c6bd-3e89-4835-b83d-a52c76bdafc9" providerId="ADAL" clId="{540747CF-EB31-BE4F-A57A-6836ACFB081D}" dt="2024-10-24T20:40:51.981" v="1023" actId="478"/>
          <ac:spMkLst>
            <pc:docMk/>
            <pc:sldMk cId="2697973815" sldId="327"/>
            <ac:spMk id="17" creationId="{C807A5C1-B396-FAF5-7815-73B4CBB24F63}"/>
          </ac:spMkLst>
        </pc:spChg>
        <pc:spChg chg="del">
          <ac:chgData name="Hailey Banack" userId="df58c6bd-3e89-4835-b83d-a52c76bdafc9" providerId="ADAL" clId="{540747CF-EB31-BE4F-A57A-6836ACFB081D}" dt="2024-10-24T20:41:44.932" v="1097" actId="478"/>
          <ac:spMkLst>
            <pc:docMk/>
            <pc:sldMk cId="2697973815" sldId="327"/>
            <ac:spMk id="19" creationId="{AF8028CC-2138-E7A0-B80C-0197C9A97919}"/>
          </ac:spMkLst>
        </pc:spChg>
        <pc:spChg chg="del">
          <ac:chgData name="Hailey Banack" userId="df58c6bd-3e89-4835-b83d-a52c76bdafc9" providerId="ADAL" clId="{540747CF-EB31-BE4F-A57A-6836ACFB081D}" dt="2024-10-24T20:41:46.466" v="1098" actId="478"/>
          <ac:spMkLst>
            <pc:docMk/>
            <pc:sldMk cId="2697973815" sldId="327"/>
            <ac:spMk id="20" creationId="{3845CE0A-92A3-60CB-6E1A-D82B89DE67EA}"/>
          </ac:spMkLst>
        </pc:spChg>
        <pc:picChg chg="add mod">
          <ac:chgData name="Hailey Banack" userId="df58c6bd-3e89-4835-b83d-a52c76bdafc9" providerId="ADAL" clId="{540747CF-EB31-BE4F-A57A-6836ACFB081D}" dt="2024-10-24T20:46:41.276" v="1402" actId="1076"/>
          <ac:picMkLst>
            <pc:docMk/>
            <pc:sldMk cId="2697973815" sldId="327"/>
            <ac:picMk id="2" creationId="{4D49B6BF-B5C6-4CA5-E9C5-70E1E167E669}"/>
          </ac:picMkLst>
        </pc:picChg>
        <pc:picChg chg="del">
          <ac:chgData name="Hailey Banack" userId="df58c6bd-3e89-4835-b83d-a52c76bdafc9" providerId="ADAL" clId="{540747CF-EB31-BE4F-A57A-6836ACFB081D}" dt="2024-10-24T20:40:49.011" v="1022" actId="478"/>
          <ac:picMkLst>
            <pc:docMk/>
            <pc:sldMk cId="2697973815" sldId="327"/>
            <ac:picMk id="4" creationId="{7FA2F998-B2AD-8A81-AB6B-62B49C2BD14D}"/>
          </ac:picMkLst>
        </pc:picChg>
      </pc:sldChg>
    </pc:docChg>
  </pc:docChgLst>
  <pc:docChgLst>
    <pc:chgData name="Hailey Banack" userId="df58c6bd-3e89-4835-b83d-a52c76bdafc9" providerId="ADAL" clId="{EC904B20-2F26-E34F-A3D5-8D8762D278EE}"/>
    <pc:docChg chg="undo custSel addSld delSld modSld sldOrd">
      <pc:chgData name="Hailey Banack" userId="df58c6bd-3e89-4835-b83d-a52c76bdafc9" providerId="ADAL" clId="{EC904B20-2F26-E34F-A3D5-8D8762D278EE}" dt="2024-10-28T16:59:45.500" v="565" actId="20577"/>
      <pc:docMkLst>
        <pc:docMk/>
      </pc:docMkLst>
      <pc:sldChg chg="modSp mod">
        <pc:chgData name="Hailey Banack" userId="df58c6bd-3e89-4835-b83d-a52c76bdafc9" providerId="ADAL" clId="{EC904B20-2F26-E34F-A3D5-8D8762D278EE}" dt="2024-10-25T13:58:56.561" v="46" actId="20577"/>
        <pc:sldMkLst>
          <pc:docMk/>
          <pc:sldMk cId="0" sldId="256"/>
        </pc:sldMkLst>
        <pc:spChg chg="mod">
          <ac:chgData name="Hailey Banack" userId="df58c6bd-3e89-4835-b83d-a52c76bdafc9" providerId="ADAL" clId="{EC904B20-2F26-E34F-A3D5-8D8762D278EE}" dt="2024-10-25T13:58:38.316" v="1" actId="20577"/>
          <ac:spMkLst>
            <pc:docMk/>
            <pc:sldMk cId="0" sldId="256"/>
            <ac:spMk id="5" creationId="{6E551378-DE19-955F-700C-755DD5B1BBDC}"/>
          </ac:spMkLst>
        </pc:spChg>
        <pc:spChg chg="mod">
          <ac:chgData name="Hailey Banack" userId="df58c6bd-3e89-4835-b83d-a52c76bdafc9" providerId="ADAL" clId="{EC904B20-2F26-E34F-A3D5-8D8762D278EE}" dt="2024-10-25T13:58:56.561" v="46" actId="20577"/>
          <ac:spMkLst>
            <pc:docMk/>
            <pc:sldMk cId="0" sldId="256"/>
            <ac:spMk id="309" creationId="{00000000-0000-0000-0000-000000000000}"/>
          </ac:spMkLst>
        </pc:spChg>
      </pc:sldChg>
      <pc:sldChg chg="modSp">
        <pc:chgData name="Hailey Banack" userId="df58c6bd-3e89-4835-b83d-a52c76bdafc9" providerId="ADAL" clId="{EC904B20-2F26-E34F-A3D5-8D8762D278EE}" dt="2024-10-28T15:05:12.840" v="66" actId="20577"/>
        <pc:sldMkLst>
          <pc:docMk/>
          <pc:sldMk cId="0" sldId="259"/>
        </pc:sldMkLst>
        <pc:spChg chg="mod">
          <ac:chgData name="Hailey Banack" userId="df58c6bd-3e89-4835-b83d-a52c76bdafc9" providerId="ADAL" clId="{EC904B20-2F26-E34F-A3D5-8D8762D278EE}" dt="2024-10-28T15:05:12.840" v="66" actId="20577"/>
          <ac:spMkLst>
            <pc:docMk/>
            <pc:sldMk cId="0" sldId="259"/>
            <ac:spMk id="343" creationId="{00000000-0000-0000-0000-000000000000}"/>
          </ac:spMkLst>
        </pc:spChg>
      </pc:sldChg>
      <pc:sldChg chg="modSp mod">
        <pc:chgData name="Hailey Banack" userId="df58c6bd-3e89-4835-b83d-a52c76bdafc9" providerId="ADAL" clId="{EC904B20-2F26-E34F-A3D5-8D8762D278EE}" dt="2024-10-25T13:59:59.653" v="64" actId="20577"/>
        <pc:sldMkLst>
          <pc:docMk/>
          <pc:sldMk cId="0" sldId="261"/>
        </pc:sldMkLst>
        <pc:spChg chg="mod">
          <ac:chgData name="Hailey Banack" userId="df58c6bd-3e89-4835-b83d-a52c76bdafc9" providerId="ADAL" clId="{EC904B20-2F26-E34F-A3D5-8D8762D278EE}" dt="2024-10-25T13:59:59.653" v="64" actId="20577"/>
          <ac:spMkLst>
            <pc:docMk/>
            <pc:sldMk cId="0" sldId="261"/>
            <ac:spMk id="4" creationId="{0CAB4224-E412-0571-ABD5-A39634102E3D}"/>
          </ac:spMkLst>
        </pc:spChg>
        <pc:spChg chg="mod">
          <ac:chgData name="Hailey Banack" userId="df58c6bd-3e89-4835-b83d-a52c76bdafc9" providerId="ADAL" clId="{EC904B20-2F26-E34F-A3D5-8D8762D278EE}" dt="2024-10-25T13:59:16.937" v="53" actId="20577"/>
          <ac:spMkLst>
            <pc:docMk/>
            <pc:sldMk cId="0" sldId="261"/>
            <ac:spMk id="366" creationId="{00000000-0000-0000-0000-000000000000}"/>
          </ac:spMkLst>
        </pc:spChg>
      </pc:sldChg>
      <pc:sldChg chg="modSp">
        <pc:chgData name="Hailey Banack" userId="df58c6bd-3e89-4835-b83d-a52c76bdafc9" providerId="ADAL" clId="{EC904B20-2F26-E34F-A3D5-8D8762D278EE}" dt="2024-10-28T16:58:40.559" v="562" actId="20577"/>
        <pc:sldMkLst>
          <pc:docMk/>
          <pc:sldMk cId="0" sldId="276"/>
        </pc:sldMkLst>
        <pc:spChg chg="mod">
          <ac:chgData name="Hailey Banack" userId="df58c6bd-3e89-4835-b83d-a52c76bdafc9" providerId="ADAL" clId="{EC904B20-2F26-E34F-A3D5-8D8762D278EE}" dt="2024-10-28T16:58:40.559" v="562" actId="20577"/>
          <ac:spMkLst>
            <pc:docMk/>
            <pc:sldMk cId="0" sldId="276"/>
            <ac:spMk id="656" creationId="{00000000-0000-0000-0000-000000000000}"/>
          </ac:spMkLst>
        </pc:spChg>
      </pc:sldChg>
      <pc:sldChg chg="addSp delSp modSp mod">
        <pc:chgData name="Hailey Banack" userId="df58c6bd-3e89-4835-b83d-a52c76bdafc9" providerId="ADAL" clId="{EC904B20-2F26-E34F-A3D5-8D8762D278EE}" dt="2024-10-28T16:31:31.582" v="431" actId="20577"/>
        <pc:sldMkLst>
          <pc:docMk/>
          <pc:sldMk cId="238759412" sldId="320"/>
        </pc:sldMkLst>
        <pc:spChg chg="add del">
          <ac:chgData name="Hailey Banack" userId="df58c6bd-3e89-4835-b83d-a52c76bdafc9" providerId="ADAL" clId="{EC904B20-2F26-E34F-A3D5-8D8762D278EE}" dt="2024-10-28T15:52:08.437" v="195" actId="22"/>
          <ac:spMkLst>
            <pc:docMk/>
            <pc:sldMk cId="238759412" sldId="320"/>
            <ac:spMk id="3" creationId="{B0D1BCF3-4577-1B8A-10A5-217103E8FB4F}"/>
          </ac:spMkLst>
        </pc:spChg>
        <pc:spChg chg="mod">
          <ac:chgData name="Hailey Banack" userId="df58c6bd-3e89-4835-b83d-a52c76bdafc9" providerId="ADAL" clId="{EC904B20-2F26-E34F-A3D5-8D8762D278EE}" dt="2024-10-28T15:52:32.073" v="202" actId="1076"/>
          <ac:spMkLst>
            <pc:docMk/>
            <pc:sldMk cId="238759412" sldId="320"/>
            <ac:spMk id="4" creationId="{20833D9C-BD73-6CDD-29CC-C4AA2D145A26}"/>
          </ac:spMkLst>
        </pc:spChg>
        <pc:spChg chg="add mod">
          <ac:chgData name="Hailey Banack" userId="df58c6bd-3e89-4835-b83d-a52c76bdafc9" providerId="ADAL" clId="{EC904B20-2F26-E34F-A3D5-8D8762D278EE}" dt="2024-10-28T15:53:36.738" v="245" actId="1076"/>
          <ac:spMkLst>
            <pc:docMk/>
            <pc:sldMk cId="238759412" sldId="320"/>
            <ac:spMk id="5" creationId="{8A7094F9-FFE5-4DBA-A7DD-7A005A3976C7}"/>
          </ac:spMkLst>
        </pc:spChg>
        <pc:spChg chg="mod">
          <ac:chgData name="Hailey Banack" userId="df58c6bd-3e89-4835-b83d-a52c76bdafc9" providerId="ADAL" clId="{EC904B20-2F26-E34F-A3D5-8D8762D278EE}" dt="2024-10-28T15:50:32.540" v="176" actId="1076"/>
          <ac:spMkLst>
            <pc:docMk/>
            <pc:sldMk cId="238759412" sldId="320"/>
            <ac:spMk id="6" creationId="{C7678CFB-2F14-9D9C-A206-BDA248417BB0}"/>
          </ac:spMkLst>
        </pc:spChg>
        <pc:spChg chg="mod">
          <ac:chgData name="Hailey Banack" userId="df58c6bd-3e89-4835-b83d-a52c76bdafc9" providerId="ADAL" clId="{EC904B20-2F26-E34F-A3D5-8D8762D278EE}" dt="2024-10-28T16:31:31.582" v="431" actId="20577"/>
          <ac:spMkLst>
            <pc:docMk/>
            <pc:sldMk cId="238759412" sldId="320"/>
            <ac:spMk id="8" creationId="{072DE1C7-32A0-3A3A-EB9B-3867276C091C}"/>
          </ac:spMkLst>
        </pc:spChg>
        <pc:spChg chg="del mod">
          <ac:chgData name="Hailey Banack" userId="df58c6bd-3e89-4835-b83d-a52c76bdafc9" providerId="ADAL" clId="{EC904B20-2F26-E34F-A3D5-8D8762D278EE}" dt="2024-10-28T15:51:36.196" v="191" actId="478"/>
          <ac:spMkLst>
            <pc:docMk/>
            <pc:sldMk cId="238759412" sldId="320"/>
            <ac:spMk id="11" creationId="{3C978515-96AB-E7D2-CE5D-52A0C5B774DB}"/>
          </ac:spMkLst>
        </pc:spChg>
        <pc:picChg chg="add del mod">
          <ac:chgData name="Hailey Banack" userId="df58c6bd-3e89-4835-b83d-a52c76bdafc9" providerId="ADAL" clId="{EC904B20-2F26-E34F-A3D5-8D8762D278EE}" dt="2024-10-28T15:53:39.744" v="246" actId="478"/>
          <ac:picMkLst>
            <pc:docMk/>
            <pc:sldMk cId="238759412" sldId="320"/>
            <ac:picMk id="7" creationId="{4A058C98-ABA7-F2A6-2D22-47A65DA1F977}"/>
          </ac:picMkLst>
        </pc:picChg>
        <pc:picChg chg="add mod">
          <ac:chgData name="Hailey Banack" userId="df58c6bd-3e89-4835-b83d-a52c76bdafc9" providerId="ADAL" clId="{EC904B20-2F26-E34F-A3D5-8D8762D278EE}" dt="2024-10-28T15:53:47.034" v="249" actId="1076"/>
          <ac:picMkLst>
            <pc:docMk/>
            <pc:sldMk cId="238759412" sldId="320"/>
            <ac:picMk id="9" creationId="{A4E86C17-8343-3E51-0F38-1C40F5D1829D}"/>
          </ac:picMkLst>
        </pc:picChg>
        <pc:picChg chg="del">
          <ac:chgData name="Hailey Banack" userId="df58c6bd-3e89-4835-b83d-a52c76bdafc9" providerId="ADAL" clId="{EC904B20-2F26-E34F-A3D5-8D8762D278EE}" dt="2024-10-28T15:51:38.007" v="192" actId="478"/>
          <ac:picMkLst>
            <pc:docMk/>
            <pc:sldMk cId="238759412" sldId="320"/>
            <ac:picMk id="10" creationId="{E4B42E19-9F8D-4783-22C8-2744283055AC}"/>
          </ac:picMkLst>
        </pc:picChg>
        <pc:picChg chg="add mod">
          <ac:chgData name="Hailey Banack" userId="df58c6bd-3e89-4835-b83d-a52c76bdafc9" providerId="ADAL" clId="{EC904B20-2F26-E34F-A3D5-8D8762D278EE}" dt="2024-10-28T15:53:44.167" v="248" actId="1076"/>
          <ac:picMkLst>
            <pc:docMk/>
            <pc:sldMk cId="238759412" sldId="320"/>
            <ac:picMk id="13" creationId="{0BA8FA11-AA4B-5C03-58AE-2C03F126D3F6}"/>
          </ac:picMkLst>
        </pc:picChg>
        <pc:picChg chg="del">
          <ac:chgData name="Hailey Banack" userId="df58c6bd-3e89-4835-b83d-a52c76bdafc9" providerId="ADAL" clId="{EC904B20-2F26-E34F-A3D5-8D8762D278EE}" dt="2024-10-28T15:48:31.842" v="104" actId="478"/>
          <ac:picMkLst>
            <pc:docMk/>
            <pc:sldMk cId="238759412" sldId="320"/>
            <ac:picMk id="18" creationId="{F3DAE69A-2B2F-A7C3-62AC-C6DF25B54548}"/>
          </ac:picMkLst>
        </pc:picChg>
      </pc:sldChg>
      <pc:sldChg chg="modSp del mod">
        <pc:chgData name="Hailey Banack" userId="df58c6bd-3e89-4835-b83d-a52c76bdafc9" providerId="ADAL" clId="{EC904B20-2F26-E34F-A3D5-8D8762D278EE}" dt="2024-10-28T16:58:32.220" v="543" actId="2696"/>
        <pc:sldMkLst>
          <pc:docMk/>
          <pc:sldMk cId="4111112523" sldId="322"/>
        </pc:sldMkLst>
        <pc:spChg chg="mod">
          <ac:chgData name="Hailey Banack" userId="df58c6bd-3e89-4835-b83d-a52c76bdafc9" providerId="ADAL" clId="{EC904B20-2F26-E34F-A3D5-8D8762D278EE}" dt="2024-10-28T16:58:31.105" v="542" actId="20577"/>
          <ac:spMkLst>
            <pc:docMk/>
            <pc:sldMk cId="4111112523" sldId="322"/>
            <ac:spMk id="375" creationId="{00000000-0000-0000-0000-000000000000}"/>
          </ac:spMkLst>
        </pc:spChg>
      </pc:sldChg>
      <pc:sldChg chg="addSp modSp add del mod">
        <pc:chgData name="Hailey Banack" userId="df58c6bd-3e89-4835-b83d-a52c76bdafc9" providerId="ADAL" clId="{EC904B20-2F26-E34F-A3D5-8D8762D278EE}" dt="2024-10-28T16:58:18.247" v="541" actId="1076"/>
        <pc:sldMkLst>
          <pc:docMk/>
          <pc:sldMk cId="1024386368" sldId="323"/>
        </pc:sldMkLst>
        <pc:spChg chg="add mod">
          <ac:chgData name="Hailey Banack" userId="df58c6bd-3e89-4835-b83d-a52c76bdafc9" providerId="ADAL" clId="{EC904B20-2F26-E34F-A3D5-8D8762D278EE}" dt="2024-10-28T16:58:18.247" v="541" actId="1076"/>
          <ac:spMkLst>
            <pc:docMk/>
            <pc:sldMk cId="1024386368" sldId="323"/>
            <ac:spMk id="4" creationId="{AE0D3E41-0E47-CF3D-357F-21465C544672}"/>
          </ac:spMkLst>
        </pc:spChg>
        <pc:spChg chg="mod">
          <ac:chgData name="Hailey Banack" userId="df58c6bd-3e89-4835-b83d-a52c76bdafc9" providerId="ADAL" clId="{EC904B20-2F26-E34F-A3D5-8D8762D278EE}" dt="2024-10-28T16:55:42.190" v="527" actId="14100"/>
          <ac:spMkLst>
            <pc:docMk/>
            <pc:sldMk cId="1024386368" sldId="323"/>
            <ac:spMk id="16" creationId="{959BB1EF-12CC-231C-0F90-9307454C3120}"/>
          </ac:spMkLst>
        </pc:spChg>
        <pc:picChg chg="add mod">
          <ac:chgData name="Hailey Banack" userId="df58c6bd-3e89-4835-b83d-a52c76bdafc9" providerId="ADAL" clId="{EC904B20-2F26-E34F-A3D5-8D8762D278EE}" dt="2024-10-28T16:55:47.364" v="528" actId="14100"/>
          <ac:picMkLst>
            <pc:docMk/>
            <pc:sldMk cId="1024386368" sldId="323"/>
            <ac:picMk id="2" creationId="{1CB4DDEF-CE1B-B506-0210-B40BB4026638}"/>
          </ac:picMkLst>
        </pc:picChg>
        <pc:picChg chg="add mod">
          <ac:chgData name="Hailey Banack" userId="df58c6bd-3e89-4835-b83d-a52c76bdafc9" providerId="ADAL" clId="{EC904B20-2F26-E34F-A3D5-8D8762D278EE}" dt="2024-10-28T16:56:00.130" v="531" actId="1076"/>
          <ac:picMkLst>
            <pc:docMk/>
            <pc:sldMk cId="1024386368" sldId="323"/>
            <ac:picMk id="3" creationId="{5FBDF9C0-1EB7-2257-482A-D4D016889508}"/>
          </ac:picMkLst>
        </pc:picChg>
      </pc:sldChg>
      <pc:sldChg chg="addSp delSp modSp mod addAnim delAnim modAnim">
        <pc:chgData name="Hailey Banack" userId="df58c6bd-3e89-4835-b83d-a52c76bdafc9" providerId="ADAL" clId="{EC904B20-2F26-E34F-A3D5-8D8762D278EE}" dt="2024-10-28T16:03:59.078" v="353" actId="1076"/>
        <pc:sldMkLst>
          <pc:docMk/>
          <pc:sldMk cId="2186848261" sldId="325"/>
        </pc:sldMkLst>
        <pc:spChg chg="add del mod">
          <ac:chgData name="Hailey Banack" userId="df58c6bd-3e89-4835-b83d-a52c76bdafc9" providerId="ADAL" clId="{EC904B20-2F26-E34F-A3D5-8D8762D278EE}" dt="2024-10-28T16:01:10.099" v="341" actId="1076"/>
          <ac:spMkLst>
            <pc:docMk/>
            <pc:sldMk cId="2186848261" sldId="325"/>
            <ac:spMk id="2" creationId="{4001ED6F-8C3B-B946-B317-A78D3AF81A3D}"/>
          </ac:spMkLst>
        </pc:spChg>
        <pc:spChg chg="add del">
          <ac:chgData name="Hailey Banack" userId="df58c6bd-3e89-4835-b83d-a52c76bdafc9" providerId="ADAL" clId="{EC904B20-2F26-E34F-A3D5-8D8762D278EE}" dt="2024-10-28T15:55:29.262" v="256" actId="22"/>
          <ac:spMkLst>
            <pc:docMk/>
            <pc:sldMk cId="2186848261" sldId="325"/>
            <ac:spMk id="4" creationId="{654C27C4-FE69-71EE-A806-F65B24CAB0E4}"/>
          </ac:spMkLst>
        </pc:spChg>
        <pc:spChg chg="add mod">
          <ac:chgData name="Hailey Banack" userId="df58c6bd-3e89-4835-b83d-a52c76bdafc9" providerId="ADAL" clId="{EC904B20-2F26-E34F-A3D5-8D8762D278EE}" dt="2024-10-28T16:03:48.500" v="350" actId="1076"/>
          <ac:spMkLst>
            <pc:docMk/>
            <pc:sldMk cId="2186848261" sldId="325"/>
            <ac:spMk id="5" creationId="{9F27C58C-C6AD-653C-6DC2-0EFA17BD353D}"/>
          </ac:spMkLst>
        </pc:spChg>
        <pc:spChg chg="mod">
          <ac:chgData name="Hailey Banack" userId="df58c6bd-3e89-4835-b83d-a52c76bdafc9" providerId="ADAL" clId="{EC904B20-2F26-E34F-A3D5-8D8762D278EE}" dt="2024-10-28T15:55:05.281" v="253" actId="20577"/>
          <ac:spMkLst>
            <pc:docMk/>
            <pc:sldMk cId="2186848261" sldId="325"/>
            <ac:spMk id="6" creationId="{C7678CFB-2F14-9D9C-A206-BDA248417BB0}"/>
          </ac:spMkLst>
        </pc:spChg>
        <pc:spChg chg="add del mod">
          <ac:chgData name="Hailey Banack" userId="df58c6bd-3e89-4835-b83d-a52c76bdafc9" providerId="ADAL" clId="{EC904B20-2F26-E34F-A3D5-8D8762D278EE}" dt="2024-10-28T15:58:39.498" v="317"/>
          <ac:spMkLst>
            <pc:docMk/>
            <pc:sldMk cId="2186848261" sldId="325"/>
            <ac:spMk id="7" creationId="{C217F042-9F26-8886-CB19-B2E494A7B2E6}"/>
          </ac:spMkLst>
        </pc:spChg>
        <pc:spChg chg="del">
          <ac:chgData name="Hailey Banack" userId="df58c6bd-3e89-4835-b83d-a52c76bdafc9" providerId="ADAL" clId="{EC904B20-2F26-E34F-A3D5-8D8762D278EE}" dt="2024-10-28T15:54:56.543" v="251" actId="478"/>
          <ac:spMkLst>
            <pc:docMk/>
            <pc:sldMk cId="2186848261" sldId="325"/>
            <ac:spMk id="8" creationId="{072DE1C7-32A0-3A3A-EB9B-3867276C091C}"/>
          </ac:spMkLst>
        </pc:spChg>
        <pc:spChg chg="add mod">
          <ac:chgData name="Hailey Banack" userId="df58c6bd-3e89-4835-b83d-a52c76bdafc9" providerId="ADAL" clId="{EC904B20-2F26-E34F-A3D5-8D8762D278EE}" dt="2024-10-28T16:03:53.758" v="351" actId="1076"/>
          <ac:spMkLst>
            <pc:docMk/>
            <pc:sldMk cId="2186848261" sldId="325"/>
            <ac:spMk id="9" creationId="{60B6E358-EFA5-0E4A-AB8F-50EB01B1234B}"/>
          </ac:spMkLst>
        </pc:spChg>
        <pc:spChg chg="add mod">
          <ac:chgData name="Hailey Banack" userId="df58c6bd-3e89-4835-b83d-a52c76bdafc9" providerId="ADAL" clId="{EC904B20-2F26-E34F-A3D5-8D8762D278EE}" dt="2024-10-28T16:03:56.758" v="352" actId="1076"/>
          <ac:spMkLst>
            <pc:docMk/>
            <pc:sldMk cId="2186848261" sldId="325"/>
            <ac:spMk id="10" creationId="{F609FE2C-9E0C-78CF-693B-A2219483B394}"/>
          </ac:spMkLst>
        </pc:spChg>
        <pc:spChg chg="add mod">
          <ac:chgData name="Hailey Banack" userId="df58c6bd-3e89-4835-b83d-a52c76bdafc9" providerId="ADAL" clId="{EC904B20-2F26-E34F-A3D5-8D8762D278EE}" dt="2024-10-28T16:03:59.078" v="353" actId="1076"/>
          <ac:spMkLst>
            <pc:docMk/>
            <pc:sldMk cId="2186848261" sldId="325"/>
            <ac:spMk id="11" creationId="{F1EBB7C7-3F3A-1B79-4664-B8F4FCCB65D8}"/>
          </ac:spMkLst>
        </pc:spChg>
        <pc:spChg chg="add mod">
          <ac:chgData name="Hailey Banack" userId="df58c6bd-3e89-4835-b83d-a52c76bdafc9" providerId="ADAL" clId="{EC904B20-2F26-E34F-A3D5-8D8762D278EE}" dt="2024-10-28T16:03:43.550" v="349" actId="167"/>
          <ac:spMkLst>
            <pc:docMk/>
            <pc:sldMk cId="2186848261" sldId="325"/>
            <ac:spMk id="13" creationId="{941FDD20-E064-6ACA-108F-7140857D09DF}"/>
          </ac:spMkLst>
        </pc:spChg>
        <pc:picChg chg="add mod">
          <ac:chgData name="Hailey Banack" userId="df58c6bd-3e89-4835-b83d-a52c76bdafc9" providerId="ADAL" clId="{EC904B20-2F26-E34F-A3D5-8D8762D278EE}" dt="2024-10-28T16:00:09.770" v="332" actId="1076"/>
          <ac:picMkLst>
            <pc:docMk/>
            <pc:sldMk cId="2186848261" sldId="325"/>
            <ac:picMk id="12" creationId="{412AD3AC-744A-A37D-AF8C-7DC6E1C0C830}"/>
          </ac:picMkLst>
        </pc:picChg>
      </pc:sldChg>
      <pc:sldChg chg="del">
        <pc:chgData name="Hailey Banack" userId="df58c6bd-3e89-4835-b83d-a52c76bdafc9" providerId="ADAL" clId="{EC904B20-2F26-E34F-A3D5-8D8762D278EE}" dt="2024-10-28T16:04:27.120" v="355" actId="2696"/>
        <pc:sldMkLst>
          <pc:docMk/>
          <pc:sldMk cId="1057129299" sldId="326"/>
        </pc:sldMkLst>
      </pc:sldChg>
      <pc:sldChg chg="modSp mod">
        <pc:chgData name="Hailey Banack" userId="df58c6bd-3e89-4835-b83d-a52c76bdafc9" providerId="ADAL" clId="{EC904B20-2F26-E34F-A3D5-8D8762D278EE}" dt="2024-10-28T16:59:45.500" v="565" actId="20577"/>
        <pc:sldMkLst>
          <pc:docMk/>
          <pc:sldMk cId="3287837277" sldId="327"/>
        </pc:sldMkLst>
        <pc:spChg chg="mod">
          <ac:chgData name="Hailey Banack" userId="df58c6bd-3e89-4835-b83d-a52c76bdafc9" providerId="ADAL" clId="{EC904B20-2F26-E34F-A3D5-8D8762D278EE}" dt="2024-10-28T16:59:45.500" v="565" actId="20577"/>
          <ac:spMkLst>
            <pc:docMk/>
            <pc:sldMk cId="3287837277" sldId="327"/>
            <ac:spMk id="375" creationId="{00000000-0000-0000-0000-000000000000}"/>
          </ac:spMkLst>
        </pc:spChg>
      </pc:sldChg>
      <pc:sldChg chg="addSp delSp modSp add mod ord addAnim delAnim modAnim">
        <pc:chgData name="Hailey Banack" userId="df58c6bd-3e89-4835-b83d-a52c76bdafc9" providerId="ADAL" clId="{EC904B20-2F26-E34F-A3D5-8D8762D278EE}" dt="2024-10-28T16:29:08.309" v="430" actId="20578"/>
        <pc:sldMkLst>
          <pc:docMk/>
          <pc:sldMk cId="916367827" sldId="328"/>
        </pc:sldMkLst>
        <pc:spChg chg="add del mod">
          <ac:chgData name="Hailey Banack" userId="df58c6bd-3e89-4835-b83d-a52c76bdafc9" providerId="ADAL" clId="{EC904B20-2F26-E34F-A3D5-8D8762D278EE}" dt="2024-10-28T16:04:30.597" v="357" actId="478"/>
          <ac:spMkLst>
            <pc:docMk/>
            <pc:sldMk cId="916367827" sldId="328"/>
            <ac:spMk id="4" creationId="{F1BF6271-6FFC-8E92-5C02-DA672D6CDB95}"/>
          </ac:spMkLst>
        </pc:spChg>
        <pc:spChg chg="mod">
          <ac:chgData name="Hailey Banack" userId="df58c6bd-3e89-4835-b83d-a52c76bdafc9" providerId="ADAL" clId="{EC904B20-2F26-E34F-A3D5-8D8762D278EE}" dt="2024-10-28T16:09:09.134" v="421" actId="1076"/>
          <ac:spMkLst>
            <pc:docMk/>
            <pc:sldMk cId="916367827" sldId="328"/>
            <ac:spMk id="5" creationId="{1BCC78DA-9387-EA86-726D-86C5BEFBC9E6}"/>
          </ac:spMkLst>
        </pc:spChg>
        <pc:spChg chg="add del mod">
          <ac:chgData name="Hailey Banack" userId="df58c6bd-3e89-4835-b83d-a52c76bdafc9" providerId="ADAL" clId="{EC904B20-2F26-E34F-A3D5-8D8762D278EE}" dt="2024-10-28T16:04:34.612" v="360" actId="478"/>
          <ac:spMkLst>
            <pc:docMk/>
            <pc:sldMk cId="916367827" sldId="328"/>
            <ac:spMk id="7" creationId="{4BFB7B5C-FCDD-44F1-54DF-033BCB457F3F}"/>
          </ac:spMkLst>
        </pc:spChg>
        <pc:spChg chg="add del">
          <ac:chgData name="Hailey Banack" userId="df58c6bd-3e89-4835-b83d-a52c76bdafc9" providerId="ADAL" clId="{EC904B20-2F26-E34F-A3D5-8D8762D278EE}" dt="2024-10-28T16:05:12.007" v="369" actId="22"/>
          <ac:spMkLst>
            <pc:docMk/>
            <pc:sldMk cId="916367827" sldId="328"/>
            <ac:spMk id="9" creationId="{DCED7E5B-53DA-3DB8-AC79-D566B20596E5}"/>
          </ac:spMkLst>
        </pc:spChg>
        <pc:spChg chg="add mod">
          <ac:chgData name="Hailey Banack" userId="df58c6bd-3e89-4835-b83d-a52c76bdafc9" providerId="ADAL" clId="{EC904B20-2F26-E34F-A3D5-8D8762D278EE}" dt="2024-10-28T16:09:13.512" v="422" actId="1076"/>
          <ac:spMkLst>
            <pc:docMk/>
            <pc:sldMk cId="916367827" sldId="328"/>
            <ac:spMk id="10" creationId="{97BCA180-BAE7-CE9B-99C3-2ADEC20E10EC}"/>
          </ac:spMkLst>
        </pc:spChg>
        <pc:spChg chg="add mod">
          <ac:chgData name="Hailey Banack" userId="df58c6bd-3e89-4835-b83d-a52c76bdafc9" providerId="ADAL" clId="{EC904B20-2F26-E34F-A3D5-8D8762D278EE}" dt="2024-10-28T16:09:37.865" v="427" actId="14100"/>
          <ac:spMkLst>
            <pc:docMk/>
            <pc:sldMk cId="916367827" sldId="328"/>
            <ac:spMk id="11" creationId="{6492CFBE-4422-1E97-2BAE-8139D36A5D4D}"/>
          </ac:spMkLst>
        </pc:spChg>
        <pc:spChg chg="del">
          <ac:chgData name="Hailey Banack" userId="df58c6bd-3e89-4835-b83d-a52c76bdafc9" providerId="ADAL" clId="{EC904B20-2F26-E34F-A3D5-8D8762D278EE}" dt="2024-10-28T16:04:30.059" v="356" actId="478"/>
          <ac:spMkLst>
            <pc:docMk/>
            <pc:sldMk cId="916367827" sldId="328"/>
            <ac:spMk id="343" creationId="{00000000-0000-0000-0000-000000000000}"/>
          </ac:spMkLst>
        </pc:spChg>
        <pc:spChg chg="del">
          <ac:chgData name="Hailey Banack" userId="df58c6bd-3e89-4835-b83d-a52c76bdafc9" providerId="ADAL" clId="{EC904B20-2F26-E34F-A3D5-8D8762D278EE}" dt="2024-10-28T16:04:32.758" v="359" actId="478"/>
          <ac:spMkLst>
            <pc:docMk/>
            <pc:sldMk cId="916367827" sldId="328"/>
            <ac:spMk id="346" creationId="{00000000-0000-0000-0000-000000000000}"/>
          </ac:spMkLst>
        </pc:spChg>
        <pc:picChg chg="del">
          <ac:chgData name="Hailey Banack" userId="df58c6bd-3e89-4835-b83d-a52c76bdafc9" providerId="ADAL" clId="{EC904B20-2F26-E34F-A3D5-8D8762D278EE}" dt="2024-10-28T16:04:37.073" v="361" actId="478"/>
          <ac:picMkLst>
            <pc:docMk/>
            <pc:sldMk cId="916367827" sldId="328"/>
            <ac:picMk id="2" creationId="{A00F8BA7-DBF1-6D65-430E-DBD03761209B}"/>
          </ac:picMkLst>
        </pc:picChg>
        <pc:picChg chg="add mod">
          <ac:chgData name="Hailey Banack" userId="df58c6bd-3e89-4835-b83d-a52c76bdafc9" providerId="ADAL" clId="{EC904B20-2F26-E34F-A3D5-8D8762D278EE}" dt="2024-10-28T16:09:06.335" v="420" actId="1076"/>
          <ac:picMkLst>
            <pc:docMk/>
            <pc:sldMk cId="916367827" sldId="328"/>
            <ac:picMk id="12" creationId="{F598B362-CE97-3996-756A-DE616B79230D}"/>
          </ac:picMkLst>
        </pc:picChg>
        <pc:picChg chg="add mod">
          <ac:chgData name="Hailey Banack" userId="df58c6bd-3e89-4835-b83d-a52c76bdafc9" providerId="ADAL" clId="{EC904B20-2F26-E34F-A3D5-8D8762D278EE}" dt="2024-10-28T16:09:25.080" v="426" actId="1076"/>
          <ac:picMkLst>
            <pc:docMk/>
            <pc:sldMk cId="916367827" sldId="328"/>
            <ac:picMk id="13" creationId="{BE401D62-D90D-EAE5-A5AB-744CBE99C20B}"/>
          </ac:picMkLst>
        </pc:picChg>
        <pc:picChg chg="add mod">
          <ac:chgData name="Hailey Banack" userId="df58c6bd-3e89-4835-b83d-a52c76bdafc9" providerId="ADAL" clId="{EC904B20-2F26-E34F-A3D5-8D8762D278EE}" dt="2024-10-28T16:09:03.773" v="419" actId="1076"/>
          <ac:picMkLst>
            <pc:docMk/>
            <pc:sldMk cId="916367827" sldId="328"/>
            <ac:picMk id="14" creationId="{B07415B4-70CA-9508-7E67-7184D6078818}"/>
          </ac:picMkLst>
        </pc:picChg>
        <pc:picChg chg="del">
          <ac:chgData name="Hailey Banack" userId="df58c6bd-3e89-4835-b83d-a52c76bdafc9" providerId="ADAL" clId="{EC904B20-2F26-E34F-A3D5-8D8762D278EE}" dt="2024-10-28T16:04:31.103" v="358" actId="478"/>
          <ac:picMkLst>
            <pc:docMk/>
            <pc:sldMk cId="916367827" sldId="328"/>
            <ac:picMk id="342" creationId="{00000000-0000-0000-0000-000000000000}"/>
          </ac:picMkLst>
        </pc:picChg>
      </pc:sldChg>
    </pc:docChg>
  </pc:docChgLst>
  <pc:docChgLst>
    <pc:chgData name="Hailey Banack" userId="df58c6bd-3e89-4835-b83d-a52c76bdafc9" providerId="ADAL" clId="{D977A145-9998-4443-9865-461E40453E1D}"/>
    <pc:docChg chg="undo custSel addSld delSld modSld sldOrd">
      <pc:chgData name="Hailey Banack" userId="df58c6bd-3e89-4835-b83d-a52c76bdafc9" providerId="ADAL" clId="{D977A145-9998-4443-9865-461E40453E1D}" dt="2024-10-24T19:10:23.149" v="1159" actId="20577"/>
      <pc:docMkLst>
        <pc:docMk/>
      </pc:docMkLst>
      <pc:sldChg chg="modSp mod">
        <pc:chgData name="Hailey Banack" userId="df58c6bd-3e89-4835-b83d-a52c76bdafc9" providerId="ADAL" clId="{D977A145-9998-4443-9865-461E40453E1D}" dt="2024-10-24T18:17:56.806" v="18" actId="20577"/>
        <pc:sldMkLst>
          <pc:docMk/>
          <pc:sldMk cId="0" sldId="256"/>
        </pc:sldMkLst>
        <pc:spChg chg="mod">
          <ac:chgData name="Hailey Banack" userId="df58c6bd-3e89-4835-b83d-a52c76bdafc9" providerId="ADAL" clId="{D977A145-9998-4443-9865-461E40453E1D}" dt="2024-10-24T18:17:51.646" v="1" actId="20577"/>
          <ac:spMkLst>
            <pc:docMk/>
            <pc:sldMk cId="0" sldId="256"/>
            <ac:spMk id="5" creationId="{6E551378-DE19-955F-700C-755DD5B1BBDC}"/>
          </ac:spMkLst>
        </pc:spChg>
        <pc:spChg chg="mod">
          <ac:chgData name="Hailey Banack" userId="df58c6bd-3e89-4835-b83d-a52c76bdafc9" providerId="ADAL" clId="{D977A145-9998-4443-9865-461E40453E1D}" dt="2024-10-24T18:17:56.806" v="18" actId="20577"/>
          <ac:spMkLst>
            <pc:docMk/>
            <pc:sldMk cId="0" sldId="256"/>
            <ac:spMk id="309" creationId="{00000000-0000-0000-0000-000000000000}"/>
          </ac:spMkLst>
        </pc:spChg>
      </pc:sldChg>
      <pc:sldChg chg="addSp delSp modSp mod ord modAnim">
        <pc:chgData name="Hailey Banack" userId="df58c6bd-3e89-4835-b83d-a52c76bdafc9" providerId="ADAL" clId="{D977A145-9998-4443-9865-461E40453E1D}" dt="2024-10-24T19:02:51.199" v="1057" actId="404"/>
        <pc:sldMkLst>
          <pc:docMk/>
          <pc:sldMk cId="0" sldId="258"/>
        </pc:sldMkLst>
        <pc:spChg chg="add del mod">
          <ac:chgData name="Hailey Banack" userId="df58c6bd-3e89-4835-b83d-a52c76bdafc9" providerId="ADAL" clId="{D977A145-9998-4443-9865-461E40453E1D}" dt="2024-10-24T18:54:12.878" v="796" actId="478"/>
          <ac:spMkLst>
            <pc:docMk/>
            <pc:sldMk cId="0" sldId="258"/>
            <ac:spMk id="3" creationId="{FA2C2906-050D-33F0-1D4F-F19240355365}"/>
          </ac:spMkLst>
        </pc:spChg>
        <pc:spChg chg="add mod">
          <ac:chgData name="Hailey Banack" userId="df58c6bd-3e89-4835-b83d-a52c76bdafc9" providerId="ADAL" clId="{D977A145-9998-4443-9865-461E40453E1D}" dt="2024-10-24T18:58:46.807" v="912" actId="20577"/>
          <ac:spMkLst>
            <pc:docMk/>
            <pc:sldMk cId="0" sldId="258"/>
            <ac:spMk id="5" creationId="{8F002980-B79B-39E1-D37B-F0C0DD60978C}"/>
          </ac:spMkLst>
        </pc:spChg>
        <pc:spChg chg="mod">
          <ac:chgData name="Hailey Banack" userId="df58c6bd-3e89-4835-b83d-a52c76bdafc9" providerId="ADAL" clId="{D977A145-9998-4443-9865-461E40453E1D}" dt="2024-10-24T18:54:02.629" v="791" actId="20577"/>
          <ac:spMkLst>
            <pc:docMk/>
            <pc:sldMk cId="0" sldId="258"/>
            <ac:spMk id="6" creationId="{C7678CFB-2F14-9D9C-A206-BDA248417BB0}"/>
          </ac:spMkLst>
        </pc:spChg>
        <pc:spChg chg="add mod">
          <ac:chgData name="Hailey Banack" userId="df58c6bd-3e89-4835-b83d-a52c76bdafc9" providerId="ADAL" clId="{D977A145-9998-4443-9865-461E40453E1D}" dt="2024-10-24T19:00:21.612" v="979" actId="404"/>
          <ac:spMkLst>
            <pc:docMk/>
            <pc:sldMk cId="0" sldId="258"/>
            <ac:spMk id="13" creationId="{C4768CEB-95AE-80A9-780E-C9537AB14985}"/>
          </ac:spMkLst>
        </pc:spChg>
        <pc:spChg chg="add mod">
          <ac:chgData name="Hailey Banack" userId="df58c6bd-3e89-4835-b83d-a52c76bdafc9" providerId="ADAL" clId="{D977A145-9998-4443-9865-461E40453E1D}" dt="2024-10-24T19:01:33.833" v="1014" actId="1076"/>
          <ac:spMkLst>
            <pc:docMk/>
            <pc:sldMk cId="0" sldId="258"/>
            <ac:spMk id="14" creationId="{51EC8D95-BEF8-C067-846D-4CE0308EE4E0}"/>
          </ac:spMkLst>
        </pc:spChg>
        <pc:spChg chg="add mod">
          <ac:chgData name="Hailey Banack" userId="df58c6bd-3e89-4835-b83d-a52c76bdafc9" providerId="ADAL" clId="{D977A145-9998-4443-9865-461E40453E1D}" dt="2024-10-24T19:01:45.027" v="1023" actId="1076"/>
          <ac:spMkLst>
            <pc:docMk/>
            <pc:sldMk cId="0" sldId="258"/>
            <ac:spMk id="15" creationId="{2DA4F2A1-F63E-F750-E8AB-66ADADB2CE3A}"/>
          </ac:spMkLst>
        </pc:spChg>
        <pc:spChg chg="del">
          <ac:chgData name="Hailey Banack" userId="df58c6bd-3e89-4835-b83d-a52c76bdafc9" providerId="ADAL" clId="{D977A145-9998-4443-9865-461E40453E1D}" dt="2024-10-24T18:54:10.778" v="794" actId="478"/>
          <ac:spMkLst>
            <pc:docMk/>
            <pc:sldMk cId="0" sldId="258"/>
            <ac:spMk id="16" creationId="{4B6529D3-27B3-C374-2E0A-0CF078CC7682}"/>
          </ac:spMkLst>
        </pc:spChg>
        <pc:spChg chg="add mod">
          <ac:chgData name="Hailey Banack" userId="df58c6bd-3e89-4835-b83d-a52c76bdafc9" providerId="ADAL" clId="{D977A145-9998-4443-9865-461E40453E1D}" dt="2024-10-24T19:02:51.199" v="1057" actId="404"/>
          <ac:spMkLst>
            <pc:docMk/>
            <pc:sldMk cId="0" sldId="258"/>
            <ac:spMk id="17" creationId="{6EFCFE39-F808-33F4-2027-AA76D7DE0F68}"/>
          </ac:spMkLst>
        </pc:spChg>
        <pc:spChg chg="mod">
          <ac:chgData name="Hailey Banack" userId="df58c6bd-3e89-4835-b83d-a52c76bdafc9" providerId="ADAL" clId="{D977A145-9998-4443-9865-461E40453E1D}" dt="2024-10-24T19:01:27.476" v="1013" actId="1076"/>
          <ac:spMkLst>
            <pc:docMk/>
            <pc:sldMk cId="0" sldId="258"/>
            <ac:spMk id="21" creationId="{4EFF545A-12E0-991D-DF01-1B2037A4AF9A}"/>
          </ac:spMkLst>
        </pc:spChg>
        <pc:spChg chg="mod">
          <ac:chgData name="Hailey Banack" userId="df58c6bd-3e89-4835-b83d-a52c76bdafc9" providerId="ADAL" clId="{D977A145-9998-4443-9865-461E40453E1D}" dt="2024-10-24T18:57:07.856" v="817" actId="1076"/>
          <ac:spMkLst>
            <pc:docMk/>
            <pc:sldMk cId="0" sldId="258"/>
            <ac:spMk id="332" creationId="{00000000-0000-0000-0000-000000000000}"/>
          </ac:spMkLst>
        </pc:spChg>
        <pc:picChg chg="add mod">
          <ac:chgData name="Hailey Banack" userId="df58c6bd-3e89-4835-b83d-a52c76bdafc9" providerId="ADAL" clId="{D977A145-9998-4443-9865-461E40453E1D}" dt="2024-10-24T18:57:09.790" v="818" actId="1076"/>
          <ac:picMkLst>
            <pc:docMk/>
            <pc:sldMk cId="0" sldId="258"/>
            <ac:picMk id="4" creationId="{74978426-1387-2019-83ED-6F4B69B00826}"/>
          </ac:picMkLst>
        </pc:picChg>
        <pc:picChg chg="add mod">
          <ac:chgData name="Hailey Banack" userId="df58c6bd-3e89-4835-b83d-a52c76bdafc9" providerId="ADAL" clId="{D977A145-9998-4443-9865-461E40453E1D}" dt="2024-10-24T18:59:12.664" v="923" actId="1076"/>
          <ac:picMkLst>
            <pc:docMk/>
            <pc:sldMk cId="0" sldId="258"/>
            <ac:picMk id="7" creationId="{16CF9824-28EA-8B60-769E-F47E841931E6}"/>
          </ac:picMkLst>
        </pc:picChg>
        <pc:picChg chg="del mod">
          <ac:chgData name="Hailey Banack" userId="df58c6bd-3e89-4835-b83d-a52c76bdafc9" providerId="ADAL" clId="{D977A145-9998-4443-9865-461E40453E1D}" dt="2024-10-24T18:54:09.429" v="793" actId="478"/>
          <ac:picMkLst>
            <pc:docMk/>
            <pc:sldMk cId="0" sldId="258"/>
            <ac:picMk id="8" creationId="{77EE5B01-3005-2B01-983A-6619A45BF28B}"/>
          </ac:picMkLst>
        </pc:picChg>
        <pc:picChg chg="del">
          <ac:chgData name="Hailey Banack" userId="df58c6bd-3e89-4835-b83d-a52c76bdafc9" providerId="ADAL" clId="{D977A145-9998-4443-9865-461E40453E1D}" dt="2024-10-24T18:54:11.947" v="795" actId="478"/>
          <ac:picMkLst>
            <pc:docMk/>
            <pc:sldMk cId="0" sldId="258"/>
            <ac:picMk id="9" creationId="{D178B94F-460F-3AD7-ED82-51CEAADCBB87}"/>
          </ac:picMkLst>
        </pc:picChg>
        <pc:picChg chg="add mod">
          <ac:chgData name="Hailey Banack" userId="df58c6bd-3e89-4835-b83d-a52c76bdafc9" providerId="ADAL" clId="{D977A145-9998-4443-9865-461E40453E1D}" dt="2024-10-24T18:59:33.203" v="930" actId="1076"/>
          <ac:picMkLst>
            <pc:docMk/>
            <pc:sldMk cId="0" sldId="258"/>
            <ac:picMk id="10" creationId="{EA8FA78D-A583-AFA1-6208-D1EFC618F431}"/>
          </ac:picMkLst>
        </pc:picChg>
        <pc:picChg chg="add mod">
          <ac:chgData name="Hailey Banack" userId="df58c6bd-3e89-4835-b83d-a52c76bdafc9" providerId="ADAL" clId="{D977A145-9998-4443-9865-461E40453E1D}" dt="2024-10-24T18:59:24.677" v="927"/>
          <ac:picMkLst>
            <pc:docMk/>
            <pc:sldMk cId="0" sldId="258"/>
            <ac:picMk id="11" creationId="{B1993E55-BC47-F945-21AC-B0E069927B30}"/>
          </ac:picMkLst>
        </pc:picChg>
        <pc:picChg chg="add mod">
          <ac:chgData name="Hailey Banack" userId="df58c6bd-3e89-4835-b83d-a52c76bdafc9" providerId="ADAL" clId="{D977A145-9998-4443-9865-461E40453E1D}" dt="2024-10-24T18:59:42.957" v="933" actId="1076"/>
          <ac:picMkLst>
            <pc:docMk/>
            <pc:sldMk cId="0" sldId="258"/>
            <ac:picMk id="12" creationId="{644FC397-D102-2D87-38BD-B49322D91273}"/>
          </ac:picMkLst>
        </pc:picChg>
        <pc:picChg chg="del">
          <ac:chgData name="Hailey Banack" userId="df58c6bd-3e89-4835-b83d-a52c76bdafc9" providerId="ADAL" clId="{D977A145-9998-4443-9865-461E40453E1D}" dt="2024-10-24T18:57:20.855" v="819" actId="478"/>
          <ac:picMkLst>
            <pc:docMk/>
            <pc:sldMk cId="0" sldId="258"/>
            <ac:picMk id="20" creationId="{5C2F918A-6325-6484-6CB2-47FDA624AA2E}"/>
          </ac:picMkLst>
        </pc:picChg>
      </pc:sldChg>
      <pc:sldChg chg="modSp">
        <pc:chgData name="Hailey Banack" userId="df58c6bd-3e89-4835-b83d-a52c76bdafc9" providerId="ADAL" clId="{D977A145-9998-4443-9865-461E40453E1D}" dt="2024-10-24T18:19:11.150" v="111" actId="20577"/>
        <pc:sldMkLst>
          <pc:docMk/>
          <pc:sldMk cId="0" sldId="259"/>
        </pc:sldMkLst>
        <pc:spChg chg="mod">
          <ac:chgData name="Hailey Banack" userId="df58c6bd-3e89-4835-b83d-a52c76bdafc9" providerId="ADAL" clId="{D977A145-9998-4443-9865-461E40453E1D}" dt="2024-10-24T18:19:11.150" v="111" actId="20577"/>
          <ac:spMkLst>
            <pc:docMk/>
            <pc:sldMk cId="0" sldId="259"/>
            <ac:spMk id="343" creationId="{00000000-0000-0000-0000-000000000000}"/>
          </ac:spMkLst>
        </pc:spChg>
      </pc:sldChg>
      <pc:sldChg chg="modSp mod">
        <pc:chgData name="Hailey Banack" userId="df58c6bd-3e89-4835-b83d-a52c76bdafc9" providerId="ADAL" clId="{D977A145-9998-4443-9865-461E40453E1D}" dt="2024-10-24T18:19:00.654" v="109" actId="14100"/>
        <pc:sldMkLst>
          <pc:docMk/>
          <pc:sldMk cId="0" sldId="261"/>
        </pc:sldMkLst>
        <pc:spChg chg="mod">
          <ac:chgData name="Hailey Banack" userId="df58c6bd-3e89-4835-b83d-a52c76bdafc9" providerId="ADAL" clId="{D977A145-9998-4443-9865-461E40453E1D}" dt="2024-10-24T18:19:00.654" v="109" actId="14100"/>
          <ac:spMkLst>
            <pc:docMk/>
            <pc:sldMk cId="0" sldId="261"/>
            <ac:spMk id="4" creationId="{0CAB4224-E412-0571-ABD5-A39634102E3D}"/>
          </ac:spMkLst>
        </pc:spChg>
        <pc:spChg chg="mod">
          <ac:chgData name="Hailey Banack" userId="df58c6bd-3e89-4835-b83d-a52c76bdafc9" providerId="ADAL" clId="{D977A145-9998-4443-9865-461E40453E1D}" dt="2024-10-24T18:18:34.071" v="103" actId="20577"/>
          <ac:spMkLst>
            <pc:docMk/>
            <pc:sldMk cId="0" sldId="261"/>
            <ac:spMk id="366" creationId="{00000000-0000-0000-0000-000000000000}"/>
          </ac:spMkLst>
        </pc:spChg>
      </pc:sldChg>
      <pc:sldChg chg="modSp">
        <pc:chgData name="Hailey Banack" userId="df58c6bd-3e89-4835-b83d-a52c76bdafc9" providerId="ADAL" clId="{D977A145-9998-4443-9865-461E40453E1D}" dt="2024-10-24T19:10:23.149" v="1159" actId="20577"/>
        <pc:sldMkLst>
          <pc:docMk/>
          <pc:sldMk cId="0" sldId="276"/>
        </pc:sldMkLst>
        <pc:spChg chg="mod">
          <ac:chgData name="Hailey Banack" userId="df58c6bd-3e89-4835-b83d-a52c76bdafc9" providerId="ADAL" clId="{D977A145-9998-4443-9865-461E40453E1D}" dt="2024-10-24T19:10:23.149" v="1159" actId="20577"/>
          <ac:spMkLst>
            <pc:docMk/>
            <pc:sldMk cId="0" sldId="276"/>
            <ac:spMk id="656" creationId="{00000000-0000-0000-0000-000000000000}"/>
          </ac:spMkLst>
        </pc:spChg>
      </pc:sldChg>
      <pc:sldChg chg="addSp delSp modSp mod ord addAnim delAnim modAnim">
        <pc:chgData name="Hailey Banack" userId="df58c6bd-3e89-4835-b83d-a52c76bdafc9" providerId="ADAL" clId="{D977A145-9998-4443-9865-461E40453E1D}" dt="2024-10-24T18:52:36.290" v="746" actId="1076"/>
        <pc:sldMkLst>
          <pc:docMk/>
          <pc:sldMk cId="4070054095" sldId="313"/>
        </pc:sldMkLst>
        <pc:spChg chg="del">
          <ac:chgData name="Hailey Banack" userId="df58c6bd-3e89-4835-b83d-a52c76bdafc9" providerId="ADAL" clId="{D977A145-9998-4443-9865-461E40453E1D}" dt="2024-10-24T18:47:14.800" v="698" actId="478"/>
          <ac:spMkLst>
            <pc:docMk/>
            <pc:sldMk cId="4070054095" sldId="313"/>
            <ac:spMk id="3" creationId="{4CB81581-4954-C0C1-E201-B4A150531D12}"/>
          </ac:spMkLst>
        </pc:spChg>
        <pc:spChg chg="add del mod">
          <ac:chgData name="Hailey Banack" userId="df58c6bd-3e89-4835-b83d-a52c76bdafc9" providerId="ADAL" clId="{D977A145-9998-4443-9865-461E40453E1D}" dt="2024-10-24T18:41:17.642" v="676" actId="478"/>
          <ac:spMkLst>
            <pc:docMk/>
            <pc:sldMk cId="4070054095" sldId="313"/>
            <ac:spMk id="4" creationId="{F76C58C1-E81A-1418-70B5-3DE6E6E0C227}"/>
          </ac:spMkLst>
        </pc:spChg>
        <pc:spChg chg="del">
          <ac:chgData name="Hailey Banack" userId="df58c6bd-3e89-4835-b83d-a52c76bdafc9" providerId="ADAL" clId="{D977A145-9998-4443-9865-461E40453E1D}" dt="2024-10-24T18:47:16.779" v="699" actId="478"/>
          <ac:spMkLst>
            <pc:docMk/>
            <pc:sldMk cId="4070054095" sldId="313"/>
            <ac:spMk id="6" creationId="{FFB48E84-E96A-E158-841F-E6141A450387}"/>
          </ac:spMkLst>
        </pc:spChg>
        <pc:spChg chg="add mod">
          <ac:chgData name="Hailey Banack" userId="df58c6bd-3e89-4835-b83d-a52c76bdafc9" providerId="ADAL" clId="{D977A145-9998-4443-9865-461E40453E1D}" dt="2024-10-24T18:51:12.488" v="732" actId="20577"/>
          <ac:spMkLst>
            <pc:docMk/>
            <pc:sldMk cId="4070054095" sldId="313"/>
            <ac:spMk id="9" creationId="{F92B4F58-25EB-C77F-7F34-7EFD3054C1C0}"/>
          </ac:spMkLst>
        </pc:spChg>
        <pc:spChg chg="add mod">
          <ac:chgData name="Hailey Banack" userId="df58c6bd-3e89-4835-b83d-a52c76bdafc9" providerId="ADAL" clId="{D977A145-9998-4443-9865-461E40453E1D}" dt="2024-10-24T18:51:45.007" v="735" actId="1076"/>
          <ac:spMkLst>
            <pc:docMk/>
            <pc:sldMk cId="4070054095" sldId="313"/>
            <ac:spMk id="11" creationId="{18C8599B-3E21-BD35-3B75-DB4F11196DD3}"/>
          </ac:spMkLst>
        </pc:spChg>
        <pc:spChg chg="add del mod">
          <ac:chgData name="Hailey Banack" userId="df58c6bd-3e89-4835-b83d-a52c76bdafc9" providerId="ADAL" clId="{D977A145-9998-4443-9865-461E40453E1D}" dt="2024-10-24T18:50:53.658" v="730" actId="1076"/>
          <ac:spMkLst>
            <pc:docMk/>
            <pc:sldMk cId="4070054095" sldId="313"/>
            <ac:spMk id="12" creationId="{72D5A5DB-13A9-7BCF-55A5-3374F0648431}"/>
          </ac:spMkLst>
        </pc:spChg>
        <pc:spChg chg="del">
          <ac:chgData name="Hailey Banack" userId="df58c6bd-3e89-4835-b83d-a52c76bdafc9" providerId="ADAL" clId="{D977A145-9998-4443-9865-461E40453E1D}" dt="2024-10-24T18:41:14.261" v="675" actId="478"/>
          <ac:spMkLst>
            <pc:docMk/>
            <pc:sldMk cId="4070054095" sldId="313"/>
            <ac:spMk id="346" creationId="{00000000-0000-0000-0000-000000000000}"/>
          </ac:spMkLst>
        </pc:spChg>
        <pc:picChg chg="add mod">
          <ac:chgData name="Hailey Banack" userId="df58c6bd-3e89-4835-b83d-a52c76bdafc9" providerId="ADAL" clId="{D977A145-9998-4443-9865-461E40453E1D}" dt="2024-10-24T18:48:30.496" v="714" actId="1076"/>
          <ac:picMkLst>
            <pc:docMk/>
            <pc:sldMk cId="4070054095" sldId="313"/>
            <ac:picMk id="5" creationId="{FA79DE84-A84F-E7E9-DE4E-D8853828688F}"/>
          </ac:picMkLst>
        </pc:picChg>
        <pc:picChg chg="add mod">
          <ac:chgData name="Hailey Banack" userId="df58c6bd-3e89-4835-b83d-a52c76bdafc9" providerId="ADAL" clId="{D977A145-9998-4443-9865-461E40453E1D}" dt="2024-10-24T18:47:56.844" v="705" actId="1076"/>
          <ac:picMkLst>
            <pc:docMk/>
            <pc:sldMk cId="4070054095" sldId="313"/>
            <ac:picMk id="7" creationId="{CD1888F3-8DEE-9B0F-67FE-2F559A07E0ED}"/>
          </ac:picMkLst>
        </pc:picChg>
        <pc:picChg chg="add mod">
          <ac:chgData name="Hailey Banack" userId="df58c6bd-3e89-4835-b83d-a52c76bdafc9" providerId="ADAL" clId="{D977A145-9998-4443-9865-461E40453E1D}" dt="2024-10-24T18:48:28.429" v="713" actId="1076"/>
          <ac:picMkLst>
            <pc:docMk/>
            <pc:sldMk cId="4070054095" sldId="313"/>
            <ac:picMk id="8" creationId="{C271F040-11EA-9B09-FE1C-29A230CA08FB}"/>
          </ac:picMkLst>
        </pc:picChg>
        <pc:picChg chg="add mod">
          <ac:chgData name="Hailey Banack" userId="df58c6bd-3e89-4835-b83d-a52c76bdafc9" providerId="ADAL" clId="{D977A145-9998-4443-9865-461E40453E1D}" dt="2024-10-24T18:52:23.445" v="742" actId="1076"/>
          <ac:picMkLst>
            <pc:docMk/>
            <pc:sldMk cId="4070054095" sldId="313"/>
            <ac:picMk id="13" creationId="{EA0794BB-E58D-53EF-9446-8A1D2A36DE72}"/>
          </ac:picMkLst>
        </pc:picChg>
        <pc:picChg chg="add mod">
          <ac:chgData name="Hailey Banack" userId="df58c6bd-3e89-4835-b83d-a52c76bdafc9" providerId="ADAL" clId="{D977A145-9998-4443-9865-461E40453E1D}" dt="2024-10-24T18:52:36.290" v="746" actId="1076"/>
          <ac:picMkLst>
            <pc:docMk/>
            <pc:sldMk cId="4070054095" sldId="313"/>
            <ac:picMk id="14" creationId="{26039AD2-D94C-9FB8-4D2B-C7020F5B6D33}"/>
          </ac:picMkLst>
        </pc:picChg>
        <pc:picChg chg="add mod">
          <ac:chgData name="Hailey Banack" userId="df58c6bd-3e89-4835-b83d-a52c76bdafc9" providerId="ADAL" clId="{D977A145-9998-4443-9865-461E40453E1D}" dt="2024-10-24T18:52:31.745" v="745" actId="1076"/>
          <ac:picMkLst>
            <pc:docMk/>
            <pc:sldMk cId="4070054095" sldId="313"/>
            <ac:picMk id="15" creationId="{B9688849-3035-0662-F561-F8414057928A}"/>
          </ac:picMkLst>
        </pc:picChg>
      </pc:sldChg>
      <pc:sldChg chg="del">
        <pc:chgData name="Hailey Banack" userId="df58c6bd-3e89-4835-b83d-a52c76bdafc9" providerId="ADAL" clId="{D977A145-9998-4443-9865-461E40453E1D}" dt="2024-10-24T19:03:08.971" v="1058" actId="2696"/>
        <pc:sldMkLst>
          <pc:docMk/>
          <pc:sldMk cId="4041389303" sldId="315"/>
        </pc:sldMkLst>
      </pc:sldChg>
      <pc:sldChg chg="modSp mod">
        <pc:chgData name="Hailey Banack" userId="df58c6bd-3e89-4835-b83d-a52c76bdafc9" providerId="ADAL" clId="{D977A145-9998-4443-9865-461E40453E1D}" dt="2024-10-24T19:10:15.282" v="1142" actId="20577"/>
        <pc:sldMkLst>
          <pc:docMk/>
          <pc:sldMk cId="896762470" sldId="318"/>
        </pc:sldMkLst>
        <pc:spChg chg="mod">
          <ac:chgData name="Hailey Banack" userId="df58c6bd-3e89-4835-b83d-a52c76bdafc9" providerId="ADAL" clId="{D977A145-9998-4443-9865-461E40453E1D}" dt="2024-10-24T19:10:15.282" v="1142" actId="20577"/>
          <ac:spMkLst>
            <pc:docMk/>
            <pc:sldMk cId="896762470" sldId="318"/>
            <ac:spMk id="375" creationId="{00000000-0000-0000-0000-000000000000}"/>
          </ac:spMkLst>
        </pc:spChg>
      </pc:sldChg>
      <pc:sldChg chg="addSp delSp modSp del mod ord">
        <pc:chgData name="Hailey Banack" userId="df58c6bd-3e89-4835-b83d-a52c76bdafc9" providerId="ADAL" clId="{D977A145-9998-4443-9865-461E40453E1D}" dt="2024-10-24T18:53:38.103" v="754" actId="2696"/>
        <pc:sldMkLst>
          <pc:docMk/>
          <pc:sldMk cId="1718204518" sldId="319"/>
        </pc:sldMkLst>
        <pc:spChg chg="add del mod">
          <ac:chgData name="Hailey Banack" userId="df58c6bd-3e89-4835-b83d-a52c76bdafc9" providerId="ADAL" clId="{D977A145-9998-4443-9865-461E40453E1D}" dt="2024-10-24T18:53:09.717" v="750"/>
          <ac:spMkLst>
            <pc:docMk/>
            <pc:sldMk cId="1718204518" sldId="319"/>
            <ac:spMk id="2" creationId="{4B828710-6BFF-DE09-B1A7-114E18085CA6}"/>
          </ac:spMkLst>
        </pc:spChg>
        <pc:spChg chg="add del mod">
          <ac:chgData name="Hailey Banack" userId="df58c6bd-3e89-4835-b83d-a52c76bdafc9" providerId="ADAL" clId="{D977A145-9998-4443-9865-461E40453E1D}" dt="2024-10-24T18:53:24.440" v="752"/>
          <ac:spMkLst>
            <pc:docMk/>
            <pc:sldMk cId="1718204518" sldId="319"/>
            <ac:spMk id="3" creationId="{8D434E9D-83A9-15F5-F6CB-2EB749119972}"/>
          </ac:spMkLst>
        </pc:spChg>
        <pc:grpChg chg="mod">
          <ac:chgData name="Hailey Banack" userId="df58c6bd-3e89-4835-b83d-a52c76bdafc9" providerId="ADAL" clId="{D977A145-9998-4443-9865-461E40453E1D}" dt="2024-10-24T18:53:07.434" v="748" actId="1076"/>
          <ac:grpSpMkLst>
            <pc:docMk/>
            <pc:sldMk cId="1718204518" sldId="319"/>
            <ac:grpSpMk id="7" creationId="{761F9A15-1390-DCE8-84D9-71EFEF801C82}"/>
          </ac:grpSpMkLst>
        </pc:grpChg>
      </pc:sldChg>
      <pc:sldChg chg="addSp delSp modSp add mod addAnim delAnim modAnim">
        <pc:chgData name="Hailey Banack" userId="df58c6bd-3e89-4835-b83d-a52c76bdafc9" providerId="ADAL" clId="{D977A145-9998-4443-9865-461E40453E1D}" dt="2024-10-24T18:40:33.658" v="673" actId="1076"/>
        <pc:sldMkLst>
          <pc:docMk/>
          <pc:sldMk cId="238759412" sldId="320"/>
        </pc:sldMkLst>
        <pc:spChg chg="add del mod">
          <ac:chgData name="Hailey Banack" userId="df58c6bd-3e89-4835-b83d-a52c76bdafc9" providerId="ADAL" clId="{D977A145-9998-4443-9865-461E40453E1D}" dt="2024-10-24T18:24:15.494" v="138" actId="478"/>
          <ac:spMkLst>
            <pc:docMk/>
            <pc:sldMk cId="238759412" sldId="320"/>
            <ac:spMk id="3" creationId="{E193FB7E-7965-66B4-C342-1F97A170BF02}"/>
          </ac:spMkLst>
        </pc:spChg>
        <pc:spChg chg="add del">
          <ac:chgData name="Hailey Banack" userId="df58c6bd-3e89-4835-b83d-a52c76bdafc9" providerId="ADAL" clId="{D977A145-9998-4443-9865-461E40453E1D}" dt="2024-10-24T18:31:09.671" v="301" actId="22"/>
          <ac:spMkLst>
            <pc:docMk/>
            <pc:sldMk cId="238759412" sldId="320"/>
            <ac:spMk id="5" creationId="{7363619C-FF1A-B8B0-5CCE-22525A9619E5}"/>
          </ac:spMkLst>
        </pc:spChg>
        <pc:spChg chg="mod">
          <ac:chgData name="Hailey Banack" userId="df58c6bd-3e89-4835-b83d-a52c76bdafc9" providerId="ADAL" clId="{D977A145-9998-4443-9865-461E40453E1D}" dt="2024-10-24T18:24:10.635" v="135" actId="20577"/>
          <ac:spMkLst>
            <pc:docMk/>
            <pc:sldMk cId="238759412" sldId="320"/>
            <ac:spMk id="6" creationId="{C7678CFB-2F14-9D9C-A206-BDA248417BB0}"/>
          </ac:spMkLst>
        </pc:spChg>
        <pc:spChg chg="add mod">
          <ac:chgData name="Hailey Banack" userId="df58c6bd-3e89-4835-b83d-a52c76bdafc9" providerId="ADAL" clId="{D977A145-9998-4443-9865-461E40453E1D}" dt="2024-10-24T18:35:59.848" v="494" actId="1076"/>
          <ac:spMkLst>
            <pc:docMk/>
            <pc:sldMk cId="238759412" sldId="320"/>
            <ac:spMk id="7" creationId="{B96DD7FB-2A0A-6744-185E-504ACA12F28F}"/>
          </ac:spMkLst>
        </pc:spChg>
        <pc:spChg chg="add mod">
          <ac:chgData name="Hailey Banack" userId="df58c6bd-3e89-4835-b83d-a52c76bdafc9" providerId="ADAL" clId="{D977A145-9998-4443-9865-461E40453E1D}" dt="2024-10-24T18:38:33.830" v="549" actId="20577"/>
          <ac:spMkLst>
            <pc:docMk/>
            <pc:sldMk cId="238759412" sldId="320"/>
            <ac:spMk id="11" creationId="{60A236B9-F5FA-263A-8DC9-8956A6568EA3}"/>
          </ac:spMkLst>
        </pc:spChg>
        <pc:spChg chg="add mod">
          <ac:chgData name="Hailey Banack" userId="df58c6bd-3e89-4835-b83d-a52c76bdafc9" providerId="ADAL" clId="{D977A145-9998-4443-9865-461E40453E1D}" dt="2024-10-24T18:40:33.658" v="673" actId="1076"/>
          <ac:spMkLst>
            <pc:docMk/>
            <pc:sldMk cId="238759412" sldId="320"/>
            <ac:spMk id="12" creationId="{E9CA67F8-2405-6D33-6DED-98AEFCD5409E}"/>
          </ac:spMkLst>
        </pc:spChg>
        <pc:spChg chg="del">
          <ac:chgData name="Hailey Banack" userId="df58c6bd-3e89-4835-b83d-a52c76bdafc9" providerId="ADAL" clId="{D977A145-9998-4443-9865-461E40453E1D}" dt="2024-10-24T18:24:14.448" v="137" actId="478"/>
          <ac:spMkLst>
            <pc:docMk/>
            <pc:sldMk cId="238759412" sldId="320"/>
            <ac:spMk id="16" creationId="{4B6529D3-27B3-C374-2E0A-0CF078CC7682}"/>
          </ac:spMkLst>
        </pc:spChg>
        <pc:spChg chg="del">
          <ac:chgData name="Hailey Banack" userId="df58c6bd-3e89-4835-b83d-a52c76bdafc9" providerId="ADAL" clId="{D977A145-9998-4443-9865-461E40453E1D}" dt="2024-10-24T18:31:01.895" v="298" actId="478"/>
          <ac:spMkLst>
            <pc:docMk/>
            <pc:sldMk cId="238759412" sldId="320"/>
            <ac:spMk id="21" creationId="{4EFF545A-12E0-991D-DF01-1B2037A4AF9A}"/>
          </ac:spMkLst>
        </pc:spChg>
        <pc:spChg chg="mod">
          <ac:chgData name="Hailey Banack" userId="df58c6bd-3e89-4835-b83d-a52c76bdafc9" providerId="ADAL" clId="{D977A145-9998-4443-9865-461E40453E1D}" dt="2024-10-24T18:37:21.726" v="540" actId="20577"/>
          <ac:spMkLst>
            <pc:docMk/>
            <pc:sldMk cId="238759412" sldId="320"/>
            <ac:spMk id="332" creationId="{00000000-0000-0000-0000-000000000000}"/>
          </ac:spMkLst>
        </pc:spChg>
        <pc:picChg chg="del">
          <ac:chgData name="Hailey Banack" userId="df58c6bd-3e89-4835-b83d-a52c76bdafc9" providerId="ADAL" clId="{D977A145-9998-4443-9865-461E40453E1D}" dt="2024-10-24T18:24:13.545" v="136" actId="478"/>
          <ac:picMkLst>
            <pc:docMk/>
            <pc:sldMk cId="238759412" sldId="320"/>
            <ac:picMk id="8" creationId="{77EE5B01-3005-2B01-983A-6619A45BF28B}"/>
          </ac:picMkLst>
        </pc:picChg>
        <pc:picChg chg="del">
          <ac:chgData name="Hailey Banack" userId="df58c6bd-3e89-4835-b83d-a52c76bdafc9" providerId="ADAL" clId="{D977A145-9998-4443-9865-461E40453E1D}" dt="2024-10-24T18:24:19.271" v="140" actId="478"/>
          <ac:picMkLst>
            <pc:docMk/>
            <pc:sldMk cId="238759412" sldId="320"/>
            <ac:picMk id="9" creationId="{D178B94F-460F-3AD7-ED82-51CEAADCBB87}"/>
          </ac:picMkLst>
        </pc:picChg>
        <pc:picChg chg="add mod">
          <ac:chgData name="Hailey Banack" userId="df58c6bd-3e89-4835-b83d-a52c76bdafc9" providerId="ADAL" clId="{D977A145-9998-4443-9865-461E40453E1D}" dt="2024-10-24T18:37:40.316" v="542" actId="14100"/>
          <ac:picMkLst>
            <pc:docMk/>
            <pc:sldMk cId="238759412" sldId="320"/>
            <ac:picMk id="10" creationId="{ACFB50CD-DCE3-9B2A-49ED-BB13314E913E}"/>
          </ac:picMkLst>
        </pc:picChg>
        <pc:picChg chg="add mod">
          <ac:chgData name="Hailey Banack" userId="df58c6bd-3e89-4835-b83d-a52c76bdafc9" providerId="ADAL" clId="{D977A145-9998-4443-9865-461E40453E1D}" dt="2024-10-24T18:40:24.847" v="671" actId="1076"/>
          <ac:picMkLst>
            <pc:docMk/>
            <pc:sldMk cId="238759412" sldId="320"/>
            <ac:picMk id="13" creationId="{53CA1591-CDA2-8B60-F86A-B6EDFF5C2527}"/>
          </ac:picMkLst>
        </pc:picChg>
        <pc:picChg chg="del">
          <ac:chgData name="Hailey Banack" userId="df58c6bd-3e89-4835-b83d-a52c76bdafc9" providerId="ADAL" clId="{D977A145-9998-4443-9865-461E40453E1D}" dt="2024-10-24T18:31:00.109" v="297" actId="478"/>
          <ac:picMkLst>
            <pc:docMk/>
            <pc:sldMk cId="238759412" sldId="320"/>
            <ac:picMk id="20" creationId="{5C2F918A-6325-6484-6CB2-47FDA624AA2E}"/>
          </ac:picMkLst>
        </pc:picChg>
      </pc:sldChg>
      <pc:sldChg chg="addSp delSp modSp add mod delAnim">
        <pc:chgData name="Hailey Banack" userId="df58c6bd-3e89-4835-b83d-a52c76bdafc9" providerId="ADAL" clId="{D977A145-9998-4443-9865-461E40453E1D}" dt="2024-10-24T19:08:33.575" v="1113"/>
        <pc:sldMkLst>
          <pc:docMk/>
          <pc:sldMk cId="3943646181" sldId="321"/>
        </pc:sldMkLst>
        <pc:spChg chg="add mod">
          <ac:chgData name="Hailey Banack" userId="df58c6bd-3e89-4835-b83d-a52c76bdafc9" providerId="ADAL" clId="{D977A145-9998-4443-9865-461E40453E1D}" dt="2024-10-24T19:04:24.485" v="1075" actId="14100"/>
          <ac:spMkLst>
            <pc:docMk/>
            <pc:sldMk cId="3943646181" sldId="321"/>
            <ac:spMk id="3" creationId="{F2579C49-EDEF-52D1-B894-6764F27AA290}"/>
          </ac:spMkLst>
        </pc:spChg>
        <pc:spChg chg="add mod">
          <ac:chgData name="Hailey Banack" userId="df58c6bd-3e89-4835-b83d-a52c76bdafc9" providerId="ADAL" clId="{D977A145-9998-4443-9865-461E40453E1D}" dt="2024-10-24T19:07:07.596" v="1109" actId="1076"/>
          <ac:spMkLst>
            <pc:docMk/>
            <pc:sldMk cId="3943646181" sldId="321"/>
            <ac:spMk id="7" creationId="{EF46A37D-FF46-91DB-78E3-2677716A8867}"/>
          </ac:spMkLst>
        </pc:spChg>
        <pc:spChg chg="mod">
          <ac:chgData name="Hailey Banack" userId="df58c6bd-3e89-4835-b83d-a52c76bdafc9" providerId="ADAL" clId="{D977A145-9998-4443-9865-461E40453E1D}" dt="2024-10-24T19:05:53.461" v="1095" actId="1076"/>
          <ac:spMkLst>
            <pc:docMk/>
            <pc:sldMk cId="3943646181" sldId="321"/>
            <ac:spMk id="375" creationId="{00000000-0000-0000-0000-000000000000}"/>
          </ac:spMkLst>
        </pc:spChg>
        <pc:spChg chg="del mod">
          <ac:chgData name="Hailey Banack" userId="df58c6bd-3e89-4835-b83d-a52c76bdafc9" providerId="ADAL" clId="{D977A145-9998-4443-9865-461E40453E1D}" dt="2024-10-24T19:03:30.613" v="1067" actId="478"/>
          <ac:spMkLst>
            <pc:docMk/>
            <pc:sldMk cId="3943646181" sldId="321"/>
            <ac:spMk id="376" creationId="{00000000-0000-0000-0000-000000000000}"/>
          </ac:spMkLst>
        </pc:spChg>
        <pc:picChg chg="add mod">
          <ac:chgData name="Hailey Banack" userId="df58c6bd-3e89-4835-b83d-a52c76bdafc9" providerId="ADAL" clId="{D977A145-9998-4443-9865-461E40453E1D}" dt="2024-10-24T19:08:33.575" v="1113"/>
          <ac:picMkLst>
            <pc:docMk/>
            <pc:sldMk cId="3943646181" sldId="321"/>
            <ac:picMk id="2" creationId="{98AC9C7C-BCFF-9586-FFA0-FE8483BE3DDE}"/>
          </ac:picMkLst>
        </pc:picChg>
        <pc:picChg chg="add del mod">
          <ac:chgData name="Hailey Banack" userId="df58c6bd-3e89-4835-b83d-a52c76bdafc9" providerId="ADAL" clId="{D977A145-9998-4443-9865-461E40453E1D}" dt="2024-10-24T19:06:21.857" v="1103" actId="478"/>
          <ac:picMkLst>
            <pc:docMk/>
            <pc:sldMk cId="3943646181" sldId="321"/>
            <ac:picMk id="4" creationId="{B15B6A22-565E-9030-9ED1-3D6427FCAB2A}"/>
          </ac:picMkLst>
        </pc:picChg>
        <pc:picChg chg="add mod">
          <ac:chgData name="Hailey Banack" userId="df58c6bd-3e89-4835-b83d-a52c76bdafc9" providerId="ADAL" clId="{D977A145-9998-4443-9865-461E40453E1D}" dt="2024-10-24T19:06:13.711" v="1100" actId="1076"/>
          <ac:picMkLst>
            <pc:docMk/>
            <pc:sldMk cId="3943646181" sldId="321"/>
            <ac:picMk id="5" creationId="{BB1603F8-6032-5386-2ADB-F2BD3CB05FE5}"/>
          </ac:picMkLst>
        </pc:picChg>
        <pc:picChg chg="add mod">
          <ac:chgData name="Hailey Banack" userId="df58c6bd-3e89-4835-b83d-a52c76bdafc9" providerId="ADAL" clId="{D977A145-9998-4443-9865-461E40453E1D}" dt="2024-10-24T19:08:10.367" v="1112" actId="1076"/>
          <ac:picMkLst>
            <pc:docMk/>
            <pc:sldMk cId="3943646181" sldId="321"/>
            <ac:picMk id="6" creationId="{FCD12275-5D5D-EA9C-BACE-309ABE4C0DF1}"/>
          </ac:picMkLst>
        </pc:picChg>
        <pc:picChg chg="add mod">
          <ac:chgData name="Hailey Banack" userId="df58c6bd-3e89-4835-b83d-a52c76bdafc9" providerId="ADAL" clId="{D977A145-9998-4443-9865-461E40453E1D}" dt="2024-10-24T19:08:04.021" v="1111" actId="1076"/>
          <ac:picMkLst>
            <pc:docMk/>
            <pc:sldMk cId="3943646181" sldId="321"/>
            <ac:picMk id="8" creationId="{75A4D810-91B6-66A2-124C-775200F2FEC5}"/>
          </ac:picMkLst>
        </pc:picChg>
      </pc:sldChg>
      <pc:sldChg chg="modSp add mod">
        <pc:chgData name="Hailey Banack" userId="df58c6bd-3e89-4835-b83d-a52c76bdafc9" providerId="ADAL" clId="{D977A145-9998-4443-9865-461E40453E1D}" dt="2024-10-24T19:10:01.805" v="1141" actId="113"/>
        <pc:sldMkLst>
          <pc:docMk/>
          <pc:sldMk cId="4111112523" sldId="322"/>
        </pc:sldMkLst>
        <pc:spChg chg="mod">
          <ac:chgData name="Hailey Banack" userId="df58c6bd-3e89-4835-b83d-a52c76bdafc9" providerId="ADAL" clId="{D977A145-9998-4443-9865-461E40453E1D}" dt="2024-10-24T19:10:01.805" v="1141" actId="113"/>
          <ac:spMkLst>
            <pc:docMk/>
            <pc:sldMk cId="4111112523" sldId="322"/>
            <ac:spMk id="375" creationId="{00000000-0000-0000-0000-000000000000}"/>
          </ac:spMkLst>
        </pc:spChg>
      </pc:sldChg>
    </pc:docChg>
  </pc:docChgLst>
  <pc:docChgLst>
    <pc:chgData name="Hailey Banack" userId="df58c6bd-3e89-4835-b83d-a52c76bdafc9" providerId="ADAL" clId="{DDD976F4-8EA6-574E-93E5-6E95078A241C}"/>
    <pc:docChg chg="undo custSel addSld delSld modSld sldOrd">
      <pc:chgData name="Hailey Banack" userId="df58c6bd-3e89-4835-b83d-a52c76bdafc9" providerId="ADAL" clId="{DDD976F4-8EA6-574E-93E5-6E95078A241C}" dt="2024-10-28T20:22:18.720" v="840" actId="1076"/>
      <pc:docMkLst>
        <pc:docMk/>
      </pc:docMkLst>
      <pc:sldChg chg="modSp mod">
        <pc:chgData name="Hailey Banack" userId="df58c6bd-3e89-4835-b83d-a52c76bdafc9" providerId="ADAL" clId="{DDD976F4-8EA6-574E-93E5-6E95078A241C}" dt="2024-10-28T18:49:48.476" v="19" actId="20577"/>
        <pc:sldMkLst>
          <pc:docMk/>
          <pc:sldMk cId="0" sldId="256"/>
        </pc:sldMkLst>
        <pc:spChg chg="mod">
          <ac:chgData name="Hailey Banack" userId="df58c6bd-3e89-4835-b83d-a52c76bdafc9" providerId="ADAL" clId="{DDD976F4-8EA6-574E-93E5-6E95078A241C}" dt="2024-10-28T18:48:25.677" v="1" actId="20577"/>
          <ac:spMkLst>
            <pc:docMk/>
            <pc:sldMk cId="0" sldId="256"/>
            <ac:spMk id="5" creationId="{6E551378-DE19-955F-700C-755DD5B1BBDC}"/>
          </ac:spMkLst>
        </pc:spChg>
        <pc:spChg chg="mod">
          <ac:chgData name="Hailey Banack" userId="df58c6bd-3e89-4835-b83d-a52c76bdafc9" providerId="ADAL" clId="{DDD976F4-8EA6-574E-93E5-6E95078A241C}" dt="2024-10-28T18:49:48.476" v="19" actId="20577"/>
          <ac:spMkLst>
            <pc:docMk/>
            <pc:sldMk cId="0" sldId="256"/>
            <ac:spMk id="309" creationId="{00000000-0000-0000-0000-000000000000}"/>
          </ac:spMkLst>
        </pc:spChg>
      </pc:sldChg>
      <pc:sldChg chg="modSp">
        <pc:chgData name="Hailey Banack" userId="df58c6bd-3e89-4835-b83d-a52c76bdafc9" providerId="ADAL" clId="{DDD976F4-8EA6-574E-93E5-6E95078A241C}" dt="2024-10-28T18:50:28.523" v="24" actId="20577"/>
        <pc:sldMkLst>
          <pc:docMk/>
          <pc:sldMk cId="0" sldId="259"/>
        </pc:sldMkLst>
        <pc:spChg chg="mod">
          <ac:chgData name="Hailey Banack" userId="df58c6bd-3e89-4835-b83d-a52c76bdafc9" providerId="ADAL" clId="{DDD976F4-8EA6-574E-93E5-6E95078A241C}" dt="2024-10-28T18:50:28.523" v="24" actId="20577"/>
          <ac:spMkLst>
            <pc:docMk/>
            <pc:sldMk cId="0" sldId="259"/>
            <ac:spMk id="343" creationId="{00000000-0000-0000-0000-000000000000}"/>
          </ac:spMkLst>
        </pc:spChg>
      </pc:sldChg>
      <pc:sldChg chg="modSp mod">
        <pc:chgData name="Hailey Banack" userId="df58c6bd-3e89-4835-b83d-a52c76bdafc9" providerId="ADAL" clId="{DDD976F4-8EA6-574E-93E5-6E95078A241C}" dt="2024-10-28T18:50:22.574" v="22"/>
        <pc:sldMkLst>
          <pc:docMk/>
          <pc:sldMk cId="0" sldId="261"/>
        </pc:sldMkLst>
        <pc:spChg chg="mod">
          <ac:chgData name="Hailey Banack" userId="df58c6bd-3e89-4835-b83d-a52c76bdafc9" providerId="ADAL" clId="{DDD976F4-8EA6-574E-93E5-6E95078A241C}" dt="2024-10-28T18:50:22.574" v="22"/>
          <ac:spMkLst>
            <pc:docMk/>
            <pc:sldMk cId="0" sldId="261"/>
            <ac:spMk id="4" creationId="{0CAB4224-E412-0571-ABD5-A39634102E3D}"/>
          </ac:spMkLst>
        </pc:spChg>
        <pc:spChg chg="mod">
          <ac:chgData name="Hailey Banack" userId="df58c6bd-3e89-4835-b83d-a52c76bdafc9" providerId="ADAL" clId="{DDD976F4-8EA6-574E-93E5-6E95078A241C}" dt="2024-10-28T18:50:04.049" v="21" actId="20577"/>
          <ac:spMkLst>
            <pc:docMk/>
            <pc:sldMk cId="0" sldId="261"/>
            <ac:spMk id="366" creationId="{00000000-0000-0000-0000-000000000000}"/>
          </ac:spMkLst>
        </pc:spChg>
      </pc:sldChg>
      <pc:sldChg chg="modSp">
        <pc:chgData name="Hailey Banack" userId="df58c6bd-3e89-4835-b83d-a52c76bdafc9" providerId="ADAL" clId="{DDD976F4-8EA6-574E-93E5-6E95078A241C}" dt="2024-10-28T18:51:52.240" v="62" actId="20577"/>
        <pc:sldMkLst>
          <pc:docMk/>
          <pc:sldMk cId="0" sldId="276"/>
        </pc:sldMkLst>
        <pc:spChg chg="mod">
          <ac:chgData name="Hailey Banack" userId="df58c6bd-3e89-4835-b83d-a52c76bdafc9" providerId="ADAL" clId="{DDD976F4-8EA6-574E-93E5-6E95078A241C}" dt="2024-10-28T18:51:52.240" v="62" actId="20577"/>
          <ac:spMkLst>
            <pc:docMk/>
            <pc:sldMk cId="0" sldId="276"/>
            <ac:spMk id="656" creationId="{00000000-0000-0000-0000-000000000000}"/>
          </ac:spMkLst>
        </pc:spChg>
      </pc:sldChg>
      <pc:sldChg chg="addSp delSp modSp mod ord">
        <pc:chgData name="Hailey Banack" userId="df58c6bd-3e89-4835-b83d-a52c76bdafc9" providerId="ADAL" clId="{DDD976F4-8EA6-574E-93E5-6E95078A241C}" dt="2024-10-28T19:31:41.919" v="397" actId="1076"/>
        <pc:sldMkLst>
          <pc:docMk/>
          <pc:sldMk cId="238759412" sldId="320"/>
        </pc:sldMkLst>
        <pc:spChg chg="mod">
          <ac:chgData name="Hailey Banack" userId="df58c6bd-3e89-4835-b83d-a52c76bdafc9" providerId="ADAL" clId="{DDD976F4-8EA6-574E-93E5-6E95078A241C}" dt="2024-10-28T19:28:40.148" v="368" actId="207"/>
          <ac:spMkLst>
            <pc:docMk/>
            <pc:sldMk cId="238759412" sldId="320"/>
            <ac:spMk id="3" creationId="{21AF1172-E35A-E341-7D53-506FAD261FB2}"/>
          </ac:spMkLst>
        </pc:spChg>
        <pc:spChg chg="mod">
          <ac:chgData name="Hailey Banack" userId="df58c6bd-3e89-4835-b83d-a52c76bdafc9" providerId="ADAL" clId="{DDD976F4-8EA6-574E-93E5-6E95078A241C}" dt="2024-10-28T19:31:37.744" v="396" actId="14100"/>
          <ac:spMkLst>
            <pc:docMk/>
            <pc:sldMk cId="238759412" sldId="320"/>
            <ac:spMk id="4" creationId="{20833D9C-BD73-6CDD-29CC-C4AA2D145A26}"/>
          </ac:spMkLst>
        </pc:spChg>
        <pc:spChg chg="del mod">
          <ac:chgData name="Hailey Banack" userId="df58c6bd-3e89-4835-b83d-a52c76bdafc9" providerId="ADAL" clId="{DDD976F4-8EA6-574E-93E5-6E95078A241C}" dt="2024-10-28T19:21:23.791" v="221" actId="478"/>
          <ac:spMkLst>
            <pc:docMk/>
            <pc:sldMk cId="238759412" sldId="320"/>
            <ac:spMk id="5" creationId="{8A7094F9-FFE5-4DBA-A7DD-7A005A3976C7}"/>
          </ac:spMkLst>
        </pc:spChg>
        <pc:spChg chg="mod">
          <ac:chgData name="Hailey Banack" userId="df58c6bd-3e89-4835-b83d-a52c76bdafc9" providerId="ADAL" clId="{DDD976F4-8EA6-574E-93E5-6E95078A241C}" dt="2024-10-28T19:14:30.439" v="154" actId="20577"/>
          <ac:spMkLst>
            <pc:docMk/>
            <pc:sldMk cId="238759412" sldId="320"/>
            <ac:spMk id="6" creationId="{C7678CFB-2F14-9D9C-A206-BDA248417BB0}"/>
          </ac:spMkLst>
        </pc:spChg>
        <pc:spChg chg="mod">
          <ac:chgData name="Hailey Banack" userId="df58c6bd-3e89-4835-b83d-a52c76bdafc9" providerId="ADAL" clId="{DDD976F4-8EA6-574E-93E5-6E95078A241C}" dt="2024-10-28T19:29:00.390" v="369" actId="207"/>
          <ac:spMkLst>
            <pc:docMk/>
            <pc:sldMk cId="238759412" sldId="320"/>
            <ac:spMk id="7" creationId="{D3E5732F-DBFB-69C6-B934-249F25340919}"/>
          </ac:spMkLst>
        </pc:spChg>
        <pc:spChg chg="mod">
          <ac:chgData name="Hailey Banack" userId="df58c6bd-3e89-4835-b83d-a52c76bdafc9" providerId="ADAL" clId="{DDD976F4-8EA6-574E-93E5-6E95078A241C}" dt="2024-10-28T19:21:06.067" v="217" actId="20577"/>
          <ac:spMkLst>
            <pc:docMk/>
            <pc:sldMk cId="238759412" sldId="320"/>
            <ac:spMk id="8" creationId="{072DE1C7-32A0-3A3A-EB9B-3867276C091C}"/>
          </ac:spMkLst>
        </pc:spChg>
        <pc:spChg chg="mod">
          <ac:chgData name="Hailey Banack" userId="df58c6bd-3e89-4835-b83d-a52c76bdafc9" providerId="ADAL" clId="{DDD976F4-8EA6-574E-93E5-6E95078A241C}" dt="2024-10-28T19:28:40.148" v="368" actId="207"/>
          <ac:spMkLst>
            <pc:docMk/>
            <pc:sldMk cId="238759412" sldId="320"/>
            <ac:spMk id="9" creationId="{0756BFAC-7910-B9E7-EB1B-898B9AB7FB47}"/>
          </ac:spMkLst>
        </pc:spChg>
        <pc:spChg chg="del">
          <ac:chgData name="Hailey Banack" userId="df58c6bd-3e89-4835-b83d-a52c76bdafc9" providerId="ADAL" clId="{DDD976F4-8EA6-574E-93E5-6E95078A241C}" dt="2024-10-28T19:25:31.743" v="282" actId="478"/>
          <ac:spMkLst>
            <pc:docMk/>
            <pc:sldMk cId="238759412" sldId="320"/>
            <ac:spMk id="11" creationId="{F3D1BE2F-8D71-F557-A5D1-830E8ED0C310}"/>
          </ac:spMkLst>
        </pc:spChg>
        <pc:spChg chg="add del">
          <ac:chgData name="Hailey Banack" userId="df58c6bd-3e89-4835-b83d-a52c76bdafc9" providerId="ADAL" clId="{DDD976F4-8EA6-574E-93E5-6E95078A241C}" dt="2024-10-28T19:24:10.333" v="232" actId="478"/>
          <ac:spMkLst>
            <pc:docMk/>
            <pc:sldMk cId="238759412" sldId="320"/>
            <ac:spMk id="12" creationId="{70CD4C04-37B3-C3EB-B37E-71C7DAFCF8AC}"/>
          </ac:spMkLst>
        </pc:spChg>
        <pc:spChg chg="add mod">
          <ac:chgData name="Hailey Banack" userId="df58c6bd-3e89-4835-b83d-a52c76bdafc9" providerId="ADAL" clId="{DDD976F4-8EA6-574E-93E5-6E95078A241C}" dt="2024-10-28T19:30:57.875" v="387" actId="1076"/>
          <ac:spMkLst>
            <pc:docMk/>
            <pc:sldMk cId="238759412" sldId="320"/>
            <ac:spMk id="13" creationId="{154307CB-6887-7861-A6D0-197D1E4DF61A}"/>
          </ac:spMkLst>
        </pc:spChg>
        <pc:spChg chg="mod">
          <ac:chgData name="Hailey Banack" userId="df58c6bd-3e89-4835-b83d-a52c76bdafc9" providerId="ADAL" clId="{DDD976F4-8EA6-574E-93E5-6E95078A241C}" dt="2024-10-28T19:26:20.294" v="355" actId="14100"/>
          <ac:spMkLst>
            <pc:docMk/>
            <pc:sldMk cId="238759412" sldId="320"/>
            <ac:spMk id="17" creationId="{C807A5C1-B396-FAF5-7815-73B4CBB24F63}"/>
          </ac:spMkLst>
        </pc:spChg>
        <pc:spChg chg="mod">
          <ac:chgData name="Hailey Banack" userId="df58c6bd-3e89-4835-b83d-a52c76bdafc9" providerId="ADAL" clId="{DDD976F4-8EA6-574E-93E5-6E95078A241C}" dt="2024-10-28T19:25:12.934" v="279"/>
          <ac:spMkLst>
            <pc:docMk/>
            <pc:sldMk cId="238759412" sldId="320"/>
            <ac:spMk id="18" creationId="{6C5DDCC8-A055-AB2E-9C01-8D7E237A9D68}"/>
          </ac:spMkLst>
        </pc:spChg>
        <pc:spChg chg="mod">
          <ac:chgData name="Hailey Banack" userId="df58c6bd-3e89-4835-b83d-a52c76bdafc9" providerId="ADAL" clId="{DDD976F4-8EA6-574E-93E5-6E95078A241C}" dt="2024-10-28T19:26:48.760" v="362" actId="688"/>
          <ac:spMkLst>
            <pc:docMk/>
            <pc:sldMk cId="238759412" sldId="320"/>
            <ac:spMk id="19" creationId="{4613824F-7FFF-F777-03BA-895898638B66}"/>
          </ac:spMkLst>
        </pc:spChg>
        <pc:spChg chg="del mod">
          <ac:chgData name="Hailey Banack" userId="df58c6bd-3e89-4835-b83d-a52c76bdafc9" providerId="ADAL" clId="{DDD976F4-8EA6-574E-93E5-6E95078A241C}" dt="2024-10-28T19:26:06.619" v="353" actId="478"/>
          <ac:spMkLst>
            <pc:docMk/>
            <pc:sldMk cId="238759412" sldId="320"/>
            <ac:spMk id="20" creationId="{A0F898BD-842B-3A8B-0F74-D8033E903C3B}"/>
          </ac:spMkLst>
        </pc:spChg>
        <pc:spChg chg="add mod">
          <ac:chgData name="Hailey Banack" userId="df58c6bd-3e89-4835-b83d-a52c76bdafc9" providerId="ADAL" clId="{DDD976F4-8EA6-574E-93E5-6E95078A241C}" dt="2024-10-28T19:31:41.919" v="397" actId="1076"/>
          <ac:spMkLst>
            <pc:docMk/>
            <pc:sldMk cId="238759412" sldId="320"/>
            <ac:spMk id="21" creationId="{6A5F345B-0D0B-19BF-A5DF-985CCAD890AA}"/>
          </ac:spMkLst>
        </pc:spChg>
        <pc:spChg chg="mod">
          <ac:chgData name="Hailey Banack" userId="df58c6bd-3e89-4835-b83d-a52c76bdafc9" providerId="ADAL" clId="{DDD976F4-8EA6-574E-93E5-6E95078A241C}" dt="2024-10-28T19:30:13.365" v="377"/>
          <ac:spMkLst>
            <pc:docMk/>
            <pc:sldMk cId="238759412" sldId="320"/>
            <ac:spMk id="23" creationId="{0418BFEF-DFCE-75B3-A6AC-21BDEDD3B3C3}"/>
          </ac:spMkLst>
        </pc:spChg>
        <pc:spChg chg="mod">
          <ac:chgData name="Hailey Banack" userId="df58c6bd-3e89-4835-b83d-a52c76bdafc9" providerId="ADAL" clId="{DDD976F4-8EA6-574E-93E5-6E95078A241C}" dt="2024-10-28T19:30:29.238" v="382" actId="1076"/>
          <ac:spMkLst>
            <pc:docMk/>
            <pc:sldMk cId="238759412" sldId="320"/>
            <ac:spMk id="24" creationId="{7ABD2C1A-0DF5-68FD-01FA-903DB9F5A39C}"/>
          </ac:spMkLst>
        </pc:spChg>
        <pc:grpChg chg="add mod">
          <ac:chgData name="Hailey Banack" userId="df58c6bd-3e89-4835-b83d-a52c76bdafc9" providerId="ADAL" clId="{DDD976F4-8EA6-574E-93E5-6E95078A241C}" dt="2024-10-28T19:30:54.303" v="386" actId="1076"/>
          <ac:grpSpMkLst>
            <pc:docMk/>
            <pc:sldMk cId="238759412" sldId="320"/>
            <ac:grpSpMk id="2" creationId="{CB879A0C-C3F9-447F-CD92-4CA184F077FB}"/>
          </ac:grpSpMkLst>
        </pc:grpChg>
        <pc:grpChg chg="add mod">
          <ac:chgData name="Hailey Banack" userId="df58c6bd-3e89-4835-b83d-a52c76bdafc9" providerId="ADAL" clId="{DDD976F4-8EA6-574E-93E5-6E95078A241C}" dt="2024-10-28T19:31:31.129" v="394" actId="14100"/>
          <ac:grpSpMkLst>
            <pc:docMk/>
            <pc:sldMk cId="238759412" sldId="320"/>
            <ac:grpSpMk id="16" creationId="{71F6DBA2-25AA-5999-5771-05209779300A}"/>
          </ac:grpSpMkLst>
        </pc:grpChg>
        <pc:grpChg chg="add mod">
          <ac:chgData name="Hailey Banack" userId="df58c6bd-3e89-4835-b83d-a52c76bdafc9" providerId="ADAL" clId="{DDD976F4-8EA6-574E-93E5-6E95078A241C}" dt="2024-10-28T19:31:23.164" v="393" actId="1076"/>
          <ac:grpSpMkLst>
            <pc:docMk/>
            <pc:sldMk cId="238759412" sldId="320"/>
            <ac:grpSpMk id="22" creationId="{B8B276BF-8DB2-709B-B221-81A360012346}"/>
          </ac:grpSpMkLst>
        </pc:grpChg>
        <pc:picChg chg="del">
          <ac:chgData name="Hailey Banack" userId="df58c6bd-3e89-4835-b83d-a52c76bdafc9" providerId="ADAL" clId="{DDD976F4-8EA6-574E-93E5-6E95078A241C}" dt="2024-10-28T19:21:20.821" v="218" actId="478"/>
          <ac:picMkLst>
            <pc:docMk/>
            <pc:sldMk cId="238759412" sldId="320"/>
            <ac:picMk id="14" creationId="{72B00557-C941-EB99-A791-731B863BCCA3}"/>
          </ac:picMkLst>
        </pc:picChg>
        <pc:picChg chg="del">
          <ac:chgData name="Hailey Banack" userId="df58c6bd-3e89-4835-b83d-a52c76bdafc9" providerId="ADAL" clId="{DDD976F4-8EA6-574E-93E5-6E95078A241C}" dt="2024-10-28T19:21:26.468" v="222" actId="478"/>
          <ac:picMkLst>
            <pc:docMk/>
            <pc:sldMk cId="238759412" sldId="320"/>
            <ac:picMk id="15" creationId="{FBA3FD3E-BDB7-C67C-FA9F-81F781DA4512}"/>
          </ac:picMkLst>
        </pc:picChg>
      </pc:sldChg>
      <pc:sldChg chg="addSp delSp modSp mod">
        <pc:chgData name="Hailey Banack" userId="df58c6bd-3e89-4835-b83d-a52c76bdafc9" providerId="ADAL" clId="{DDD976F4-8EA6-574E-93E5-6E95078A241C}" dt="2024-10-28T20:22:18.720" v="840" actId="1076"/>
        <pc:sldMkLst>
          <pc:docMk/>
          <pc:sldMk cId="1024386368" sldId="323"/>
        </pc:sldMkLst>
        <pc:spChg chg="mod">
          <ac:chgData name="Hailey Banack" userId="df58c6bd-3e89-4835-b83d-a52c76bdafc9" providerId="ADAL" clId="{DDD976F4-8EA6-574E-93E5-6E95078A241C}" dt="2024-10-28T20:15:51.136" v="738" actId="1076"/>
          <ac:spMkLst>
            <pc:docMk/>
            <pc:sldMk cId="1024386368" sldId="323"/>
            <ac:spMk id="4" creationId="{AE0D3E41-0E47-CF3D-357F-21465C544672}"/>
          </ac:spMkLst>
        </pc:spChg>
        <pc:spChg chg="add del">
          <ac:chgData name="Hailey Banack" userId="df58c6bd-3e89-4835-b83d-a52c76bdafc9" providerId="ADAL" clId="{DDD976F4-8EA6-574E-93E5-6E95078A241C}" dt="2024-10-28T19:57:06.067" v="685" actId="22"/>
          <ac:spMkLst>
            <pc:docMk/>
            <pc:sldMk cId="1024386368" sldId="323"/>
            <ac:spMk id="5" creationId="{39A00437-2950-5486-1531-392ECE2393B2}"/>
          </ac:spMkLst>
        </pc:spChg>
        <pc:spChg chg="add del mod">
          <ac:chgData name="Hailey Banack" userId="df58c6bd-3e89-4835-b83d-a52c76bdafc9" providerId="ADAL" clId="{DDD976F4-8EA6-574E-93E5-6E95078A241C}" dt="2024-10-28T20:01:55.335" v="704"/>
          <ac:spMkLst>
            <pc:docMk/>
            <pc:sldMk cId="1024386368" sldId="323"/>
            <ac:spMk id="7" creationId="{7D180C6D-D819-0603-FA6D-9D3FF9A707AC}"/>
          </ac:spMkLst>
        </pc:spChg>
        <pc:spChg chg="add mod">
          <ac:chgData name="Hailey Banack" userId="df58c6bd-3e89-4835-b83d-a52c76bdafc9" providerId="ADAL" clId="{DDD976F4-8EA6-574E-93E5-6E95078A241C}" dt="2024-10-28T20:22:11.062" v="839" actId="1076"/>
          <ac:spMkLst>
            <pc:docMk/>
            <pc:sldMk cId="1024386368" sldId="323"/>
            <ac:spMk id="8" creationId="{AAAE3992-3DA8-7EAB-7133-C77D27B66CC0}"/>
          </ac:spMkLst>
        </pc:spChg>
        <pc:spChg chg="del">
          <ac:chgData name="Hailey Banack" userId="df58c6bd-3e89-4835-b83d-a52c76bdafc9" providerId="ADAL" clId="{DDD976F4-8EA6-574E-93E5-6E95078A241C}" dt="2024-10-28T19:56:28.087" v="678" actId="478"/>
          <ac:spMkLst>
            <pc:docMk/>
            <pc:sldMk cId="1024386368" sldId="323"/>
            <ac:spMk id="9" creationId="{B5299825-92FB-292D-1350-36686524C9B2}"/>
          </ac:spMkLst>
        </pc:spChg>
        <pc:spChg chg="mod">
          <ac:chgData name="Hailey Banack" userId="df58c6bd-3e89-4835-b83d-a52c76bdafc9" providerId="ADAL" clId="{DDD976F4-8EA6-574E-93E5-6E95078A241C}" dt="2024-10-28T20:03:51.641" v="731" actId="207"/>
          <ac:spMkLst>
            <pc:docMk/>
            <pc:sldMk cId="1024386368" sldId="323"/>
            <ac:spMk id="11" creationId="{A95D54D0-9918-3B0D-BFD8-BA21CE611E6F}"/>
          </ac:spMkLst>
        </pc:spChg>
        <pc:spChg chg="mod">
          <ac:chgData name="Hailey Banack" userId="df58c6bd-3e89-4835-b83d-a52c76bdafc9" providerId="ADAL" clId="{DDD976F4-8EA6-574E-93E5-6E95078A241C}" dt="2024-10-28T20:03:51.641" v="731" actId="207"/>
          <ac:spMkLst>
            <pc:docMk/>
            <pc:sldMk cId="1024386368" sldId="323"/>
            <ac:spMk id="12" creationId="{29629F22-B9C8-76BB-B0A3-013EC502C7B1}"/>
          </ac:spMkLst>
        </pc:spChg>
        <pc:spChg chg="del">
          <ac:chgData name="Hailey Banack" userId="df58c6bd-3e89-4835-b83d-a52c76bdafc9" providerId="ADAL" clId="{DDD976F4-8EA6-574E-93E5-6E95078A241C}" dt="2024-10-28T19:56:26.855" v="677" actId="478"/>
          <ac:spMkLst>
            <pc:docMk/>
            <pc:sldMk cId="1024386368" sldId="323"/>
            <ac:spMk id="13" creationId="{0066BE94-E2F0-67ED-1310-00A51224D789}"/>
          </ac:spMkLst>
        </pc:spChg>
        <pc:spChg chg="del">
          <ac:chgData name="Hailey Banack" userId="df58c6bd-3e89-4835-b83d-a52c76bdafc9" providerId="ADAL" clId="{DDD976F4-8EA6-574E-93E5-6E95078A241C}" dt="2024-10-28T19:56:29.465" v="679" actId="478"/>
          <ac:spMkLst>
            <pc:docMk/>
            <pc:sldMk cId="1024386368" sldId="323"/>
            <ac:spMk id="14" creationId="{74918C7C-5636-4346-D744-65F4A916E24D}"/>
          </ac:spMkLst>
        </pc:spChg>
        <pc:spChg chg="del mod">
          <ac:chgData name="Hailey Banack" userId="df58c6bd-3e89-4835-b83d-a52c76bdafc9" providerId="ADAL" clId="{DDD976F4-8EA6-574E-93E5-6E95078A241C}" dt="2024-10-28T20:03:26.068" v="726" actId="478"/>
          <ac:spMkLst>
            <pc:docMk/>
            <pc:sldMk cId="1024386368" sldId="323"/>
            <ac:spMk id="15" creationId="{020ECB88-F1D5-A4A2-8988-F7592B134729}"/>
          </ac:spMkLst>
        </pc:spChg>
        <pc:spChg chg="mod">
          <ac:chgData name="Hailey Banack" userId="df58c6bd-3e89-4835-b83d-a52c76bdafc9" providerId="ADAL" clId="{DDD976F4-8EA6-574E-93E5-6E95078A241C}" dt="2024-10-28T20:15:46.309" v="737" actId="1076"/>
          <ac:spMkLst>
            <pc:docMk/>
            <pc:sldMk cId="1024386368" sldId="323"/>
            <ac:spMk id="16" creationId="{959BB1EF-12CC-231C-0F90-9307454C3120}"/>
          </ac:spMkLst>
        </pc:spChg>
        <pc:spChg chg="del mod">
          <ac:chgData name="Hailey Banack" userId="df58c6bd-3e89-4835-b83d-a52c76bdafc9" providerId="ADAL" clId="{DDD976F4-8EA6-574E-93E5-6E95078A241C}" dt="2024-10-28T20:03:29.424" v="727" actId="478"/>
          <ac:spMkLst>
            <pc:docMk/>
            <pc:sldMk cId="1024386368" sldId="323"/>
            <ac:spMk id="17" creationId="{AA3BC157-0673-20B4-F7B6-BA5EC2D5DF47}"/>
          </ac:spMkLst>
        </pc:spChg>
        <pc:grpChg chg="add mod">
          <ac:chgData name="Hailey Banack" userId="df58c6bd-3e89-4835-b83d-a52c76bdafc9" providerId="ADAL" clId="{DDD976F4-8EA6-574E-93E5-6E95078A241C}" dt="2024-10-28T20:22:18.720" v="840" actId="1076"/>
          <ac:grpSpMkLst>
            <pc:docMk/>
            <pc:sldMk cId="1024386368" sldId="323"/>
            <ac:grpSpMk id="10" creationId="{BEB31A1B-6843-BFE1-710C-F687522C8EF5}"/>
          </ac:grpSpMkLst>
        </pc:grpChg>
        <pc:picChg chg="del">
          <ac:chgData name="Hailey Banack" userId="df58c6bd-3e89-4835-b83d-a52c76bdafc9" providerId="ADAL" clId="{DDD976F4-8EA6-574E-93E5-6E95078A241C}" dt="2024-10-28T19:53:28.493" v="623" actId="21"/>
          <ac:picMkLst>
            <pc:docMk/>
            <pc:sldMk cId="1024386368" sldId="323"/>
            <ac:picMk id="3" creationId="{5FBDF9C0-1EB7-2257-482A-D4D016889508}"/>
          </ac:picMkLst>
        </pc:picChg>
      </pc:sldChg>
      <pc:sldChg chg="del">
        <pc:chgData name="Hailey Banack" userId="df58c6bd-3e89-4835-b83d-a52c76bdafc9" providerId="ADAL" clId="{DDD976F4-8EA6-574E-93E5-6E95078A241C}" dt="2024-10-28T20:16:36.415" v="739" actId="2696"/>
        <pc:sldMkLst>
          <pc:docMk/>
          <pc:sldMk cId="2186848261" sldId="325"/>
        </pc:sldMkLst>
      </pc:sldChg>
      <pc:sldChg chg="modSp mod">
        <pc:chgData name="Hailey Banack" userId="df58c6bd-3e89-4835-b83d-a52c76bdafc9" providerId="ADAL" clId="{DDD976F4-8EA6-574E-93E5-6E95078A241C}" dt="2024-10-28T18:51:43.200" v="53" actId="14100"/>
        <pc:sldMkLst>
          <pc:docMk/>
          <pc:sldMk cId="3287837277" sldId="327"/>
        </pc:sldMkLst>
        <pc:spChg chg="mod">
          <ac:chgData name="Hailey Banack" userId="df58c6bd-3e89-4835-b83d-a52c76bdafc9" providerId="ADAL" clId="{DDD976F4-8EA6-574E-93E5-6E95078A241C}" dt="2024-10-28T18:51:43.200" v="53" actId="14100"/>
          <ac:spMkLst>
            <pc:docMk/>
            <pc:sldMk cId="3287837277" sldId="327"/>
            <ac:spMk id="375" creationId="{00000000-0000-0000-0000-000000000000}"/>
          </ac:spMkLst>
        </pc:spChg>
      </pc:sldChg>
      <pc:sldChg chg="addSp delSp modSp mod delAnim modAnim">
        <pc:chgData name="Hailey Banack" userId="df58c6bd-3e89-4835-b83d-a52c76bdafc9" providerId="ADAL" clId="{DDD976F4-8EA6-574E-93E5-6E95078A241C}" dt="2024-10-28T19:54:08.696" v="629"/>
        <pc:sldMkLst>
          <pc:docMk/>
          <pc:sldMk cId="916367827" sldId="328"/>
        </pc:sldMkLst>
        <pc:spChg chg="add mod">
          <ac:chgData name="Hailey Banack" userId="df58c6bd-3e89-4835-b83d-a52c76bdafc9" providerId="ADAL" clId="{DDD976F4-8EA6-574E-93E5-6E95078A241C}" dt="2024-10-28T19:50:23.406" v="596" actId="1076"/>
          <ac:spMkLst>
            <pc:docMk/>
            <pc:sldMk cId="916367827" sldId="328"/>
            <ac:spMk id="2" creationId="{1BB4437B-6254-BE9C-1B21-255C7DB2E9DB}"/>
          </ac:spMkLst>
        </pc:spChg>
        <pc:spChg chg="add del mod">
          <ac:chgData name="Hailey Banack" userId="df58c6bd-3e89-4835-b83d-a52c76bdafc9" providerId="ADAL" clId="{DDD976F4-8EA6-574E-93E5-6E95078A241C}" dt="2024-10-28T19:52:09.142" v="622"/>
          <ac:spMkLst>
            <pc:docMk/>
            <pc:sldMk cId="916367827" sldId="328"/>
            <ac:spMk id="4" creationId="{3BE51B2D-EDEB-1675-4E38-F92E52B82197}"/>
          </ac:spMkLst>
        </pc:spChg>
        <pc:spChg chg="add mod">
          <ac:chgData name="Hailey Banack" userId="df58c6bd-3e89-4835-b83d-a52c76bdafc9" providerId="ADAL" clId="{DDD976F4-8EA6-574E-93E5-6E95078A241C}" dt="2024-10-28T19:52:00.277" v="620" actId="1076"/>
          <ac:spMkLst>
            <pc:docMk/>
            <pc:sldMk cId="916367827" sldId="328"/>
            <ac:spMk id="5" creationId="{285173EC-A4D6-DACC-AD98-CEF18D49D8BF}"/>
          </ac:spMkLst>
        </pc:spChg>
        <pc:spChg chg="del">
          <ac:chgData name="Hailey Banack" userId="df58c6bd-3e89-4835-b83d-a52c76bdafc9" providerId="ADAL" clId="{DDD976F4-8EA6-574E-93E5-6E95078A241C}" dt="2024-10-28T19:48:50.892" v="581" actId="478"/>
          <ac:spMkLst>
            <pc:docMk/>
            <pc:sldMk cId="916367827" sldId="328"/>
            <ac:spMk id="11" creationId="{6492CFBE-4422-1E97-2BAE-8139D36A5D4D}"/>
          </ac:spMkLst>
        </pc:spChg>
        <pc:spChg chg="mod">
          <ac:chgData name="Hailey Banack" userId="df58c6bd-3e89-4835-b83d-a52c76bdafc9" providerId="ADAL" clId="{DDD976F4-8EA6-574E-93E5-6E95078A241C}" dt="2024-10-28T19:49:08.661" v="587" actId="1076"/>
          <ac:spMkLst>
            <pc:docMk/>
            <pc:sldMk cId="916367827" sldId="328"/>
            <ac:spMk id="23" creationId="{F5C599B9-A31D-20CE-8C53-ED3F2F92B627}"/>
          </ac:spMkLst>
        </pc:spChg>
        <pc:spChg chg="mod">
          <ac:chgData name="Hailey Banack" userId="df58c6bd-3e89-4835-b83d-a52c76bdafc9" providerId="ADAL" clId="{DDD976F4-8EA6-574E-93E5-6E95078A241C}" dt="2024-10-28T19:49:50.391" v="594" actId="1076"/>
          <ac:spMkLst>
            <pc:docMk/>
            <pc:sldMk cId="916367827" sldId="328"/>
            <ac:spMk id="24" creationId="{FBC7BE8E-D4CD-DE56-EF0F-1A7F9324D691}"/>
          </ac:spMkLst>
        </pc:spChg>
        <pc:grpChg chg="del">
          <ac:chgData name="Hailey Banack" userId="df58c6bd-3e89-4835-b83d-a52c76bdafc9" providerId="ADAL" clId="{DDD976F4-8EA6-574E-93E5-6E95078A241C}" dt="2024-10-28T19:48:48.797" v="580" actId="478"/>
          <ac:grpSpMkLst>
            <pc:docMk/>
            <pc:sldMk cId="916367827" sldId="328"/>
            <ac:grpSpMk id="18" creationId="{E1F78042-3645-FCAE-9B88-C1ABE2F7DB21}"/>
          </ac:grpSpMkLst>
        </pc:grpChg>
        <pc:picChg chg="add mod">
          <ac:chgData name="Hailey Banack" userId="df58c6bd-3e89-4835-b83d-a52c76bdafc9" providerId="ADAL" clId="{DDD976F4-8EA6-574E-93E5-6E95078A241C}" dt="2024-10-28T19:54:08.696" v="629"/>
          <ac:picMkLst>
            <pc:docMk/>
            <pc:sldMk cId="916367827" sldId="328"/>
            <ac:picMk id="6" creationId="{F1F4FFF0-E4B4-0ABC-2B4D-5BD7363C95A1}"/>
          </ac:picMkLst>
        </pc:picChg>
        <pc:picChg chg="mod">
          <ac:chgData name="Hailey Banack" userId="df58c6bd-3e89-4835-b83d-a52c76bdafc9" providerId="ADAL" clId="{DDD976F4-8EA6-574E-93E5-6E95078A241C}" dt="2024-10-28T19:49:04.430" v="586" actId="14100"/>
          <ac:picMkLst>
            <pc:docMk/>
            <pc:sldMk cId="916367827" sldId="328"/>
            <ac:picMk id="22" creationId="{F151B876-D0A7-919F-4D6A-6B787910CB95}"/>
          </ac:picMkLst>
        </pc:picChg>
        <pc:picChg chg="del">
          <ac:chgData name="Hailey Banack" userId="df58c6bd-3e89-4835-b83d-a52c76bdafc9" providerId="ADAL" clId="{DDD976F4-8EA6-574E-93E5-6E95078A241C}" dt="2024-10-28T19:48:52.667" v="582" actId="478"/>
          <ac:picMkLst>
            <pc:docMk/>
            <pc:sldMk cId="916367827" sldId="328"/>
            <ac:picMk id="25" creationId="{5AF63D1D-FF27-3F5E-D5D2-90A5C96F4078}"/>
          </ac:picMkLst>
        </pc:picChg>
      </pc:sldChg>
      <pc:sldChg chg="addSp delSp modSp mod delAnim">
        <pc:chgData name="Hailey Banack" userId="df58c6bd-3e89-4835-b83d-a52c76bdafc9" providerId="ADAL" clId="{DDD976F4-8EA6-574E-93E5-6E95078A241C}" dt="2024-10-28T20:21:13.724" v="834" actId="1076"/>
        <pc:sldMkLst>
          <pc:docMk/>
          <pc:sldMk cId="639622357" sldId="329"/>
        </pc:sldMkLst>
        <pc:spChg chg="del">
          <ac:chgData name="Hailey Banack" userId="df58c6bd-3e89-4835-b83d-a52c76bdafc9" providerId="ADAL" clId="{DDD976F4-8EA6-574E-93E5-6E95078A241C}" dt="2024-10-28T20:19:22.389" v="798" actId="478"/>
          <ac:spMkLst>
            <pc:docMk/>
            <pc:sldMk cId="639622357" sldId="329"/>
            <ac:spMk id="3" creationId="{B2EC7E35-B5E5-FB94-A6C7-CF8DDEE86126}"/>
          </ac:spMkLst>
        </pc:spChg>
        <pc:spChg chg="mod">
          <ac:chgData name="Hailey Banack" userId="df58c6bd-3e89-4835-b83d-a52c76bdafc9" providerId="ADAL" clId="{DDD976F4-8EA6-574E-93E5-6E95078A241C}" dt="2024-10-28T20:20:55.659" v="826" actId="14100"/>
          <ac:spMkLst>
            <pc:docMk/>
            <pc:sldMk cId="639622357" sldId="329"/>
            <ac:spMk id="5" creationId="{8A7094F9-FFE5-4DBA-A7DD-7A005A3976C7}"/>
          </ac:spMkLst>
        </pc:spChg>
        <pc:spChg chg="mod">
          <ac:chgData name="Hailey Banack" userId="df58c6bd-3e89-4835-b83d-a52c76bdafc9" providerId="ADAL" clId="{DDD976F4-8EA6-574E-93E5-6E95078A241C}" dt="2024-10-28T20:17:04.010" v="743" actId="207"/>
          <ac:spMkLst>
            <pc:docMk/>
            <pc:sldMk cId="639622357" sldId="329"/>
            <ac:spMk id="6" creationId="{C7678CFB-2F14-9D9C-A206-BDA248417BB0}"/>
          </ac:spMkLst>
        </pc:spChg>
        <pc:spChg chg="mod">
          <ac:chgData name="Hailey Banack" userId="df58c6bd-3e89-4835-b83d-a52c76bdafc9" providerId="ADAL" clId="{DDD976F4-8EA6-574E-93E5-6E95078A241C}" dt="2024-10-28T20:19:17.345" v="796"/>
          <ac:spMkLst>
            <pc:docMk/>
            <pc:sldMk cId="639622357" sldId="329"/>
            <ac:spMk id="8" creationId="{072DE1C7-32A0-3A3A-EB9B-3867276C091C}"/>
          </ac:spMkLst>
        </pc:spChg>
        <pc:spChg chg="add mod">
          <ac:chgData name="Hailey Banack" userId="df58c6bd-3e89-4835-b83d-a52c76bdafc9" providerId="ADAL" clId="{DDD976F4-8EA6-574E-93E5-6E95078A241C}" dt="2024-10-28T20:21:07.850" v="832" actId="21"/>
          <ac:spMkLst>
            <pc:docMk/>
            <pc:sldMk cId="639622357" sldId="329"/>
            <ac:spMk id="11" creationId="{772E9880-F373-9D49-FB70-C7FD376551AD}"/>
          </ac:spMkLst>
        </pc:spChg>
        <pc:spChg chg="add mod">
          <ac:chgData name="Hailey Banack" userId="df58c6bd-3e89-4835-b83d-a52c76bdafc9" providerId="ADAL" clId="{DDD976F4-8EA6-574E-93E5-6E95078A241C}" dt="2024-10-28T20:21:13.724" v="834" actId="1076"/>
          <ac:spMkLst>
            <pc:docMk/>
            <pc:sldMk cId="639622357" sldId="329"/>
            <ac:spMk id="12" creationId="{829F0902-EEAB-2D80-A5F7-50B683E87A2A}"/>
          </ac:spMkLst>
        </pc:spChg>
        <pc:spChg chg="del mod">
          <ac:chgData name="Hailey Banack" userId="df58c6bd-3e89-4835-b83d-a52c76bdafc9" providerId="ADAL" clId="{DDD976F4-8EA6-574E-93E5-6E95078A241C}" dt="2024-10-28T20:21:03.010" v="830" actId="478"/>
          <ac:spMkLst>
            <pc:docMk/>
            <pc:sldMk cId="639622357" sldId="329"/>
            <ac:spMk id="17" creationId="{C807A5C1-B396-FAF5-7815-73B4CBB24F63}"/>
          </ac:spMkLst>
        </pc:spChg>
        <pc:picChg chg="del">
          <ac:chgData name="Hailey Banack" userId="df58c6bd-3e89-4835-b83d-a52c76bdafc9" providerId="ADAL" clId="{DDD976F4-8EA6-574E-93E5-6E95078A241C}" dt="2024-10-28T20:19:20.248" v="797" actId="478"/>
          <ac:picMkLst>
            <pc:docMk/>
            <pc:sldMk cId="639622357" sldId="329"/>
            <ac:picMk id="2" creationId="{E05F0B67-48AD-9DE1-6BA2-D3C16C5109D9}"/>
          </ac:picMkLst>
        </pc:picChg>
        <pc:picChg chg="add mod">
          <ac:chgData name="Hailey Banack" userId="df58c6bd-3e89-4835-b83d-a52c76bdafc9" providerId="ADAL" clId="{DDD976F4-8EA6-574E-93E5-6E95078A241C}" dt="2024-10-28T20:20:34.036" v="819" actId="167"/>
          <ac:picMkLst>
            <pc:docMk/>
            <pc:sldMk cId="639622357" sldId="329"/>
            <ac:picMk id="4" creationId="{0AB13D34-4280-A0A0-46B8-91C7FE0343B9}"/>
          </ac:picMkLst>
        </pc:picChg>
        <pc:picChg chg="del">
          <ac:chgData name="Hailey Banack" userId="df58c6bd-3e89-4835-b83d-a52c76bdafc9" providerId="ADAL" clId="{DDD976F4-8EA6-574E-93E5-6E95078A241C}" dt="2024-10-28T20:19:23.305" v="799" actId="478"/>
          <ac:picMkLst>
            <pc:docMk/>
            <pc:sldMk cId="639622357" sldId="329"/>
            <ac:picMk id="7" creationId="{C6B15EC2-FC29-53E2-DD54-2F6F0AD8F492}"/>
          </ac:picMkLst>
        </pc:picChg>
        <pc:picChg chg="add mod">
          <ac:chgData name="Hailey Banack" userId="df58c6bd-3e89-4835-b83d-a52c76bdafc9" providerId="ADAL" clId="{DDD976F4-8EA6-574E-93E5-6E95078A241C}" dt="2024-10-28T20:20:29.577" v="818" actId="167"/>
          <ac:picMkLst>
            <pc:docMk/>
            <pc:sldMk cId="639622357" sldId="329"/>
            <ac:picMk id="9" creationId="{99A25181-3FD4-8C14-1C17-5640B4E61FC1}"/>
          </ac:picMkLst>
        </pc:picChg>
      </pc:sldChg>
      <pc:sldChg chg="modSp add mod modNotes">
        <pc:chgData name="Hailey Banack" userId="df58c6bd-3e89-4835-b83d-a52c76bdafc9" providerId="ADAL" clId="{DDD976F4-8EA6-574E-93E5-6E95078A241C}" dt="2024-10-28T19:13:41.401" v="128" actId="14100"/>
        <pc:sldMkLst>
          <pc:docMk/>
          <pc:sldMk cId="0" sldId="330"/>
        </pc:sldMkLst>
        <pc:spChg chg="mod">
          <ac:chgData name="Hailey Banack" userId="df58c6bd-3e89-4835-b83d-a52c76bdafc9" providerId="ADAL" clId="{DDD976F4-8EA6-574E-93E5-6E95078A241C}" dt="2024-10-28T18:57:00.315" v="122" actId="14100"/>
          <ac:spMkLst>
            <pc:docMk/>
            <pc:sldMk cId="0" sldId="330"/>
            <ac:spMk id="655" creationId="{00000000-0000-0000-0000-000000000000}"/>
          </ac:spMkLst>
        </pc:spChg>
        <pc:spChg chg="mod">
          <ac:chgData name="Hailey Banack" userId="df58c6bd-3e89-4835-b83d-a52c76bdafc9" providerId="ADAL" clId="{DDD976F4-8EA6-574E-93E5-6E95078A241C}" dt="2024-10-28T19:13:41.401" v="128" actId="14100"/>
          <ac:spMkLst>
            <pc:docMk/>
            <pc:sldMk cId="0" sldId="330"/>
            <ac:spMk id="656" creationId="{00000000-0000-0000-0000-000000000000}"/>
          </ac:spMkLst>
        </pc:spChg>
        <pc:picChg chg="mod">
          <ac:chgData name="Hailey Banack" userId="df58c6bd-3e89-4835-b83d-a52c76bdafc9" providerId="ADAL" clId="{DDD976F4-8EA6-574E-93E5-6E95078A241C}" dt="2024-10-28T18:57:04.592" v="123" actId="1076"/>
          <ac:picMkLst>
            <pc:docMk/>
            <pc:sldMk cId="0" sldId="330"/>
            <ac:picMk id="658" creationId="{00000000-0000-0000-0000-000000000000}"/>
          </ac:picMkLst>
        </pc:picChg>
      </pc:sldChg>
      <pc:sldChg chg="addSp delSp modSp add mod">
        <pc:chgData name="Hailey Banack" userId="df58c6bd-3e89-4835-b83d-a52c76bdafc9" providerId="ADAL" clId="{DDD976F4-8EA6-574E-93E5-6E95078A241C}" dt="2024-10-28T19:48:28.787" v="579" actId="20577"/>
        <pc:sldMkLst>
          <pc:docMk/>
          <pc:sldMk cId="2956218236" sldId="331"/>
        </pc:sldMkLst>
        <pc:spChg chg="del">
          <ac:chgData name="Hailey Banack" userId="df58c6bd-3e89-4835-b83d-a52c76bdafc9" providerId="ADAL" clId="{DDD976F4-8EA6-574E-93E5-6E95078A241C}" dt="2024-10-28T19:38:02.553" v="471" actId="478"/>
          <ac:spMkLst>
            <pc:docMk/>
            <pc:sldMk cId="2956218236" sldId="331"/>
            <ac:spMk id="4" creationId="{20833D9C-BD73-6CDD-29CC-C4AA2D145A26}"/>
          </ac:spMkLst>
        </pc:spChg>
        <pc:spChg chg="del">
          <ac:chgData name="Hailey Banack" userId="df58c6bd-3e89-4835-b83d-a52c76bdafc9" providerId="ADAL" clId="{DDD976F4-8EA6-574E-93E5-6E95078A241C}" dt="2024-10-28T19:35:31.986" v="400" actId="478"/>
          <ac:spMkLst>
            <pc:docMk/>
            <pc:sldMk cId="2956218236" sldId="331"/>
            <ac:spMk id="6" creationId="{C7678CFB-2F14-9D9C-A206-BDA248417BB0}"/>
          </ac:spMkLst>
        </pc:spChg>
        <pc:spChg chg="mod">
          <ac:chgData name="Hailey Banack" userId="df58c6bd-3e89-4835-b83d-a52c76bdafc9" providerId="ADAL" clId="{DDD976F4-8EA6-574E-93E5-6E95078A241C}" dt="2024-10-28T19:48:28.787" v="579" actId="20577"/>
          <ac:spMkLst>
            <pc:docMk/>
            <pc:sldMk cId="2956218236" sldId="331"/>
            <ac:spMk id="8" creationId="{072DE1C7-32A0-3A3A-EB9B-3867276C091C}"/>
          </ac:spMkLst>
        </pc:spChg>
        <pc:spChg chg="add del mod">
          <ac:chgData name="Hailey Banack" userId="df58c6bd-3e89-4835-b83d-a52c76bdafc9" providerId="ADAL" clId="{DDD976F4-8EA6-574E-93E5-6E95078A241C}" dt="2024-10-28T19:35:35.108" v="401" actId="478"/>
          <ac:spMkLst>
            <pc:docMk/>
            <pc:sldMk cId="2956218236" sldId="331"/>
            <ac:spMk id="10" creationId="{943E0AF6-9EC1-57E3-66A7-2E14401B2D8A}"/>
          </ac:spMkLst>
        </pc:spChg>
        <pc:spChg chg="add mod">
          <ac:chgData name="Hailey Banack" userId="df58c6bd-3e89-4835-b83d-a52c76bdafc9" providerId="ADAL" clId="{DDD976F4-8EA6-574E-93E5-6E95078A241C}" dt="2024-10-28T19:46:10.322" v="536"/>
          <ac:spMkLst>
            <pc:docMk/>
            <pc:sldMk cId="2956218236" sldId="331"/>
            <ac:spMk id="12" creationId="{622FE73C-D79D-6516-2E0F-D55BCDEA33C9}"/>
          </ac:spMkLst>
        </pc:spChg>
        <pc:spChg chg="mod">
          <ac:chgData name="Hailey Banack" userId="df58c6bd-3e89-4835-b83d-a52c76bdafc9" providerId="ADAL" clId="{DDD976F4-8EA6-574E-93E5-6E95078A241C}" dt="2024-10-28T19:42:31.703" v="520" actId="1076"/>
          <ac:spMkLst>
            <pc:docMk/>
            <pc:sldMk cId="2956218236" sldId="331"/>
            <ac:spMk id="13" creationId="{154307CB-6887-7861-A6D0-197D1E4DF61A}"/>
          </ac:spMkLst>
        </pc:spChg>
        <pc:spChg chg="mod">
          <ac:chgData name="Hailey Banack" userId="df58c6bd-3e89-4835-b83d-a52c76bdafc9" providerId="ADAL" clId="{DDD976F4-8EA6-574E-93E5-6E95078A241C}" dt="2024-10-28T19:44:58.206" v="531" actId="1076"/>
          <ac:spMkLst>
            <pc:docMk/>
            <pc:sldMk cId="2956218236" sldId="331"/>
            <ac:spMk id="21" creationId="{6A5F345B-0D0B-19BF-A5DF-985CCAD890AA}"/>
          </ac:spMkLst>
        </pc:spChg>
        <pc:spChg chg="add del mod">
          <ac:chgData name="Hailey Banack" userId="df58c6bd-3e89-4835-b83d-a52c76bdafc9" providerId="ADAL" clId="{DDD976F4-8EA6-574E-93E5-6E95078A241C}" dt="2024-10-28T19:47:47.407" v="559"/>
          <ac:spMkLst>
            <pc:docMk/>
            <pc:sldMk cId="2956218236" sldId="331"/>
            <ac:spMk id="27" creationId="{A8DF489C-9B56-540C-2172-50567B0FE3C7}"/>
          </ac:spMkLst>
        </pc:spChg>
        <pc:spChg chg="add mod">
          <ac:chgData name="Hailey Banack" userId="df58c6bd-3e89-4835-b83d-a52c76bdafc9" providerId="ADAL" clId="{DDD976F4-8EA6-574E-93E5-6E95078A241C}" dt="2024-10-28T19:47:38.291" v="555" actId="1076"/>
          <ac:spMkLst>
            <pc:docMk/>
            <pc:sldMk cId="2956218236" sldId="331"/>
            <ac:spMk id="28" creationId="{DE2F96F8-1F93-15D7-9914-5F6224A067AB}"/>
          </ac:spMkLst>
        </pc:spChg>
        <pc:grpChg chg="del">
          <ac:chgData name="Hailey Banack" userId="df58c6bd-3e89-4835-b83d-a52c76bdafc9" providerId="ADAL" clId="{DDD976F4-8EA6-574E-93E5-6E95078A241C}" dt="2024-10-28T19:38:05.450" v="473" actId="478"/>
          <ac:grpSpMkLst>
            <pc:docMk/>
            <pc:sldMk cId="2956218236" sldId="331"/>
            <ac:grpSpMk id="2" creationId="{CB879A0C-C3F9-447F-CD92-4CA184F077FB}"/>
          </ac:grpSpMkLst>
        </pc:grpChg>
        <pc:grpChg chg="del">
          <ac:chgData name="Hailey Banack" userId="df58c6bd-3e89-4835-b83d-a52c76bdafc9" providerId="ADAL" clId="{DDD976F4-8EA6-574E-93E5-6E95078A241C}" dt="2024-10-28T19:38:03.971" v="472" actId="478"/>
          <ac:grpSpMkLst>
            <pc:docMk/>
            <pc:sldMk cId="2956218236" sldId="331"/>
            <ac:grpSpMk id="16" creationId="{71F6DBA2-25AA-5999-5771-05209779300A}"/>
          </ac:grpSpMkLst>
        </pc:grpChg>
        <pc:grpChg chg="del">
          <ac:chgData name="Hailey Banack" userId="df58c6bd-3e89-4835-b83d-a52c76bdafc9" providerId="ADAL" clId="{DDD976F4-8EA6-574E-93E5-6E95078A241C}" dt="2024-10-28T19:38:06.874" v="474" actId="478"/>
          <ac:grpSpMkLst>
            <pc:docMk/>
            <pc:sldMk cId="2956218236" sldId="331"/>
            <ac:grpSpMk id="22" creationId="{B8B276BF-8DB2-709B-B221-81A360012346}"/>
          </ac:grpSpMkLst>
        </pc:grpChg>
        <pc:picChg chg="add mod">
          <ac:chgData name="Hailey Banack" userId="df58c6bd-3e89-4835-b83d-a52c76bdafc9" providerId="ADAL" clId="{DDD976F4-8EA6-574E-93E5-6E95078A241C}" dt="2024-10-28T19:48:10.837" v="562" actId="1367"/>
          <ac:picMkLst>
            <pc:docMk/>
            <pc:sldMk cId="2956218236" sldId="331"/>
            <ac:picMk id="11" creationId="{AA3A9036-BF39-81D4-DD4B-207974A19D66}"/>
          </ac:picMkLst>
        </pc:picChg>
        <pc:picChg chg="add del mod">
          <ac:chgData name="Hailey Banack" userId="df58c6bd-3e89-4835-b83d-a52c76bdafc9" providerId="ADAL" clId="{DDD976F4-8EA6-574E-93E5-6E95078A241C}" dt="2024-10-28T19:44:33.644" v="522" actId="478"/>
          <ac:picMkLst>
            <pc:docMk/>
            <pc:sldMk cId="2956218236" sldId="331"/>
            <ac:picMk id="14" creationId="{3923A5AE-85CA-5A63-49AC-87796896680F}"/>
          </ac:picMkLst>
        </pc:picChg>
        <pc:picChg chg="add del mod">
          <ac:chgData name="Hailey Banack" userId="df58c6bd-3e89-4835-b83d-a52c76bdafc9" providerId="ADAL" clId="{DDD976F4-8EA6-574E-93E5-6E95078A241C}" dt="2024-10-28T19:44:34.656" v="523" actId="478"/>
          <ac:picMkLst>
            <pc:docMk/>
            <pc:sldMk cId="2956218236" sldId="331"/>
            <ac:picMk id="15" creationId="{55940A88-89F1-7DE7-7608-4DAEF272B66E}"/>
          </ac:picMkLst>
        </pc:picChg>
        <pc:picChg chg="add mod">
          <ac:chgData name="Hailey Banack" userId="df58c6bd-3e89-4835-b83d-a52c76bdafc9" providerId="ADAL" clId="{DDD976F4-8EA6-574E-93E5-6E95078A241C}" dt="2024-10-28T19:47:47.133" v="557"/>
          <ac:picMkLst>
            <pc:docMk/>
            <pc:sldMk cId="2956218236" sldId="331"/>
            <ac:picMk id="20" creationId="{6E842EC6-4E2A-50D0-B20E-CAEF5D3FE273}"/>
          </ac:picMkLst>
        </pc:picChg>
        <pc:picChg chg="add mod">
          <ac:chgData name="Hailey Banack" userId="df58c6bd-3e89-4835-b83d-a52c76bdafc9" providerId="ADAL" clId="{DDD976F4-8EA6-574E-93E5-6E95078A241C}" dt="2024-10-28T19:47:55.644" v="560"/>
          <ac:picMkLst>
            <pc:docMk/>
            <pc:sldMk cId="2956218236" sldId="331"/>
            <ac:picMk id="25" creationId="{41D8A4D7-3EC2-BEB8-0CD1-7B3ABDA6FAA7}"/>
          </ac:picMkLst>
        </pc:picChg>
        <pc:picChg chg="add mod">
          <ac:chgData name="Hailey Banack" userId="df58c6bd-3e89-4835-b83d-a52c76bdafc9" providerId="ADAL" clId="{DDD976F4-8EA6-574E-93E5-6E95078A241C}" dt="2024-10-28T19:48:02.020" v="561"/>
          <ac:picMkLst>
            <pc:docMk/>
            <pc:sldMk cId="2956218236" sldId="331"/>
            <ac:picMk id="29" creationId="{F6AA5F4C-DF01-3FC8-5A94-5D5FAE8580C0}"/>
          </ac:picMkLst>
        </pc:picChg>
      </pc:sldChg>
    </pc:docChg>
  </pc:docChgLst>
  <pc:docChgLst>
    <pc:chgData name="Hailey Banack" userId="df58c6bd-3e89-4835-b83d-a52c76bdafc9" providerId="ADAL" clId="{28EB3A66-3FE4-4A42-8889-38B6FFA25D93}"/>
    <pc:docChg chg="undo custSel addSld modSld sldOrd">
      <pc:chgData name="Hailey Banack" userId="df58c6bd-3e89-4835-b83d-a52c76bdafc9" providerId="ADAL" clId="{28EB3A66-3FE4-4A42-8889-38B6FFA25D93}" dt="2024-10-30T20:48:15.974" v="480" actId="1076"/>
      <pc:docMkLst>
        <pc:docMk/>
      </pc:docMkLst>
      <pc:sldChg chg="modSp mod">
        <pc:chgData name="Hailey Banack" userId="df58c6bd-3e89-4835-b83d-a52c76bdafc9" providerId="ADAL" clId="{28EB3A66-3FE4-4A42-8889-38B6FFA25D93}" dt="2024-10-30T20:19:49.624" v="43" actId="1076"/>
        <pc:sldMkLst>
          <pc:docMk/>
          <pc:sldMk cId="0" sldId="256"/>
        </pc:sldMkLst>
        <pc:spChg chg="mod">
          <ac:chgData name="Hailey Banack" userId="df58c6bd-3e89-4835-b83d-a52c76bdafc9" providerId="ADAL" clId="{28EB3A66-3FE4-4A42-8889-38B6FFA25D93}" dt="2024-10-30T20:19:12.521" v="1" actId="20577"/>
          <ac:spMkLst>
            <pc:docMk/>
            <pc:sldMk cId="0" sldId="256"/>
            <ac:spMk id="5" creationId="{6E551378-DE19-955F-700C-755DD5B1BBDC}"/>
          </ac:spMkLst>
        </pc:spChg>
        <pc:spChg chg="mod">
          <ac:chgData name="Hailey Banack" userId="df58c6bd-3e89-4835-b83d-a52c76bdafc9" providerId="ADAL" clId="{28EB3A66-3FE4-4A42-8889-38B6FFA25D93}" dt="2024-10-30T20:19:49.624" v="43" actId="1076"/>
          <ac:spMkLst>
            <pc:docMk/>
            <pc:sldMk cId="0" sldId="256"/>
            <ac:spMk id="309" creationId="{00000000-0000-0000-0000-000000000000}"/>
          </ac:spMkLst>
        </pc:spChg>
      </pc:sldChg>
      <pc:sldChg chg="addSp delSp modSp mod">
        <pc:chgData name="Hailey Banack" userId="df58c6bd-3e89-4835-b83d-a52c76bdafc9" providerId="ADAL" clId="{28EB3A66-3FE4-4A42-8889-38B6FFA25D93}" dt="2024-10-30T20:25:15.895" v="195" actId="478"/>
        <pc:sldMkLst>
          <pc:docMk/>
          <pc:sldMk cId="0" sldId="259"/>
        </pc:sldMkLst>
        <pc:spChg chg="add del mod">
          <ac:chgData name="Hailey Banack" userId="df58c6bd-3e89-4835-b83d-a52c76bdafc9" providerId="ADAL" clId="{28EB3A66-3FE4-4A42-8889-38B6FFA25D93}" dt="2024-10-30T20:25:15.895" v="195" actId="478"/>
          <ac:spMkLst>
            <pc:docMk/>
            <pc:sldMk cId="0" sldId="259"/>
            <ac:spMk id="4" creationId="{D054632D-0FBE-F455-BF27-6B1EF9149F4C}"/>
          </ac:spMkLst>
        </pc:spChg>
      </pc:sldChg>
      <pc:sldChg chg="modSp mod">
        <pc:chgData name="Hailey Banack" userId="df58c6bd-3e89-4835-b83d-a52c76bdafc9" providerId="ADAL" clId="{28EB3A66-3FE4-4A42-8889-38B6FFA25D93}" dt="2024-10-30T20:25:21.074" v="196" actId="1076"/>
        <pc:sldMkLst>
          <pc:docMk/>
          <pc:sldMk cId="0" sldId="261"/>
        </pc:sldMkLst>
        <pc:spChg chg="mod">
          <ac:chgData name="Hailey Banack" userId="df58c6bd-3e89-4835-b83d-a52c76bdafc9" providerId="ADAL" clId="{28EB3A66-3FE4-4A42-8889-38B6FFA25D93}" dt="2024-10-30T20:24:34.919" v="190" actId="21"/>
          <ac:spMkLst>
            <pc:docMk/>
            <pc:sldMk cId="0" sldId="261"/>
            <ac:spMk id="4" creationId="{0CAB4224-E412-0571-ABD5-A39634102E3D}"/>
          </ac:spMkLst>
        </pc:spChg>
        <pc:spChg chg="mod">
          <ac:chgData name="Hailey Banack" userId="df58c6bd-3e89-4835-b83d-a52c76bdafc9" providerId="ADAL" clId="{28EB3A66-3FE4-4A42-8889-38B6FFA25D93}" dt="2024-10-30T20:23:36.159" v="167" actId="20577"/>
          <ac:spMkLst>
            <pc:docMk/>
            <pc:sldMk cId="0" sldId="261"/>
            <ac:spMk id="366" creationId="{00000000-0000-0000-0000-000000000000}"/>
          </ac:spMkLst>
        </pc:spChg>
        <pc:picChg chg="mod">
          <ac:chgData name="Hailey Banack" userId="df58c6bd-3e89-4835-b83d-a52c76bdafc9" providerId="ADAL" clId="{28EB3A66-3FE4-4A42-8889-38B6FFA25D93}" dt="2024-10-30T20:25:21.074" v="196" actId="1076"/>
          <ac:picMkLst>
            <pc:docMk/>
            <pc:sldMk cId="0" sldId="261"/>
            <ac:picMk id="2" creationId="{EE884F72-2C9E-2ACB-D452-2AAB4D0CD42B}"/>
          </ac:picMkLst>
        </pc:picChg>
      </pc:sldChg>
      <pc:sldChg chg="addSp delSp modSp mod ord delAnim modAnim">
        <pc:chgData name="Hailey Banack" userId="df58c6bd-3e89-4835-b83d-a52c76bdafc9" providerId="ADAL" clId="{28EB3A66-3FE4-4A42-8889-38B6FFA25D93}" dt="2024-10-30T20:33:22.811" v="223" actId="1076"/>
        <pc:sldMkLst>
          <pc:docMk/>
          <pc:sldMk cId="238759412" sldId="320"/>
        </pc:sldMkLst>
        <pc:spChg chg="del">
          <ac:chgData name="Hailey Banack" userId="df58c6bd-3e89-4835-b83d-a52c76bdafc9" providerId="ADAL" clId="{28EB3A66-3FE4-4A42-8889-38B6FFA25D93}" dt="2024-10-30T20:31:53.741" v="199" actId="478"/>
          <ac:spMkLst>
            <pc:docMk/>
            <pc:sldMk cId="238759412" sldId="320"/>
            <ac:spMk id="2" creationId="{651C9D37-CD71-53D4-38FF-5831F30F426B}"/>
          </ac:spMkLst>
        </pc:spChg>
        <pc:spChg chg="mod">
          <ac:chgData name="Hailey Banack" userId="df58c6bd-3e89-4835-b83d-a52c76bdafc9" providerId="ADAL" clId="{28EB3A66-3FE4-4A42-8889-38B6FFA25D93}" dt="2024-10-30T20:32:39.943" v="215" actId="1076"/>
          <ac:spMkLst>
            <pc:docMk/>
            <pc:sldMk cId="238759412" sldId="320"/>
            <ac:spMk id="4" creationId="{447BE31B-B9DE-52CD-ACD9-52DF2161F424}"/>
          </ac:spMkLst>
        </pc:spChg>
        <pc:spChg chg="add mod">
          <ac:chgData name="Hailey Banack" userId="df58c6bd-3e89-4835-b83d-a52c76bdafc9" providerId="ADAL" clId="{28EB3A66-3FE4-4A42-8889-38B6FFA25D93}" dt="2024-10-30T20:33:00.062" v="220" actId="113"/>
          <ac:spMkLst>
            <pc:docMk/>
            <pc:sldMk cId="238759412" sldId="320"/>
            <ac:spMk id="5" creationId="{F337B67F-A311-801A-7952-0B96EE53721D}"/>
          </ac:spMkLst>
        </pc:spChg>
        <pc:spChg chg="mod">
          <ac:chgData name="Hailey Banack" userId="df58c6bd-3e89-4835-b83d-a52c76bdafc9" providerId="ADAL" clId="{28EB3A66-3FE4-4A42-8889-38B6FFA25D93}" dt="2024-10-30T20:33:22.811" v="223" actId="1076"/>
          <ac:spMkLst>
            <pc:docMk/>
            <pc:sldMk cId="238759412" sldId="320"/>
            <ac:spMk id="6" creationId="{C7678CFB-2F14-9D9C-A206-BDA248417BB0}"/>
          </ac:spMkLst>
        </pc:spChg>
        <pc:spChg chg="del">
          <ac:chgData name="Hailey Banack" userId="df58c6bd-3e89-4835-b83d-a52c76bdafc9" providerId="ADAL" clId="{28EB3A66-3FE4-4A42-8889-38B6FFA25D93}" dt="2024-10-30T20:33:16.782" v="222" actId="478"/>
          <ac:spMkLst>
            <pc:docMk/>
            <pc:sldMk cId="238759412" sldId="320"/>
            <ac:spMk id="8" creationId="{072DE1C7-32A0-3A3A-EB9B-3867276C091C}"/>
          </ac:spMkLst>
        </pc:spChg>
        <pc:picChg chg="del">
          <ac:chgData name="Hailey Banack" userId="df58c6bd-3e89-4835-b83d-a52c76bdafc9" providerId="ADAL" clId="{28EB3A66-3FE4-4A42-8889-38B6FFA25D93}" dt="2024-10-30T20:31:50.135" v="198" actId="478"/>
          <ac:picMkLst>
            <pc:docMk/>
            <pc:sldMk cId="238759412" sldId="320"/>
            <ac:picMk id="3" creationId="{0A242D7A-2F8A-10A9-14F6-7C7908D63F7C}"/>
          </ac:picMkLst>
        </pc:picChg>
      </pc:sldChg>
      <pc:sldChg chg="addSp delSp modSp mod ord delAnim modAnim">
        <pc:chgData name="Hailey Banack" userId="df58c6bd-3e89-4835-b83d-a52c76bdafc9" providerId="ADAL" clId="{28EB3A66-3FE4-4A42-8889-38B6FFA25D93}" dt="2024-10-30T20:46:26.515" v="447" actId="1076"/>
        <pc:sldMkLst>
          <pc:docMk/>
          <pc:sldMk cId="1024386368" sldId="323"/>
        </pc:sldMkLst>
        <pc:spChg chg="add del mod">
          <ac:chgData name="Hailey Banack" userId="df58c6bd-3e89-4835-b83d-a52c76bdafc9" providerId="ADAL" clId="{28EB3A66-3FE4-4A42-8889-38B6FFA25D93}" dt="2024-10-30T20:38:36.401" v="295"/>
          <ac:spMkLst>
            <pc:docMk/>
            <pc:sldMk cId="1024386368" sldId="323"/>
            <ac:spMk id="3" creationId="{45BBEB26-B9E6-1135-577C-0C6C14832D22}"/>
          </ac:spMkLst>
        </pc:spChg>
        <pc:spChg chg="del">
          <ac:chgData name="Hailey Banack" userId="df58c6bd-3e89-4835-b83d-a52c76bdafc9" providerId="ADAL" clId="{28EB3A66-3FE4-4A42-8889-38B6FFA25D93}" dt="2024-10-30T20:38:52.100" v="299" actId="478"/>
          <ac:spMkLst>
            <pc:docMk/>
            <pc:sldMk cId="1024386368" sldId="323"/>
            <ac:spMk id="4" creationId="{AB283486-AFFD-4B4B-4226-B39BC1DDB16C}"/>
          </ac:spMkLst>
        </pc:spChg>
        <pc:spChg chg="add del mod">
          <ac:chgData name="Hailey Banack" userId="df58c6bd-3e89-4835-b83d-a52c76bdafc9" providerId="ADAL" clId="{28EB3A66-3FE4-4A42-8889-38B6FFA25D93}" dt="2024-10-30T20:44:48.821" v="417" actId="478"/>
          <ac:spMkLst>
            <pc:docMk/>
            <pc:sldMk cId="1024386368" sldId="323"/>
            <ac:spMk id="5" creationId="{8A34127C-D437-9804-642C-B4ABC1BE58AC}"/>
          </ac:spMkLst>
        </pc:spChg>
        <pc:spChg chg="del">
          <ac:chgData name="Hailey Banack" userId="df58c6bd-3e89-4835-b83d-a52c76bdafc9" providerId="ADAL" clId="{28EB3A66-3FE4-4A42-8889-38B6FFA25D93}" dt="2024-10-30T20:38:59.029" v="301" actId="478"/>
          <ac:spMkLst>
            <pc:docMk/>
            <pc:sldMk cId="1024386368" sldId="323"/>
            <ac:spMk id="6" creationId="{56A5496B-2048-71C6-C3BF-BFA8A47EA6CA}"/>
          </ac:spMkLst>
        </pc:spChg>
        <pc:spChg chg="del mod">
          <ac:chgData name="Hailey Banack" userId="df58c6bd-3e89-4835-b83d-a52c76bdafc9" providerId="ADAL" clId="{28EB3A66-3FE4-4A42-8889-38B6FFA25D93}" dt="2024-10-30T20:44:51.292" v="421" actId="478"/>
          <ac:spMkLst>
            <pc:docMk/>
            <pc:sldMk cId="1024386368" sldId="323"/>
            <ac:spMk id="7" creationId="{F46D71CE-0A9F-165E-01B0-35F4916D5E33}"/>
          </ac:spMkLst>
        </pc:spChg>
        <pc:spChg chg="del">
          <ac:chgData name="Hailey Banack" userId="df58c6bd-3e89-4835-b83d-a52c76bdafc9" providerId="ADAL" clId="{28EB3A66-3FE4-4A42-8889-38B6FFA25D93}" dt="2024-10-30T20:38:54.646" v="300" actId="478"/>
          <ac:spMkLst>
            <pc:docMk/>
            <pc:sldMk cId="1024386368" sldId="323"/>
            <ac:spMk id="8" creationId="{2F6FD68D-4F91-E9F3-E690-E703E7C4EDED}"/>
          </ac:spMkLst>
        </pc:spChg>
        <pc:spChg chg="add del mod">
          <ac:chgData name="Hailey Banack" userId="df58c6bd-3e89-4835-b83d-a52c76bdafc9" providerId="ADAL" clId="{28EB3A66-3FE4-4A42-8889-38B6FFA25D93}" dt="2024-10-30T20:44:03.163" v="405"/>
          <ac:spMkLst>
            <pc:docMk/>
            <pc:sldMk cId="1024386368" sldId="323"/>
            <ac:spMk id="13" creationId="{768B66EB-D23C-0BBE-07AA-4F9DAA521026}"/>
          </ac:spMkLst>
        </pc:spChg>
        <pc:spChg chg="add mod">
          <ac:chgData name="Hailey Banack" userId="df58c6bd-3e89-4835-b83d-a52c76bdafc9" providerId="ADAL" clId="{28EB3A66-3FE4-4A42-8889-38B6FFA25D93}" dt="2024-10-30T20:45:03.880" v="425" actId="1076"/>
          <ac:spMkLst>
            <pc:docMk/>
            <pc:sldMk cId="1024386368" sldId="323"/>
            <ac:spMk id="14" creationId="{90C1A8CE-BAE9-6D93-3F18-0110BA36DD35}"/>
          </ac:spMkLst>
        </pc:spChg>
        <pc:spChg chg="add mod">
          <ac:chgData name="Hailey Banack" userId="df58c6bd-3e89-4835-b83d-a52c76bdafc9" providerId="ADAL" clId="{28EB3A66-3FE4-4A42-8889-38B6FFA25D93}" dt="2024-10-30T20:45:09.692" v="430" actId="1035"/>
          <ac:spMkLst>
            <pc:docMk/>
            <pc:sldMk cId="1024386368" sldId="323"/>
            <ac:spMk id="15" creationId="{9AFC3DA2-5156-6F50-BD96-389BB8B54EC8}"/>
          </ac:spMkLst>
        </pc:spChg>
        <pc:spChg chg="add del mod">
          <ac:chgData name="Hailey Banack" userId="df58c6bd-3e89-4835-b83d-a52c76bdafc9" providerId="ADAL" clId="{28EB3A66-3FE4-4A42-8889-38B6FFA25D93}" dt="2024-10-30T20:44:49.542" v="419"/>
          <ac:spMkLst>
            <pc:docMk/>
            <pc:sldMk cId="1024386368" sldId="323"/>
            <ac:spMk id="19" creationId="{C1979799-E3D2-3404-CC62-F5EF05B61C9B}"/>
          </ac:spMkLst>
        </pc:spChg>
        <pc:spChg chg="add mod">
          <ac:chgData name="Hailey Banack" userId="df58c6bd-3e89-4835-b83d-a52c76bdafc9" providerId="ADAL" clId="{28EB3A66-3FE4-4A42-8889-38B6FFA25D93}" dt="2024-10-30T20:46:26.515" v="447" actId="1076"/>
          <ac:spMkLst>
            <pc:docMk/>
            <pc:sldMk cId="1024386368" sldId="323"/>
            <ac:spMk id="20" creationId="{51195C2B-4D9E-E06C-F601-2B57A538DD4D}"/>
          </ac:spMkLst>
        </pc:spChg>
        <pc:spChg chg="add del mod">
          <ac:chgData name="Hailey Banack" userId="df58c6bd-3e89-4835-b83d-a52c76bdafc9" providerId="ADAL" clId="{28EB3A66-3FE4-4A42-8889-38B6FFA25D93}" dt="2024-10-30T20:45:18.402" v="432"/>
          <ac:spMkLst>
            <pc:docMk/>
            <pc:sldMk cId="1024386368" sldId="323"/>
            <ac:spMk id="21" creationId="{C1FE46A9-7CF7-357A-82BA-6F0712099581}"/>
          </ac:spMkLst>
        </pc:spChg>
        <pc:spChg chg="add mod">
          <ac:chgData name="Hailey Banack" userId="df58c6bd-3e89-4835-b83d-a52c76bdafc9" providerId="ADAL" clId="{28EB3A66-3FE4-4A42-8889-38B6FFA25D93}" dt="2024-10-30T20:45:49.163" v="444" actId="1076"/>
          <ac:spMkLst>
            <pc:docMk/>
            <pc:sldMk cId="1024386368" sldId="323"/>
            <ac:spMk id="22" creationId="{C7678CFB-2F14-9D9C-A206-BDA248417BB0}"/>
          </ac:spMkLst>
        </pc:spChg>
        <pc:picChg chg="del mod">
          <ac:chgData name="Hailey Banack" userId="df58c6bd-3e89-4835-b83d-a52c76bdafc9" providerId="ADAL" clId="{28EB3A66-3FE4-4A42-8889-38B6FFA25D93}" dt="2024-10-30T20:39:10.082" v="307" actId="478"/>
          <ac:picMkLst>
            <pc:docMk/>
            <pc:sldMk cId="1024386368" sldId="323"/>
            <ac:picMk id="2" creationId="{90232556-7C56-592F-B6F2-BAE4C89F4ABF}"/>
          </ac:picMkLst>
        </pc:picChg>
        <pc:picChg chg="add mod">
          <ac:chgData name="Hailey Banack" userId="df58c6bd-3e89-4835-b83d-a52c76bdafc9" providerId="ADAL" clId="{28EB3A66-3FE4-4A42-8889-38B6FFA25D93}" dt="2024-10-30T20:45:45.683" v="443" actId="1076"/>
          <ac:picMkLst>
            <pc:docMk/>
            <pc:sldMk cId="1024386368" sldId="323"/>
            <ac:picMk id="9" creationId="{397AC233-5E80-8BA6-54C6-44E5F772DE8C}"/>
          </ac:picMkLst>
        </pc:picChg>
        <pc:picChg chg="add del mod">
          <ac:chgData name="Hailey Banack" userId="df58c6bd-3e89-4835-b83d-a52c76bdafc9" providerId="ADAL" clId="{28EB3A66-3FE4-4A42-8889-38B6FFA25D93}" dt="2024-10-30T20:43:32.860" v="396" actId="478"/>
          <ac:picMkLst>
            <pc:docMk/>
            <pc:sldMk cId="1024386368" sldId="323"/>
            <ac:picMk id="10" creationId="{14195DE7-DB08-427B-6159-C3D13E190B92}"/>
          </ac:picMkLst>
        </pc:picChg>
        <pc:picChg chg="add del mod">
          <ac:chgData name="Hailey Banack" userId="df58c6bd-3e89-4835-b83d-a52c76bdafc9" providerId="ADAL" clId="{28EB3A66-3FE4-4A42-8889-38B6FFA25D93}" dt="2024-10-30T20:43:34.516" v="397" actId="478"/>
          <ac:picMkLst>
            <pc:docMk/>
            <pc:sldMk cId="1024386368" sldId="323"/>
            <ac:picMk id="11" creationId="{F136AB07-4EE5-E5D9-FC6A-AAFD56BBD4BC}"/>
          </ac:picMkLst>
        </pc:picChg>
        <pc:picChg chg="add mod">
          <ac:chgData name="Hailey Banack" userId="df58c6bd-3e89-4835-b83d-a52c76bdafc9" providerId="ADAL" clId="{28EB3A66-3FE4-4A42-8889-38B6FFA25D93}" dt="2024-10-30T20:45:38.455" v="440" actId="1076"/>
          <ac:picMkLst>
            <pc:docMk/>
            <pc:sldMk cId="1024386368" sldId="323"/>
            <ac:picMk id="16" creationId="{3934BBD9-F760-521A-9789-0E63F595B8A6}"/>
          </ac:picMkLst>
        </pc:picChg>
        <pc:picChg chg="add mod">
          <ac:chgData name="Hailey Banack" userId="df58c6bd-3e89-4835-b83d-a52c76bdafc9" providerId="ADAL" clId="{28EB3A66-3FE4-4A42-8889-38B6FFA25D93}" dt="2024-10-30T20:44:54.061" v="422" actId="1076"/>
          <ac:picMkLst>
            <pc:docMk/>
            <pc:sldMk cId="1024386368" sldId="323"/>
            <ac:picMk id="17" creationId="{388C3BB7-440D-9B2C-DDCC-6D2BF97FA3CE}"/>
          </ac:picMkLst>
        </pc:picChg>
      </pc:sldChg>
      <pc:sldChg chg="addSp delSp modSp mod ord delAnim modAnim">
        <pc:chgData name="Hailey Banack" userId="df58c6bd-3e89-4835-b83d-a52c76bdafc9" providerId="ADAL" clId="{28EB3A66-3FE4-4A42-8889-38B6FFA25D93}" dt="2024-10-30T20:48:15.974" v="480" actId="1076"/>
        <pc:sldMkLst>
          <pc:docMk/>
          <pc:sldMk cId="0" sldId="330"/>
        </pc:sldMkLst>
        <pc:spChg chg="add del mod">
          <ac:chgData name="Hailey Banack" userId="df58c6bd-3e89-4835-b83d-a52c76bdafc9" providerId="ADAL" clId="{28EB3A66-3FE4-4A42-8889-38B6FFA25D93}" dt="2024-10-30T20:47:24.415" v="475" actId="478"/>
          <ac:spMkLst>
            <pc:docMk/>
            <pc:sldMk cId="0" sldId="330"/>
            <ac:spMk id="3" creationId="{4C73C7FA-6FF3-6F92-0B3A-462635DDD1A2}"/>
          </ac:spMkLst>
        </pc:spChg>
        <pc:spChg chg="add mod">
          <ac:chgData name="Hailey Banack" userId="df58c6bd-3e89-4835-b83d-a52c76bdafc9" providerId="ADAL" clId="{28EB3A66-3FE4-4A42-8889-38B6FFA25D93}" dt="2024-10-30T20:46:44.870" v="465" actId="20577"/>
          <ac:spMkLst>
            <pc:docMk/>
            <pc:sldMk cId="0" sldId="330"/>
            <ac:spMk id="5" creationId="{427F1BC3-2DF4-553B-5EC6-2170FCFDF9C2}"/>
          </ac:spMkLst>
        </pc:spChg>
        <pc:spChg chg="add mod">
          <ac:chgData name="Hailey Banack" userId="df58c6bd-3e89-4835-b83d-a52c76bdafc9" providerId="ADAL" clId="{28EB3A66-3FE4-4A42-8889-38B6FFA25D93}" dt="2024-10-30T20:48:15.974" v="480" actId="1076"/>
          <ac:spMkLst>
            <pc:docMk/>
            <pc:sldMk cId="0" sldId="330"/>
            <ac:spMk id="9" creationId="{2485C0B7-7E02-B624-44CC-F878F15276E3}"/>
          </ac:spMkLst>
        </pc:spChg>
        <pc:spChg chg="del mod">
          <ac:chgData name="Hailey Banack" userId="df58c6bd-3e89-4835-b83d-a52c76bdafc9" providerId="ADAL" clId="{28EB3A66-3FE4-4A42-8889-38B6FFA25D93}" dt="2024-10-30T20:38:27.749" v="293" actId="21"/>
          <ac:spMkLst>
            <pc:docMk/>
            <pc:sldMk cId="0" sldId="330"/>
            <ac:spMk id="656" creationId="{00000000-0000-0000-0000-000000000000}"/>
          </ac:spMkLst>
        </pc:spChg>
        <pc:picChg chg="del">
          <ac:chgData name="Hailey Banack" userId="df58c6bd-3e89-4835-b83d-a52c76bdafc9" providerId="ADAL" clId="{28EB3A66-3FE4-4A42-8889-38B6FFA25D93}" dt="2024-10-30T20:38:16.711" v="290" actId="478"/>
          <ac:picMkLst>
            <pc:docMk/>
            <pc:sldMk cId="0" sldId="330"/>
            <ac:picMk id="4" creationId="{D575E708-319B-6B95-7035-E0AFA6C5C102}"/>
          </ac:picMkLst>
        </pc:picChg>
        <pc:picChg chg="add mod">
          <ac:chgData name="Hailey Banack" userId="df58c6bd-3e89-4835-b83d-a52c76bdafc9" providerId="ADAL" clId="{28EB3A66-3FE4-4A42-8889-38B6FFA25D93}" dt="2024-10-30T20:47:11.032" v="472"/>
          <ac:picMkLst>
            <pc:docMk/>
            <pc:sldMk cId="0" sldId="330"/>
            <ac:picMk id="6" creationId="{B4B07B75-06F6-262D-575D-A6DBC108CF98}"/>
          </ac:picMkLst>
        </pc:picChg>
        <pc:picChg chg="add mod">
          <ac:chgData name="Hailey Banack" userId="df58c6bd-3e89-4835-b83d-a52c76bdafc9" providerId="ADAL" clId="{28EB3A66-3FE4-4A42-8889-38B6FFA25D93}" dt="2024-10-30T20:47:15.180" v="473"/>
          <ac:picMkLst>
            <pc:docMk/>
            <pc:sldMk cId="0" sldId="330"/>
            <ac:picMk id="7" creationId="{D79BF075-9CA7-C8F2-08B3-85A55D12F405}"/>
          </ac:picMkLst>
        </pc:picChg>
        <pc:picChg chg="add mod">
          <ac:chgData name="Hailey Banack" userId="df58c6bd-3e89-4835-b83d-a52c76bdafc9" providerId="ADAL" clId="{28EB3A66-3FE4-4A42-8889-38B6FFA25D93}" dt="2024-10-30T20:47:19.543" v="474"/>
          <ac:picMkLst>
            <pc:docMk/>
            <pc:sldMk cId="0" sldId="330"/>
            <ac:picMk id="8" creationId="{568BD1B3-6A26-113D-8FF7-01B640F88BB7}"/>
          </ac:picMkLst>
        </pc:picChg>
      </pc:sldChg>
      <pc:sldChg chg="modSp mod">
        <pc:chgData name="Hailey Banack" userId="df58c6bd-3e89-4835-b83d-a52c76bdafc9" providerId="ADAL" clId="{28EB3A66-3FE4-4A42-8889-38B6FFA25D93}" dt="2024-10-30T20:41:22.384" v="358" actId="1076"/>
        <pc:sldMkLst>
          <pc:docMk/>
          <pc:sldMk cId="2956218236" sldId="331"/>
        </pc:sldMkLst>
        <pc:spChg chg="mod">
          <ac:chgData name="Hailey Banack" userId="df58c6bd-3e89-4835-b83d-a52c76bdafc9" providerId="ADAL" clId="{28EB3A66-3FE4-4A42-8889-38B6FFA25D93}" dt="2024-10-30T20:41:22.384" v="358" actId="1076"/>
          <ac:spMkLst>
            <pc:docMk/>
            <pc:sldMk cId="2956218236" sldId="331"/>
            <ac:spMk id="28" creationId="{DE2F96F8-1F93-15D7-9914-5F6224A067AB}"/>
          </ac:spMkLst>
        </pc:spChg>
      </pc:sldChg>
      <pc:sldChg chg="delSp modSp mod delAnim">
        <pc:chgData name="Hailey Banack" userId="df58c6bd-3e89-4835-b83d-a52c76bdafc9" providerId="ADAL" clId="{28EB3A66-3FE4-4A42-8889-38B6FFA25D93}" dt="2024-10-30T20:36:46.444" v="252" actId="478"/>
        <pc:sldMkLst>
          <pc:docMk/>
          <pc:sldMk cId="3888340893" sldId="333"/>
        </pc:sldMkLst>
        <pc:spChg chg="del mod">
          <ac:chgData name="Hailey Banack" userId="df58c6bd-3e89-4835-b83d-a52c76bdafc9" providerId="ADAL" clId="{28EB3A66-3FE4-4A42-8889-38B6FFA25D93}" dt="2024-10-30T20:36:46.444" v="252" actId="478"/>
          <ac:spMkLst>
            <pc:docMk/>
            <pc:sldMk cId="3888340893" sldId="333"/>
            <ac:spMk id="18" creationId="{31EC7520-9AFB-0D65-486F-368EF6A67176}"/>
          </ac:spMkLst>
        </pc:spChg>
      </pc:sldChg>
      <pc:sldChg chg="addSp delSp modSp add mod addAnim delAnim">
        <pc:chgData name="Hailey Banack" userId="df58c6bd-3e89-4835-b83d-a52c76bdafc9" providerId="ADAL" clId="{28EB3A66-3FE4-4A42-8889-38B6FFA25D93}" dt="2024-10-30T20:36:23.425" v="251" actId="478"/>
        <pc:sldMkLst>
          <pc:docMk/>
          <pc:sldMk cId="2698011187" sldId="334"/>
        </pc:sldMkLst>
        <pc:spChg chg="add del mod">
          <ac:chgData name="Hailey Banack" userId="df58c6bd-3e89-4835-b83d-a52c76bdafc9" providerId="ADAL" clId="{28EB3A66-3FE4-4A42-8889-38B6FFA25D93}" dt="2024-10-30T20:36:23.425" v="251" actId="478"/>
          <ac:spMkLst>
            <pc:docMk/>
            <pc:sldMk cId="2698011187" sldId="334"/>
            <ac:spMk id="3" creationId="{8B2F5F76-8CA6-B298-D0B5-9EADE671C90F}"/>
          </ac:spMkLst>
        </pc:spChg>
        <pc:spChg chg="add del mod">
          <ac:chgData name="Hailey Banack" userId="df58c6bd-3e89-4835-b83d-a52c76bdafc9" providerId="ADAL" clId="{28EB3A66-3FE4-4A42-8889-38B6FFA25D93}" dt="2024-10-30T20:36:20.977" v="250" actId="478"/>
          <ac:spMkLst>
            <pc:docMk/>
            <pc:sldMk cId="2698011187" sldId="334"/>
            <ac:spMk id="4" creationId="{447BE31B-B9DE-52CD-ACD9-52DF2161F424}"/>
          </ac:spMkLst>
        </pc:spChg>
        <pc:spChg chg="del">
          <ac:chgData name="Hailey Banack" userId="df58c6bd-3e89-4835-b83d-a52c76bdafc9" providerId="ADAL" clId="{28EB3A66-3FE4-4A42-8889-38B6FFA25D93}" dt="2024-10-30T20:35:55.498" v="244" actId="478"/>
          <ac:spMkLst>
            <pc:docMk/>
            <pc:sldMk cId="2698011187" sldId="334"/>
            <ac:spMk id="5" creationId="{F337B67F-A311-801A-7952-0B96EE53721D}"/>
          </ac:spMkLst>
        </pc:spChg>
        <pc:spChg chg="del">
          <ac:chgData name="Hailey Banack" userId="df58c6bd-3e89-4835-b83d-a52c76bdafc9" providerId="ADAL" clId="{28EB3A66-3FE4-4A42-8889-38B6FFA25D93}" dt="2024-10-30T20:36:18.068" v="248" actId="478"/>
          <ac:spMkLst>
            <pc:docMk/>
            <pc:sldMk cId="2698011187" sldId="334"/>
            <ac:spMk id="6" creationId="{C7678CFB-2F14-9D9C-A206-BDA248417BB0}"/>
          </ac:spMkLst>
        </pc:spChg>
      </pc:sldChg>
    </pc:docChg>
  </pc:docChgLst>
  <pc:docChgLst>
    <pc:chgData name="Hailey Banack" userId="df58c6bd-3e89-4835-b83d-a52c76bdafc9" providerId="ADAL" clId="{310C6EEF-5864-714A-A104-F45CA74364D0}"/>
    <pc:docChg chg="undo custSel addSld delSld modSld">
      <pc:chgData name="Hailey Banack" userId="df58c6bd-3e89-4835-b83d-a52c76bdafc9" providerId="ADAL" clId="{310C6EEF-5864-714A-A104-F45CA74364D0}" dt="2024-10-24T18:02:53.175" v="718" actId="255"/>
      <pc:docMkLst>
        <pc:docMk/>
      </pc:docMkLst>
      <pc:sldChg chg="modSp mod">
        <pc:chgData name="Hailey Banack" userId="df58c6bd-3e89-4835-b83d-a52c76bdafc9" providerId="ADAL" clId="{310C6EEF-5864-714A-A104-F45CA74364D0}" dt="2024-10-24T15:15:07.325" v="22" actId="20577"/>
        <pc:sldMkLst>
          <pc:docMk/>
          <pc:sldMk cId="0" sldId="256"/>
        </pc:sldMkLst>
        <pc:spChg chg="mod">
          <ac:chgData name="Hailey Banack" userId="df58c6bd-3e89-4835-b83d-a52c76bdafc9" providerId="ADAL" clId="{310C6EEF-5864-714A-A104-F45CA74364D0}" dt="2024-10-24T15:14:27.092" v="1" actId="20577"/>
          <ac:spMkLst>
            <pc:docMk/>
            <pc:sldMk cId="0" sldId="256"/>
            <ac:spMk id="5" creationId="{6E551378-DE19-955F-700C-755DD5B1BBDC}"/>
          </ac:spMkLst>
        </pc:spChg>
        <pc:spChg chg="mod">
          <ac:chgData name="Hailey Banack" userId="df58c6bd-3e89-4835-b83d-a52c76bdafc9" providerId="ADAL" clId="{310C6EEF-5864-714A-A104-F45CA74364D0}" dt="2024-10-24T15:15:07.325" v="22" actId="20577"/>
          <ac:spMkLst>
            <pc:docMk/>
            <pc:sldMk cId="0" sldId="256"/>
            <ac:spMk id="309" creationId="{00000000-0000-0000-0000-000000000000}"/>
          </ac:spMkLst>
        </pc:spChg>
      </pc:sldChg>
      <pc:sldChg chg="addSp delSp modSp mod delAnim">
        <pc:chgData name="Hailey Banack" userId="df58c6bd-3e89-4835-b83d-a52c76bdafc9" providerId="ADAL" clId="{310C6EEF-5864-714A-A104-F45CA74364D0}" dt="2024-10-24T15:38:22.712" v="230" actId="20577"/>
        <pc:sldMkLst>
          <pc:docMk/>
          <pc:sldMk cId="0" sldId="258"/>
        </pc:sldMkLst>
        <pc:spChg chg="add mod">
          <ac:chgData name="Hailey Banack" userId="df58c6bd-3e89-4835-b83d-a52c76bdafc9" providerId="ADAL" clId="{310C6EEF-5864-714A-A104-F45CA74364D0}" dt="2024-10-24T15:26:42.303" v="106" actId="20577"/>
          <ac:spMkLst>
            <pc:docMk/>
            <pc:sldMk cId="0" sldId="258"/>
            <ac:spMk id="6" creationId="{C7678CFB-2F14-9D9C-A206-BDA248417BB0}"/>
          </ac:spMkLst>
        </pc:spChg>
        <pc:spChg chg="del">
          <ac:chgData name="Hailey Banack" userId="df58c6bd-3e89-4835-b83d-a52c76bdafc9" providerId="ADAL" clId="{310C6EEF-5864-714A-A104-F45CA74364D0}" dt="2024-10-24T15:25:25.228" v="90" actId="478"/>
          <ac:spMkLst>
            <pc:docMk/>
            <pc:sldMk cId="0" sldId="258"/>
            <ac:spMk id="7" creationId="{A90CA965-0EA5-79F4-87DA-79DAD3827EAF}"/>
          </ac:spMkLst>
        </pc:spChg>
        <pc:spChg chg="del">
          <ac:chgData name="Hailey Banack" userId="df58c6bd-3e89-4835-b83d-a52c76bdafc9" providerId="ADAL" clId="{310C6EEF-5864-714A-A104-F45CA74364D0}" dt="2024-10-24T15:25:30.597" v="94" actId="478"/>
          <ac:spMkLst>
            <pc:docMk/>
            <pc:sldMk cId="0" sldId="258"/>
            <ac:spMk id="10" creationId="{DF5E6799-7562-6E3C-2C79-D01B5069AE3E}"/>
          </ac:spMkLst>
        </pc:spChg>
        <pc:spChg chg="add del">
          <ac:chgData name="Hailey Banack" userId="df58c6bd-3e89-4835-b83d-a52c76bdafc9" providerId="ADAL" clId="{310C6EEF-5864-714A-A104-F45CA74364D0}" dt="2024-10-24T15:27:29.833" v="117" actId="22"/>
          <ac:spMkLst>
            <pc:docMk/>
            <pc:sldMk cId="0" sldId="258"/>
            <ac:spMk id="13" creationId="{4BFE9F13-CD1F-F07D-CE8B-E505AB141430}"/>
          </ac:spMkLst>
        </pc:spChg>
        <pc:spChg chg="add del mod">
          <ac:chgData name="Hailey Banack" userId="df58c6bd-3e89-4835-b83d-a52c76bdafc9" providerId="ADAL" clId="{310C6EEF-5864-714A-A104-F45CA74364D0}" dt="2024-10-24T15:28:15.240" v="121" actId="478"/>
          <ac:spMkLst>
            <pc:docMk/>
            <pc:sldMk cId="0" sldId="258"/>
            <ac:spMk id="15" creationId="{FF9258C4-9A74-714E-C040-06A1D5E80FE9}"/>
          </ac:spMkLst>
        </pc:spChg>
        <pc:spChg chg="add mod">
          <ac:chgData name="Hailey Banack" userId="df58c6bd-3e89-4835-b83d-a52c76bdafc9" providerId="ADAL" clId="{310C6EEF-5864-714A-A104-F45CA74364D0}" dt="2024-10-24T15:32:30.083" v="196" actId="113"/>
          <ac:spMkLst>
            <pc:docMk/>
            <pc:sldMk cId="0" sldId="258"/>
            <ac:spMk id="16" creationId="{4B6529D3-27B3-C374-2E0A-0CF078CC7682}"/>
          </ac:spMkLst>
        </pc:spChg>
        <pc:spChg chg="del">
          <ac:chgData name="Hailey Banack" userId="df58c6bd-3e89-4835-b83d-a52c76bdafc9" providerId="ADAL" clId="{310C6EEF-5864-714A-A104-F45CA74364D0}" dt="2024-10-24T15:25:26.939" v="91" actId="478"/>
          <ac:spMkLst>
            <pc:docMk/>
            <pc:sldMk cId="0" sldId="258"/>
            <ac:spMk id="19" creationId="{7CFFE5AE-207A-1684-6FEE-6F27B8D518BF}"/>
          </ac:spMkLst>
        </pc:spChg>
        <pc:spChg chg="add mod">
          <ac:chgData name="Hailey Banack" userId="df58c6bd-3e89-4835-b83d-a52c76bdafc9" providerId="ADAL" clId="{310C6EEF-5864-714A-A104-F45CA74364D0}" dt="2024-10-24T15:38:22.712" v="230" actId="20577"/>
          <ac:spMkLst>
            <pc:docMk/>
            <pc:sldMk cId="0" sldId="258"/>
            <ac:spMk id="21" creationId="{4EFF545A-12E0-991D-DF01-1B2037A4AF9A}"/>
          </ac:spMkLst>
        </pc:spChg>
        <pc:spChg chg="mod">
          <ac:chgData name="Hailey Banack" userId="df58c6bd-3e89-4835-b83d-a52c76bdafc9" providerId="ADAL" clId="{310C6EEF-5864-714A-A104-F45CA74364D0}" dt="2024-10-24T15:34:14.472" v="218" actId="14100"/>
          <ac:spMkLst>
            <pc:docMk/>
            <pc:sldMk cId="0" sldId="258"/>
            <ac:spMk id="332" creationId="{00000000-0000-0000-0000-000000000000}"/>
          </ac:spMkLst>
        </pc:spChg>
        <pc:picChg chg="del">
          <ac:chgData name="Hailey Banack" userId="df58c6bd-3e89-4835-b83d-a52c76bdafc9" providerId="ADAL" clId="{310C6EEF-5864-714A-A104-F45CA74364D0}" dt="2024-10-24T15:25:27.981" v="92" actId="478"/>
          <ac:picMkLst>
            <pc:docMk/>
            <pc:sldMk cId="0" sldId="258"/>
            <ac:picMk id="2" creationId="{E199C678-113E-1CAC-5D74-B8031EC00AD1}"/>
          </ac:picMkLst>
        </pc:picChg>
        <pc:picChg chg="del">
          <ac:chgData name="Hailey Banack" userId="df58c6bd-3e89-4835-b83d-a52c76bdafc9" providerId="ADAL" clId="{310C6EEF-5864-714A-A104-F45CA74364D0}" dt="2024-10-24T15:33:33.963" v="210" actId="478"/>
          <ac:picMkLst>
            <pc:docMk/>
            <pc:sldMk cId="0" sldId="258"/>
            <ac:picMk id="3" creationId="{A63D66A3-5C77-D659-AF04-46769D7042A6}"/>
          </ac:picMkLst>
        </pc:picChg>
        <pc:picChg chg="del">
          <ac:chgData name="Hailey Banack" userId="df58c6bd-3e89-4835-b83d-a52c76bdafc9" providerId="ADAL" clId="{310C6EEF-5864-714A-A104-F45CA74364D0}" dt="2024-10-24T15:25:31.619" v="95" actId="478"/>
          <ac:picMkLst>
            <pc:docMk/>
            <pc:sldMk cId="0" sldId="258"/>
            <ac:picMk id="4" creationId="{70E12F0A-7AAA-0F1D-0846-0C654239249D}"/>
          </ac:picMkLst>
        </pc:picChg>
        <pc:picChg chg="add mod">
          <ac:chgData name="Hailey Banack" userId="df58c6bd-3e89-4835-b83d-a52c76bdafc9" providerId="ADAL" clId="{310C6EEF-5864-714A-A104-F45CA74364D0}" dt="2024-10-24T15:27:19.828" v="115" actId="1076"/>
          <ac:picMkLst>
            <pc:docMk/>
            <pc:sldMk cId="0" sldId="258"/>
            <ac:picMk id="8" creationId="{77EE5B01-3005-2B01-983A-6619A45BF28B}"/>
          </ac:picMkLst>
        </pc:picChg>
        <pc:picChg chg="add mod">
          <ac:chgData name="Hailey Banack" userId="df58c6bd-3e89-4835-b83d-a52c76bdafc9" providerId="ADAL" clId="{310C6EEF-5864-714A-A104-F45CA74364D0}" dt="2024-10-24T15:33:15.997" v="206" actId="14100"/>
          <ac:picMkLst>
            <pc:docMk/>
            <pc:sldMk cId="0" sldId="258"/>
            <ac:picMk id="9" creationId="{D178B94F-460F-3AD7-ED82-51CEAADCBB87}"/>
          </ac:picMkLst>
        </pc:picChg>
        <pc:picChg chg="del">
          <ac:chgData name="Hailey Banack" userId="df58c6bd-3e89-4835-b83d-a52c76bdafc9" providerId="ADAL" clId="{310C6EEF-5864-714A-A104-F45CA74364D0}" dt="2024-10-24T15:25:28.911" v="93" actId="478"/>
          <ac:picMkLst>
            <pc:docMk/>
            <pc:sldMk cId="0" sldId="258"/>
            <ac:picMk id="11" creationId="{19907257-6AB6-4B2C-5ADF-B674BCB15484}"/>
          </ac:picMkLst>
        </pc:picChg>
        <pc:picChg chg="add del mod">
          <ac:chgData name="Hailey Banack" userId="df58c6bd-3e89-4835-b83d-a52c76bdafc9" providerId="ADAL" clId="{310C6EEF-5864-714A-A104-F45CA74364D0}" dt="2024-10-24T15:33:32.526" v="208" actId="478"/>
          <ac:picMkLst>
            <pc:docMk/>
            <pc:sldMk cId="0" sldId="258"/>
            <ac:picMk id="17" creationId="{B97DA231-C853-5222-C1AD-E155B2F0962A}"/>
          </ac:picMkLst>
        </pc:picChg>
        <pc:picChg chg="add del mod">
          <ac:chgData name="Hailey Banack" userId="df58c6bd-3e89-4835-b83d-a52c76bdafc9" providerId="ADAL" clId="{310C6EEF-5864-714A-A104-F45CA74364D0}" dt="2024-10-24T15:33:33.104" v="209" actId="478"/>
          <ac:picMkLst>
            <pc:docMk/>
            <pc:sldMk cId="0" sldId="258"/>
            <ac:picMk id="18" creationId="{4AF3769D-8FAD-8223-607E-C445ACB8E428}"/>
          </ac:picMkLst>
        </pc:picChg>
        <pc:picChg chg="add mod">
          <ac:chgData name="Hailey Banack" userId="df58c6bd-3e89-4835-b83d-a52c76bdafc9" providerId="ADAL" clId="{310C6EEF-5864-714A-A104-F45CA74364D0}" dt="2024-10-24T15:34:03.815" v="217" actId="1076"/>
          <ac:picMkLst>
            <pc:docMk/>
            <pc:sldMk cId="0" sldId="258"/>
            <ac:picMk id="20" creationId="{5C2F918A-6325-6484-6CB2-47FDA624AA2E}"/>
          </ac:picMkLst>
        </pc:picChg>
      </pc:sldChg>
      <pc:sldChg chg="modSp">
        <pc:chgData name="Hailey Banack" userId="df58c6bd-3e89-4835-b83d-a52c76bdafc9" providerId="ADAL" clId="{310C6EEF-5864-714A-A104-F45CA74364D0}" dt="2024-10-24T15:15:57.307" v="59" actId="20577"/>
        <pc:sldMkLst>
          <pc:docMk/>
          <pc:sldMk cId="0" sldId="259"/>
        </pc:sldMkLst>
        <pc:spChg chg="mod">
          <ac:chgData name="Hailey Banack" userId="df58c6bd-3e89-4835-b83d-a52c76bdafc9" providerId="ADAL" clId="{310C6EEF-5864-714A-A104-F45CA74364D0}" dt="2024-10-24T15:15:57.307" v="59" actId="20577"/>
          <ac:spMkLst>
            <pc:docMk/>
            <pc:sldMk cId="0" sldId="259"/>
            <ac:spMk id="343" creationId="{00000000-0000-0000-0000-000000000000}"/>
          </ac:spMkLst>
        </pc:spChg>
      </pc:sldChg>
      <pc:sldChg chg="modSp mod">
        <pc:chgData name="Hailey Banack" userId="df58c6bd-3e89-4835-b83d-a52c76bdafc9" providerId="ADAL" clId="{310C6EEF-5864-714A-A104-F45CA74364D0}" dt="2024-10-24T15:15:53.704" v="57"/>
        <pc:sldMkLst>
          <pc:docMk/>
          <pc:sldMk cId="0" sldId="261"/>
        </pc:sldMkLst>
        <pc:spChg chg="mod">
          <ac:chgData name="Hailey Banack" userId="df58c6bd-3e89-4835-b83d-a52c76bdafc9" providerId="ADAL" clId="{310C6EEF-5864-714A-A104-F45CA74364D0}" dt="2024-10-24T15:15:53.704" v="57"/>
          <ac:spMkLst>
            <pc:docMk/>
            <pc:sldMk cId="0" sldId="261"/>
            <ac:spMk id="4" creationId="{0CAB4224-E412-0571-ABD5-A39634102E3D}"/>
          </ac:spMkLst>
        </pc:spChg>
        <pc:spChg chg="mod">
          <ac:chgData name="Hailey Banack" userId="df58c6bd-3e89-4835-b83d-a52c76bdafc9" providerId="ADAL" clId="{310C6EEF-5864-714A-A104-F45CA74364D0}" dt="2024-10-24T15:15:43.484" v="55" actId="20577"/>
          <ac:spMkLst>
            <pc:docMk/>
            <pc:sldMk cId="0" sldId="261"/>
            <ac:spMk id="366" creationId="{00000000-0000-0000-0000-000000000000}"/>
          </ac:spMkLst>
        </pc:spChg>
      </pc:sldChg>
      <pc:sldChg chg="del">
        <pc:chgData name="Hailey Banack" userId="df58c6bd-3e89-4835-b83d-a52c76bdafc9" providerId="ADAL" clId="{310C6EEF-5864-714A-A104-F45CA74364D0}" dt="2024-10-24T18:00:36.711" v="647" actId="2696"/>
        <pc:sldMkLst>
          <pc:docMk/>
          <pc:sldMk cId="0" sldId="262"/>
        </pc:sldMkLst>
      </pc:sldChg>
      <pc:sldChg chg="modSp mod">
        <pc:chgData name="Hailey Banack" userId="df58c6bd-3e89-4835-b83d-a52c76bdafc9" providerId="ADAL" clId="{310C6EEF-5864-714A-A104-F45CA74364D0}" dt="2024-10-24T18:02:53.175" v="718" actId="255"/>
        <pc:sldMkLst>
          <pc:docMk/>
          <pc:sldMk cId="0" sldId="276"/>
        </pc:sldMkLst>
        <pc:spChg chg="mod">
          <ac:chgData name="Hailey Banack" userId="df58c6bd-3e89-4835-b83d-a52c76bdafc9" providerId="ADAL" clId="{310C6EEF-5864-714A-A104-F45CA74364D0}" dt="2024-10-24T18:02:53.175" v="718" actId="255"/>
          <ac:spMkLst>
            <pc:docMk/>
            <pc:sldMk cId="0" sldId="276"/>
            <ac:spMk id="656" creationId="{00000000-0000-0000-0000-000000000000}"/>
          </ac:spMkLst>
        </pc:spChg>
      </pc:sldChg>
      <pc:sldChg chg="addSp delSp modSp mod delAnim modAnim">
        <pc:chgData name="Hailey Banack" userId="df58c6bd-3e89-4835-b83d-a52c76bdafc9" providerId="ADAL" clId="{310C6EEF-5864-714A-A104-F45CA74364D0}" dt="2024-10-24T15:42:10.090" v="501" actId="20577"/>
        <pc:sldMkLst>
          <pc:docMk/>
          <pc:sldMk cId="4070054095" sldId="313"/>
        </pc:sldMkLst>
        <pc:spChg chg="add mod">
          <ac:chgData name="Hailey Banack" userId="df58c6bd-3e89-4835-b83d-a52c76bdafc9" providerId="ADAL" clId="{310C6EEF-5864-714A-A104-F45CA74364D0}" dt="2024-10-24T15:42:10.090" v="501" actId="20577"/>
          <ac:spMkLst>
            <pc:docMk/>
            <pc:sldMk cId="4070054095" sldId="313"/>
            <ac:spMk id="3" creationId="{4CB81581-4954-C0C1-E201-B4A150531D12}"/>
          </ac:spMkLst>
        </pc:spChg>
        <pc:spChg chg="del">
          <ac:chgData name="Hailey Banack" userId="df58c6bd-3e89-4835-b83d-a52c76bdafc9" providerId="ADAL" clId="{310C6EEF-5864-714A-A104-F45CA74364D0}" dt="2024-10-24T15:38:43.044" v="231" actId="478"/>
          <ac:spMkLst>
            <pc:docMk/>
            <pc:sldMk cId="4070054095" sldId="313"/>
            <ac:spMk id="5" creationId="{1BCC78DA-9387-EA86-726D-86C5BEFBC9E6}"/>
          </ac:spMkLst>
        </pc:spChg>
        <pc:spChg chg="add mod">
          <ac:chgData name="Hailey Banack" userId="df58c6bd-3e89-4835-b83d-a52c76bdafc9" providerId="ADAL" clId="{310C6EEF-5864-714A-A104-F45CA74364D0}" dt="2024-10-24T15:41:49.758" v="472"/>
          <ac:spMkLst>
            <pc:docMk/>
            <pc:sldMk cId="4070054095" sldId="313"/>
            <ac:spMk id="6" creationId="{FFB48E84-E96A-E158-841F-E6141A450387}"/>
          </ac:spMkLst>
        </pc:spChg>
        <pc:spChg chg="mod">
          <ac:chgData name="Hailey Banack" userId="df58c6bd-3e89-4835-b83d-a52c76bdafc9" providerId="ADAL" clId="{310C6EEF-5864-714A-A104-F45CA74364D0}" dt="2024-10-24T15:40:51.010" v="418" actId="120"/>
          <ac:spMkLst>
            <pc:docMk/>
            <pc:sldMk cId="4070054095" sldId="313"/>
            <ac:spMk id="12" creationId="{72D5A5DB-13A9-7BCF-55A5-3374F0648431}"/>
          </ac:spMkLst>
        </pc:spChg>
        <pc:spChg chg="mod">
          <ac:chgData name="Hailey Banack" userId="df58c6bd-3e89-4835-b83d-a52c76bdafc9" providerId="ADAL" clId="{310C6EEF-5864-714A-A104-F45CA74364D0}" dt="2024-10-24T15:39:21.214" v="249" actId="1076"/>
          <ac:spMkLst>
            <pc:docMk/>
            <pc:sldMk cId="4070054095" sldId="313"/>
            <ac:spMk id="346" creationId="{00000000-0000-0000-0000-000000000000}"/>
          </ac:spMkLst>
        </pc:spChg>
        <pc:picChg chg="del">
          <ac:chgData name="Hailey Banack" userId="df58c6bd-3e89-4835-b83d-a52c76bdafc9" providerId="ADAL" clId="{310C6EEF-5864-714A-A104-F45CA74364D0}" dt="2024-10-24T15:38:44.525" v="233" actId="478"/>
          <ac:picMkLst>
            <pc:docMk/>
            <pc:sldMk cId="4070054095" sldId="313"/>
            <ac:picMk id="2" creationId="{B113498C-B734-6DA4-D03B-0C5D02C42C5E}"/>
          </ac:picMkLst>
        </pc:picChg>
        <pc:picChg chg="del">
          <ac:chgData name="Hailey Banack" userId="df58c6bd-3e89-4835-b83d-a52c76bdafc9" providerId="ADAL" clId="{310C6EEF-5864-714A-A104-F45CA74364D0}" dt="2024-10-24T15:38:43.712" v="232" actId="478"/>
          <ac:picMkLst>
            <pc:docMk/>
            <pc:sldMk cId="4070054095" sldId="313"/>
            <ac:picMk id="4" creationId="{0747B96C-7484-46BB-CE41-DA936B65252D}"/>
          </ac:picMkLst>
        </pc:picChg>
        <pc:picChg chg="del">
          <ac:chgData name="Hailey Banack" userId="df58c6bd-3e89-4835-b83d-a52c76bdafc9" providerId="ADAL" clId="{310C6EEF-5864-714A-A104-F45CA74364D0}" dt="2024-10-24T15:38:46.101" v="234" actId="478"/>
          <ac:picMkLst>
            <pc:docMk/>
            <pc:sldMk cId="4070054095" sldId="313"/>
            <ac:picMk id="11" creationId="{2823C7B7-A4EB-DEC0-6E5F-2D6A6FE944C0}"/>
          </ac:picMkLst>
        </pc:picChg>
      </pc:sldChg>
      <pc:sldChg chg="addSp delSp modSp mod delAnim modAnim modNotesTx">
        <pc:chgData name="Hailey Banack" userId="df58c6bd-3e89-4835-b83d-a52c76bdafc9" providerId="ADAL" clId="{310C6EEF-5864-714A-A104-F45CA74364D0}" dt="2024-10-24T18:00:26.604" v="644" actId="122"/>
        <pc:sldMkLst>
          <pc:docMk/>
          <pc:sldMk cId="4041389303" sldId="315"/>
        </pc:sldMkLst>
        <pc:spChg chg="add del mod">
          <ac:chgData name="Hailey Banack" userId="df58c6bd-3e89-4835-b83d-a52c76bdafc9" providerId="ADAL" clId="{310C6EEF-5864-714A-A104-F45CA74364D0}" dt="2024-10-24T15:44:32.907" v="519"/>
          <ac:spMkLst>
            <pc:docMk/>
            <pc:sldMk cId="4041389303" sldId="315"/>
            <ac:spMk id="2" creationId="{E3F2DD74-16DA-3BF6-5C3D-F99B99B91493}"/>
          </ac:spMkLst>
        </pc:spChg>
        <pc:spChg chg="add mod">
          <ac:chgData name="Hailey Banack" userId="df58c6bd-3e89-4835-b83d-a52c76bdafc9" providerId="ADAL" clId="{310C6EEF-5864-714A-A104-F45CA74364D0}" dt="2024-10-24T15:46:28.717" v="544" actId="1076"/>
          <ac:spMkLst>
            <pc:docMk/>
            <pc:sldMk cId="4041389303" sldId="315"/>
            <ac:spMk id="3" creationId="{C89C58BF-FCEE-F456-7E12-A235DB555E4F}"/>
          </ac:spMkLst>
        </pc:spChg>
        <pc:spChg chg="add mod">
          <ac:chgData name="Hailey Banack" userId="df58c6bd-3e89-4835-b83d-a52c76bdafc9" providerId="ADAL" clId="{310C6EEF-5864-714A-A104-F45CA74364D0}" dt="2024-10-24T15:47:36.920" v="554" actId="14100"/>
          <ac:spMkLst>
            <pc:docMk/>
            <pc:sldMk cId="4041389303" sldId="315"/>
            <ac:spMk id="7" creationId="{C2B0FA74-70F8-9B4F-8D45-DD417AC37DF3}"/>
          </ac:spMkLst>
        </pc:spChg>
        <pc:spChg chg="mod">
          <ac:chgData name="Hailey Banack" userId="df58c6bd-3e89-4835-b83d-a52c76bdafc9" providerId="ADAL" clId="{310C6EEF-5864-714A-A104-F45CA74364D0}" dt="2024-10-24T15:46:25.434" v="543" actId="1076"/>
          <ac:spMkLst>
            <pc:docMk/>
            <pc:sldMk cId="4041389303" sldId="315"/>
            <ac:spMk id="9" creationId="{7E8EA870-90DE-2A6D-957A-647D094D532E}"/>
          </ac:spMkLst>
        </pc:spChg>
        <pc:spChg chg="del">
          <ac:chgData name="Hailey Banack" userId="df58c6bd-3e89-4835-b83d-a52c76bdafc9" providerId="ADAL" clId="{310C6EEF-5864-714A-A104-F45CA74364D0}" dt="2024-10-24T15:42:30.010" v="502" actId="478"/>
          <ac:spMkLst>
            <pc:docMk/>
            <pc:sldMk cId="4041389303" sldId="315"/>
            <ac:spMk id="10" creationId="{DF5E6799-7562-6E3C-2C79-D01B5069AE3E}"/>
          </ac:spMkLst>
        </pc:spChg>
        <pc:spChg chg="add mod">
          <ac:chgData name="Hailey Banack" userId="df58c6bd-3e89-4835-b83d-a52c76bdafc9" providerId="ADAL" clId="{310C6EEF-5864-714A-A104-F45CA74364D0}" dt="2024-10-24T15:49:51.363" v="584" actId="20577"/>
          <ac:spMkLst>
            <pc:docMk/>
            <pc:sldMk cId="4041389303" sldId="315"/>
            <ac:spMk id="11" creationId="{6A8FAD5F-8F6D-8D83-B72B-396DA0A73181}"/>
          </ac:spMkLst>
        </pc:spChg>
        <pc:spChg chg="add mod">
          <ac:chgData name="Hailey Banack" userId="df58c6bd-3e89-4835-b83d-a52c76bdafc9" providerId="ADAL" clId="{310C6EEF-5864-714A-A104-F45CA74364D0}" dt="2024-10-24T18:00:26.604" v="644" actId="122"/>
          <ac:spMkLst>
            <pc:docMk/>
            <pc:sldMk cId="4041389303" sldId="315"/>
            <ac:spMk id="15" creationId="{F0A3144A-69CA-5E2C-DE53-023B117073C6}"/>
          </ac:spMkLst>
        </pc:spChg>
        <pc:spChg chg="mod">
          <ac:chgData name="Hailey Banack" userId="df58c6bd-3e89-4835-b83d-a52c76bdafc9" providerId="ADAL" clId="{310C6EEF-5864-714A-A104-F45CA74364D0}" dt="2024-10-24T15:45:31.360" v="532" actId="21"/>
          <ac:spMkLst>
            <pc:docMk/>
            <pc:sldMk cId="4041389303" sldId="315"/>
            <ac:spMk id="332" creationId="{00000000-0000-0000-0000-000000000000}"/>
          </ac:spMkLst>
        </pc:spChg>
        <pc:picChg chg="add mod">
          <ac:chgData name="Hailey Banack" userId="df58c6bd-3e89-4835-b83d-a52c76bdafc9" providerId="ADAL" clId="{310C6EEF-5864-714A-A104-F45CA74364D0}" dt="2024-10-24T15:45:50.942" v="535" actId="1076"/>
          <ac:picMkLst>
            <pc:docMk/>
            <pc:sldMk cId="4041389303" sldId="315"/>
            <ac:picMk id="4" creationId="{93838465-0E00-FBD5-C0C9-6DF1F0A31FE9}"/>
          </ac:picMkLst>
        </pc:picChg>
        <pc:picChg chg="add mod">
          <ac:chgData name="Hailey Banack" userId="df58c6bd-3e89-4835-b83d-a52c76bdafc9" providerId="ADAL" clId="{310C6EEF-5864-714A-A104-F45CA74364D0}" dt="2024-10-24T15:47:18.309" v="552"/>
          <ac:picMkLst>
            <pc:docMk/>
            <pc:sldMk cId="4041389303" sldId="315"/>
            <ac:picMk id="5" creationId="{F63663BA-CEF9-D42D-AAEB-B98B67583263}"/>
          </ac:picMkLst>
        </pc:picChg>
        <pc:picChg chg="add mod">
          <ac:chgData name="Hailey Banack" userId="df58c6bd-3e89-4835-b83d-a52c76bdafc9" providerId="ADAL" clId="{310C6EEF-5864-714A-A104-F45CA74364D0}" dt="2024-10-24T15:47:13.695" v="551"/>
          <ac:picMkLst>
            <pc:docMk/>
            <pc:sldMk cId="4041389303" sldId="315"/>
            <ac:picMk id="6" creationId="{F0BAF549-9D2E-CD78-0169-0AE22526E96E}"/>
          </ac:picMkLst>
        </pc:picChg>
        <pc:picChg chg="del">
          <ac:chgData name="Hailey Banack" userId="df58c6bd-3e89-4835-b83d-a52c76bdafc9" providerId="ADAL" clId="{310C6EEF-5864-714A-A104-F45CA74364D0}" dt="2024-10-24T15:42:30.847" v="503" actId="478"/>
          <ac:picMkLst>
            <pc:docMk/>
            <pc:sldMk cId="4041389303" sldId="315"/>
            <ac:picMk id="8" creationId="{C3A20F85-474C-41A4-5A0F-332A9B1B9A5B}"/>
          </ac:picMkLst>
        </pc:picChg>
        <pc:picChg chg="add mod">
          <ac:chgData name="Hailey Banack" userId="df58c6bd-3e89-4835-b83d-a52c76bdafc9" providerId="ADAL" clId="{310C6EEF-5864-714A-A104-F45CA74364D0}" dt="2024-10-24T15:50:59.542" v="599" actId="1076"/>
          <ac:picMkLst>
            <pc:docMk/>
            <pc:sldMk cId="4041389303" sldId="315"/>
            <ac:picMk id="12" creationId="{254EB2A7-E3F8-E97B-E5D7-4635939E3DC0}"/>
          </ac:picMkLst>
        </pc:picChg>
        <pc:picChg chg="add mod">
          <ac:chgData name="Hailey Banack" userId="df58c6bd-3e89-4835-b83d-a52c76bdafc9" providerId="ADAL" clId="{310C6EEF-5864-714A-A104-F45CA74364D0}" dt="2024-10-24T15:50:56.113" v="598" actId="1076"/>
          <ac:picMkLst>
            <pc:docMk/>
            <pc:sldMk cId="4041389303" sldId="315"/>
            <ac:picMk id="13" creationId="{D7C6DE15-1416-C633-EB18-3B8C687D28C2}"/>
          </ac:picMkLst>
        </pc:picChg>
        <pc:picChg chg="add mod">
          <ac:chgData name="Hailey Banack" userId="df58c6bd-3e89-4835-b83d-a52c76bdafc9" providerId="ADAL" clId="{310C6EEF-5864-714A-A104-F45CA74364D0}" dt="2024-10-24T17:59:15.551" v="604" actId="1076"/>
          <ac:picMkLst>
            <pc:docMk/>
            <pc:sldMk cId="4041389303" sldId="315"/>
            <ac:picMk id="14" creationId="{ECDB820C-639A-DA73-82F8-5E71BCA32865}"/>
          </ac:picMkLst>
        </pc:picChg>
      </pc:sldChg>
      <pc:sldChg chg="del">
        <pc:chgData name="Hailey Banack" userId="df58c6bd-3e89-4835-b83d-a52c76bdafc9" providerId="ADAL" clId="{310C6EEF-5864-714A-A104-F45CA74364D0}" dt="2024-10-24T18:00:33.099" v="645" actId="2696"/>
        <pc:sldMkLst>
          <pc:docMk/>
          <pc:sldMk cId="984545772" sldId="316"/>
        </pc:sldMkLst>
      </pc:sldChg>
      <pc:sldChg chg="del">
        <pc:chgData name="Hailey Banack" userId="df58c6bd-3e89-4835-b83d-a52c76bdafc9" providerId="ADAL" clId="{310C6EEF-5864-714A-A104-F45CA74364D0}" dt="2024-10-24T18:00:35.143" v="646" actId="2696"/>
        <pc:sldMkLst>
          <pc:docMk/>
          <pc:sldMk cId="3083815969" sldId="317"/>
        </pc:sldMkLst>
      </pc:sldChg>
      <pc:sldChg chg="modSp mod">
        <pc:chgData name="Hailey Banack" userId="df58c6bd-3e89-4835-b83d-a52c76bdafc9" providerId="ADAL" clId="{310C6EEF-5864-714A-A104-F45CA74364D0}" dt="2024-10-24T18:01:18.101" v="660" actId="1076"/>
        <pc:sldMkLst>
          <pc:docMk/>
          <pc:sldMk cId="896762470" sldId="318"/>
        </pc:sldMkLst>
        <pc:spChg chg="mod">
          <ac:chgData name="Hailey Banack" userId="df58c6bd-3e89-4835-b83d-a52c76bdafc9" providerId="ADAL" clId="{310C6EEF-5864-714A-A104-F45CA74364D0}" dt="2024-10-24T18:01:18.101" v="660" actId="1076"/>
          <ac:spMkLst>
            <pc:docMk/>
            <pc:sldMk cId="896762470" sldId="318"/>
            <ac:spMk id="375" creationId="{00000000-0000-0000-0000-000000000000}"/>
          </ac:spMkLst>
        </pc:spChg>
        <pc:spChg chg="mod">
          <ac:chgData name="Hailey Banack" userId="df58c6bd-3e89-4835-b83d-a52c76bdafc9" providerId="ADAL" clId="{310C6EEF-5864-714A-A104-F45CA74364D0}" dt="2024-10-24T18:01:15.608" v="659" actId="1076"/>
          <ac:spMkLst>
            <pc:docMk/>
            <pc:sldMk cId="896762470" sldId="318"/>
            <ac:spMk id="376" creationId="{00000000-0000-0000-0000-000000000000}"/>
          </ac:spMkLst>
        </pc:spChg>
      </pc:sldChg>
      <pc:sldChg chg="addSp delSp modSp add mod delAnim">
        <pc:chgData name="Hailey Banack" userId="df58c6bd-3e89-4835-b83d-a52c76bdafc9" providerId="ADAL" clId="{310C6EEF-5864-714A-A104-F45CA74364D0}" dt="2024-10-24T15:25:19.024" v="89" actId="1076"/>
        <pc:sldMkLst>
          <pc:docMk/>
          <pc:sldMk cId="1718204518" sldId="319"/>
        </pc:sldMkLst>
        <pc:spChg chg="mod">
          <ac:chgData name="Hailey Banack" userId="df58c6bd-3e89-4835-b83d-a52c76bdafc9" providerId="ADAL" clId="{310C6EEF-5864-714A-A104-F45CA74364D0}" dt="2024-10-24T15:23:02.650" v="69"/>
          <ac:spMkLst>
            <pc:docMk/>
            <pc:sldMk cId="1718204518" sldId="319"/>
            <ac:spMk id="8" creationId="{606ACBF3-7F74-C581-22B0-04869AA7E0D0}"/>
          </ac:spMkLst>
        </pc:spChg>
        <pc:spChg chg="mod">
          <ac:chgData name="Hailey Banack" userId="df58c6bd-3e89-4835-b83d-a52c76bdafc9" providerId="ADAL" clId="{310C6EEF-5864-714A-A104-F45CA74364D0}" dt="2024-10-24T15:23:02.650" v="69"/>
          <ac:spMkLst>
            <pc:docMk/>
            <pc:sldMk cId="1718204518" sldId="319"/>
            <ac:spMk id="9" creationId="{7D28B4C5-E102-AC3A-B1E2-DCE799975EB6}"/>
          </ac:spMkLst>
        </pc:spChg>
        <pc:spChg chg="mod">
          <ac:chgData name="Hailey Banack" userId="df58c6bd-3e89-4835-b83d-a52c76bdafc9" providerId="ADAL" clId="{310C6EEF-5864-714A-A104-F45CA74364D0}" dt="2024-10-24T15:23:02.650" v="69"/>
          <ac:spMkLst>
            <pc:docMk/>
            <pc:sldMk cId="1718204518" sldId="319"/>
            <ac:spMk id="10" creationId="{009F7549-06AC-B3A6-FB8B-5CE2A2CF60E0}"/>
          </ac:spMkLst>
        </pc:spChg>
        <pc:spChg chg="mod">
          <ac:chgData name="Hailey Banack" userId="df58c6bd-3e89-4835-b83d-a52c76bdafc9" providerId="ADAL" clId="{310C6EEF-5864-714A-A104-F45CA74364D0}" dt="2024-10-24T15:25:16.635" v="88" actId="1076"/>
          <ac:spMkLst>
            <pc:docMk/>
            <pc:sldMk cId="1718204518" sldId="319"/>
            <ac:spMk id="375" creationId="{00000000-0000-0000-0000-000000000000}"/>
          </ac:spMkLst>
        </pc:spChg>
        <pc:spChg chg="del mod">
          <ac:chgData name="Hailey Banack" userId="df58c6bd-3e89-4835-b83d-a52c76bdafc9" providerId="ADAL" clId="{310C6EEF-5864-714A-A104-F45CA74364D0}" dt="2024-10-24T15:24:26.637" v="75" actId="478"/>
          <ac:spMkLst>
            <pc:docMk/>
            <pc:sldMk cId="1718204518" sldId="319"/>
            <ac:spMk id="376" creationId="{00000000-0000-0000-0000-000000000000}"/>
          </ac:spMkLst>
        </pc:spChg>
        <pc:grpChg chg="add mod">
          <ac:chgData name="Hailey Banack" userId="df58c6bd-3e89-4835-b83d-a52c76bdafc9" providerId="ADAL" clId="{310C6EEF-5864-714A-A104-F45CA74364D0}" dt="2024-10-24T15:25:19.024" v="89" actId="1076"/>
          <ac:grpSpMkLst>
            <pc:docMk/>
            <pc:sldMk cId="1718204518" sldId="319"/>
            <ac:grpSpMk id="7" creationId="{761F9A15-1390-DCE8-84D9-71EFEF801C82}"/>
          </ac:grpSpMkLst>
        </pc:grpChg>
        <pc:picChg chg="del">
          <ac:chgData name="Hailey Banack" userId="df58c6bd-3e89-4835-b83d-a52c76bdafc9" providerId="ADAL" clId="{310C6EEF-5864-714A-A104-F45CA74364D0}" dt="2024-10-24T15:22:59.028" v="64" actId="478"/>
          <ac:picMkLst>
            <pc:docMk/>
            <pc:sldMk cId="1718204518" sldId="319"/>
            <ac:picMk id="2" creationId="{5FD6FF37-682A-47E2-7309-AD46E415C397}"/>
          </ac:picMkLst>
        </pc:picChg>
        <pc:picChg chg="del">
          <ac:chgData name="Hailey Banack" userId="df58c6bd-3e89-4835-b83d-a52c76bdafc9" providerId="ADAL" clId="{310C6EEF-5864-714A-A104-F45CA74364D0}" dt="2024-10-24T15:22:59.633" v="65" actId="478"/>
          <ac:picMkLst>
            <pc:docMk/>
            <pc:sldMk cId="1718204518" sldId="319"/>
            <ac:picMk id="3" creationId="{2A006D99-217A-9F27-16FC-607D29BCF693}"/>
          </ac:picMkLst>
        </pc:picChg>
        <pc:picChg chg="del">
          <ac:chgData name="Hailey Banack" userId="df58c6bd-3e89-4835-b83d-a52c76bdafc9" providerId="ADAL" clId="{310C6EEF-5864-714A-A104-F45CA74364D0}" dt="2024-10-24T15:23:00.353" v="66" actId="478"/>
          <ac:picMkLst>
            <pc:docMk/>
            <pc:sldMk cId="1718204518" sldId="319"/>
            <ac:picMk id="4" creationId="{38BBBAC9-1A51-9BE8-F3A8-968826D65F4A}"/>
          </ac:picMkLst>
        </pc:picChg>
        <pc:picChg chg="del">
          <ac:chgData name="Hailey Banack" userId="df58c6bd-3e89-4835-b83d-a52c76bdafc9" providerId="ADAL" clId="{310C6EEF-5864-714A-A104-F45CA74364D0}" dt="2024-10-24T15:23:00.977" v="67" actId="478"/>
          <ac:picMkLst>
            <pc:docMk/>
            <pc:sldMk cId="1718204518" sldId="319"/>
            <ac:picMk id="5" creationId="{C475991E-7A47-402C-9D62-A83FFEB26D49}"/>
          </ac:picMkLst>
        </pc:picChg>
        <pc:picChg chg="del">
          <ac:chgData name="Hailey Banack" userId="df58c6bd-3e89-4835-b83d-a52c76bdafc9" providerId="ADAL" clId="{310C6EEF-5864-714A-A104-F45CA74364D0}" dt="2024-10-24T15:23:01.552" v="68" actId="478"/>
          <ac:picMkLst>
            <pc:docMk/>
            <pc:sldMk cId="1718204518" sldId="319"/>
            <ac:picMk id="6" creationId="{0A260F75-D949-52B1-4057-D698DCE248E0}"/>
          </ac:picMkLst>
        </pc:picChg>
      </pc:sldChg>
      <pc:sldChg chg="new del">
        <pc:chgData name="Hailey Banack" userId="df58c6bd-3e89-4835-b83d-a52c76bdafc9" providerId="ADAL" clId="{310C6EEF-5864-714A-A104-F45CA74364D0}" dt="2024-10-24T15:20:31.282" v="61" actId="2696"/>
        <pc:sldMkLst>
          <pc:docMk/>
          <pc:sldMk cId="2364591005" sldId="319"/>
        </pc:sldMkLst>
      </pc:sldChg>
    </pc:docChg>
  </pc:docChgLst>
  <pc:docChgLst>
    <pc:chgData name="Hailey Banack" userId="df58c6bd-3e89-4835-b83d-a52c76bdafc9" providerId="ADAL" clId="{56CC1C42-6B40-234B-BFD9-E4EA47D2A59A}"/>
    <pc:docChg chg="undo redo custSel addSld delSld modSld sldOrd">
      <pc:chgData name="Hailey Banack" userId="df58c6bd-3e89-4835-b83d-a52c76bdafc9" providerId="ADAL" clId="{56CC1C42-6B40-234B-BFD9-E4EA47D2A59A}" dt="2024-10-30T18:38:34.628" v="1088" actId="20577"/>
      <pc:docMkLst>
        <pc:docMk/>
      </pc:docMkLst>
      <pc:sldChg chg="modSp mod">
        <pc:chgData name="Hailey Banack" userId="df58c6bd-3e89-4835-b83d-a52c76bdafc9" providerId="ADAL" clId="{56CC1C42-6B40-234B-BFD9-E4EA47D2A59A}" dt="2024-10-30T17:49:13.026" v="59" actId="14100"/>
        <pc:sldMkLst>
          <pc:docMk/>
          <pc:sldMk cId="0" sldId="256"/>
        </pc:sldMkLst>
        <pc:spChg chg="mod">
          <ac:chgData name="Hailey Banack" userId="df58c6bd-3e89-4835-b83d-a52c76bdafc9" providerId="ADAL" clId="{56CC1C42-6B40-234B-BFD9-E4EA47D2A59A}" dt="2024-10-30T17:47:46.891" v="1" actId="20577"/>
          <ac:spMkLst>
            <pc:docMk/>
            <pc:sldMk cId="0" sldId="256"/>
            <ac:spMk id="5" creationId="{6E551378-DE19-955F-700C-755DD5B1BBDC}"/>
          </ac:spMkLst>
        </pc:spChg>
        <pc:spChg chg="mod">
          <ac:chgData name="Hailey Banack" userId="df58c6bd-3e89-4835-b83d-a52c76bdafc9" providerId="ADAL" clId="{56CC1C42-6B40-234B-BFD9-E4EA47D2A59A}" dt="2024-10-30T17:49:13.026" v="59" actId="14100"/>
          <ac:spMkLst>
            <pc:docMk/>
            <pc:sldMk cId="0" sldId="256"/>
            <ac:spMk id="309" creationId="{00000000-0000-0000-0000-000000000000}"/>
          </ac:spMkLst>
        </pc:spChg>
      </pc:sldChg>
      <pc:sldChg chg="modSp">
        <pc:chgData name="Hailey Banack" userId="df58c6bd-3e89-4835-b83d-a52c76bdafc9" providerId="ADAL" clId="{56CC1C42-6B40-234B-BFD9-E4EA47D2A59A}" dt="2024-10-30T17:54:49.750" v="68" actId="20577"/>
        <pc:sldMkLst>
          <pc:docMk/>
          <pc:sldMk cId="0" sldId="259"/>
        </pc:sldMkLst>
        <pc:spChg chg="mod">
          <ac:chgData name="Hailey Banack" userId="df58c6bd-3e89-4835-b83d-a52c76bdafc9" providerId="ADAL" clId="{56CC1C42-6B40-234B-BFD9-E4EA47D2A59A}" dt="2024-10-30T17:54:49.750" v="68" actId="20577"/>
          <ac:spMkLst>
            <pc:docMk/>
            <pc:sldMk cId="0" sldId="259"/>
            <ac:spMk id="343" creationId="{00000000-0000-0000-0000-000000000000}"/>
          </ac:spMkLst>
        </pc:spChg>
      </pc:sldChg>
      <pc:sldChg chg="modSp mod">
        <pc:chgData name="Hailey Banack" userId="df58c6bd-3e89-4835-b83d-a52c76bdafc9" providerId="ADAL" clId="{56CC1C42-6B40-234B-BFD9-E4EA47D2A59A}" dt="2024-10-30T17:50:23.995" v="66" actId="20577"/>
        <pc:sldMkLst>
          <pc:docMk/>
          <pc:sldMk cId="0" sldId="261"/>
        </pc:sldMkLst>
        <pc:spChg chg="mod">
          <ac:chgData name="Hailey Banack" userId="df58c6bd-3e89-4835-b83d-a52c76bdafc9" providerId="ADAL" clId="{56CC1C42-6B40-234B-BFD9-E4EA47D2A59A}" dt="2024-10-30T17:50:23.995" v="66" actId="20577"/>
          <ac:spMkLst>
            <pc:docMk/>
            <pc:sldMk cId="0" sldId="261"/>
            <ac:spMk id="4" creationId="{0CAB4224-E412-0571-ABD5-A39634102E3D}"/>
          </ac:spMkLst>
        </pc:spChg>
        <pc:spChg chg="mod">
          <ac:chgData name="Hailey Banack" userId="df58c6bd-3e89-4835-b83d-a52c76bdafc9" providerId="ADAL" clId="{56CC1C42-6B40-234B-BFD9-E4EA47D2A59A}" dt="2024-10-30T17:50:15.717" v="65" actId="20577"/>
          <ac:spMkLst>
            <pc:docMk/>
            <pc:sldMk cId="0" sldId="261"/>
            <ac:spMk id="366" creationId="{00000000-0000-0000-0000-000000000000}"/>
          </ac:spMkLst>
        </pc:spChg>
        <pc:picChg chg="mod">
          <ac:chgData name="Hailey Banack" userId="df58c6bd-3e89-4835-b83d-a52c76bdafc9" providerId="ADAL" clId="{56CC1C42-6B40-234B-BFD9-E4EA47D2A59A}" dt="2024-10-30T17:49:54.106" v="63" actId="1076"/>
          <ac:picMkLst>
            <pc:docMk/>
            <pc:sldMk cId="0" sldId="261"/>
            <ac:picMk id="2" creationId="{EE884F72-2C9E-2ACB-D452-2AAB4D0CD42B}"/>
          </ac:picMkLst>
        </pc:picChg>
      </pc:sldChg>
      <pc:sldChg chg="modSp">
        <pc:chgData name="Hailey Banack" userId="df58c6bd-3e89-4835-b83d-a52c76bdafc9" providerId="ADAL" clId="{56CC1C42-6B40-234B-BFD9-E4EA47D2A59A}" dt="2024-10-30T18:38:34.628" v="1088" actId="20577"/>
        <pc:sldMkLst>
          <pc:docMk/>
          <pc:sldMk cId="0" sldId="276"/>
        </pc:sldMkLst>
        <pc:spChg chg="mod">
          <ac:chgData name="Hailey Banack" userId="df58c6bd-3e89-4835-b83d-a52c76bdafc9" providerId="ADAL" clId="{56CC1C42-6B40-234B-BFD9-E4EA47D2A59A}" dt="2024-10-30T18:38:34.628" v="1088" actId="20577"/>
          <ac:spMkLst>
            <pc:docMk/>
            <pc:sldMk cId="0" sldId="276"/>
            <ac:spMk id="656" creationId="{00000000-0000-0000-0000-000000000000}"/>
          </ac:spMkLst>
        </pc:spChg>
      </pc:sldChg>
      <pc:sldChg chg="addSp delSp modSp mod ord addAnim delAnim">
        <pc:chgData name="Hailey Banack" userId="df58c6bd-3e89-4835-b83d-a52c76bdafc9" providerId="ADAL" clId="{56CC1C42-6B40-234B-BFD9-E4EA47D2A59A}" dt="2024-10-30T18:00:10.215" v="207" actId="20577"/>
        <pc:sldMkLst>
          <pc:docMk/>
          <pc:sldMk cId="238759412" sldId="320"/>
        </pc:sldMkLst>
        <pc:spChg chg="del">
          <ac:chgData name="Hailey Banack" userId="df58c6bd-3e89-4835-b83d-a52c76bdafc9" providerId="ADAL" clId="{56CC1C42-6B40-234B-BFD9-E4EA47D2A59A}" dt="2024-10-30T17:57:38.778" v="172" actId="478"/>
          <ac:spMkLst>
            <pc:docMk/>
            <pc:sldMk cId="238759412" sldId="320"/>
            <ac:spMk id="4" creationId="{20833D9C-BD73-6CDD-29CC-C4AA2D145A26}"/>
          </ac:spMkLst>
        </pc:spChg>
        <pc:spChg chg="mod">
          <ac:chgData name="Hailey Banack" userId="df58c6bd-3e89-4835-b83d-a52c76bdafc9" providerId="ADAL" clId="{56CC1C42-6B40-234B-BFD9-E4EA47D2A59A}" dt="2024-10-30T17:55:50.051" v="160" actId="20577"/>
          <ac:spMkLst>
            <pc:docMk/>
            <pc:sldMk cId="238759412" sldId="320"/>
            <ac:spMk id="6" creationId="{C7678CFB-2F14-9D9C-A206-BDA248417BB0}"/>
          </ac:spMkLst>
        </pc:spChg>
        <pc:spChg chg="mod">
          <ac:chgData name="Hailey Banack" userId="df58c6bd-3e89-4835-b83d-a52c76bdafc9" providerId="ADAL" clId="{56CC1C42-6B40-234B-BFD9-E4EA47D2A59A}" dt="2024-10-30T18:00:10.215" v="207" actId="20577"/>
          <ac:spMkLst>
            <pc:docMk/>
            <pc:sldMk cId="238759412" sldId="320"/>
            <ac:spMk id="8" creationId="{072DE1C7-32A0-3A3A-EB9B-3867276C091C}"/>
          </ac:spMkLst>
        </pc:spChg>
        <pc:spChg chg="add del">
          <ac:chgData name="Hailey Banack" userId="df58c6bd-3e89-4835-b83d-a52c76bdafc9" providerId="ADAL" clId="{56CC1C42-6B40-234B-BFD9-E4EA47D2A59A}" dt="2024-10-30T18:00:04.115" v="195" actId="478"/>
          <ac:spMkLst>
            <pc:docMk/>
            <pc:sldMk cId="238759412" sldId="320"/>
            <ac:spMk id="10" creationId="{4FEFE882-BDC4-3FB4-DCEF-3A19A4140FFA}"/>
          </ac:spMkLst>
        </pc:spChg>
        <pc:spChg chg="mod">
          <ac:chgData name="Hailey Banack" userId="df58c6bd-3e89-4835-b83d-a52c76bdafc9" providerId="ADAL" clId="{56CC1C42-6B40-234B-BFD9-E4EA47D2A59A}" dt="2024-10-30T17:59:51.431" v="194" actId="1076"/>
          <ac:spMkLst>
            <pc:docMk/>
            <pc:sldMk cId="238759412" sldId="320"/>
            <ac:spMk id="13" creationId="{154307CB-6887-7861-A6D0-197D1E4DF61A}"/>
          </ac:spMkLst>
        </pc:spChg>
        <pc:spChg chg="del">
          <ac:chgData name="Hailey Banack" userId="df58c6bd-3e89-4835-b83d-a52c76bdafc9" providerId="ADAL" clId="{56CC1C42-6B40-234B-BFD9-E4EA47D2A59A}" dt="2024-10-30T17:57:42.404" v="174" actId="478"/>
          <ac:spMkLst>
            <pc:docMk/>
            <pc:sldMk cId="238759412" sldId="320"/>
            <ac:spMk id="21" creationId="{6A5F345B-0D0B-19BF-A5DF-985CCAD890AA}"/>
          </ac:spMkLst>
        </pc:spChg>
        <pc:grpChg chg="del">
          <ac:chgData name="Hailey Banack" userId="df58c6bd-3e89-4835-b83d-a52c76bdafc9" providerId="ADAL" clId="{56CC1C42-6B40-234B-BFD9-E4EA47D2A59A}" dt="2024-10-30T17:57:35.473" v="171" actId="478"/>
          <ac:grpSpMkLst>
            <pc:docMk/>
            <pc:sldMk cId="238759412" sldId="320"/>
            <ac:grpSpMk id="2" creationId="{CB879A0C-C3F9-447F-CD92-4CA184F077FB}"/>
          </ac:grpSpMkLst>
        </pc:grpChg>
        <pc:grpChg chg="del">
          <ac:chgData name="Hailey Banack" userId="df58c6bd-3e89-4835-b83d-a52c76bdafc9" providerId="ADAL" clId="{56CC1C42-6B40-234B-BFD9-E4EA47D2A59A}" dt="2024-10-30T17:57:39.660" v="173" actId="478"/>
          <ac:grpSpMkLst>
            <pc:docMk/>
            <pc:sldMk cId="238759412" sldId="320"/>
            <ac:grpSpMk id="16" creationId="{71F6DBA2-25AA-5999-5771-05209779300A}"/>
          </ac:grpSpMkLst>
        </pc:grpChg>
        <pc:grpChg chg="del">
          <ac:chgData name="Hailey Banack" userId="df58c6bd-3e89-4835-b83d-a52c76bdafc9" providerId="ADAL" clId="{56CC1C42-6B40-234B-BFD9-E4EA47D2A59A}" dt="2024-10-30T17:58:19.121" v="179" actId="478"/>
          <ac:grpSpMkLst>
            <pc:docMk/>
            <pc:sldMk cId="238759412" sldId="320"/>
            <ac:grpSpMk id="22" creationId="{B8B276BF-8DB2-709B-B221-81A360012346}"/>
          </ac:grpSpMkLst>
        </pc:grpChg>
        <pc:picChg chg="add mod">
          <ac:chgData name="Hailey Banack" userId="df58c6bd-3e89-4835-b83d-a52c76bdafc9" providerId="ADAL" clId="{56CC1C42-6B40-234B-BFD9-E4EA47D2A59A}" dt="2024-10-30T17:59:13.910" v="188"/>
          <ac:picMkLst>
            <pc:docMk/>
            <pc:sldMk cId="238759412" sldId="320"/>
            <ac:picMk id="11" creationId="{B86C798B-955F-6BFF-9F92-952863F82740}"/>
          </ac:picMkLst>
        </pc:picChg>
      </pc:sldChg>
      <pc:sldChg chg="addSp delSp modSp mod">
        <pc:chgData name="Hailey Banack" userId="df58c6bd-3e89-4835-b83d-a52c76bdafc9" providerId="ADAL" clId="{56CC1C42-6B40-234B-BFD9-E4EA47D2A59A}" dt="2024-10-30T18:38:21.843" v="1067" actId="1076"/>
        <pc:sldMkLst>
          <pc:docMk/>
          <pc:sldMk cId="1024386368" sldId="323"/>
        </pc:sldMkLst>
        <pc:spChg chg="del">
          <ac:chgData name="Hailey Banack" userId="df58c6bd-3e89-4835-b83d-a52c76bdafc9" providerId="ADAL" clId="{56CC1C42-6B40-234B-BFD9-E4EA47D2A59A}" dt="2024-10-30T18:34:54.475" v="1009" actId="478"/>
          <ac:spMkLst>
            <pc:docMk/>
            <pc:sldMk cId="1024386368" sldId="323"/>
            <ac:spMk id="4" creationId="{AE0D3E41-0E47-CF3D-357F-21465C544672}"/>
          </ac:spMkLst>
        </pc:spChg>
        <pc:spChg chg="add mod">
          <ac:chgData name="Hailey Banack" userId="df58c6bd-3e89-4835-b83d-a52c76bdafc9" providerId="ADAL" clId="{56CC1C42-6B40-234B-BFD9-E4EA47D2A59A}" dt="2024-10-30T18:38:21.843" v="1067" actId="1076"/>
          <ac:spMkLst>
            <pc:docMk/>
            <pc:sldMk cId="1024386368" sldId="323"/>
            <ac:spMk id="5" creationId="{7F77A61B-6126-D558-46F0-FCF6ADB3F50A}"/>
          </ac:spMkLst>
        </pc:spChg>
        <pc:spChg chg="del">
          <ac:chgData name="Hailey Banack" userId="df58c6bd-3e89-4835-b83d-a52c76bdafc9" providerId="ADAL" clId="{56CC1C42-6B40-234B-BFD9-E4EA47D2A59A}" dt="2024-10-30T18:34:56.814" v="1010" actId="478"/>
          <ac:spMkLst>
            <pc:docMk/>
            <pc:sldMk cId="1024386368" sldId="323"/>
            <ac:spMk id="8" creationId="{AAAE3992-3DA8-7EAB-7133-C77D27B66CC0}"/>
          </ac:spMkLst>
        </pc:spChg>
        <pc:spChg chg="mod">
          <ac:chgData name="Hailey Banack" userId="df58c6bd-3e89-4835-b83d-a52c76bdafc9" providerId="ADAL" clId="{56CC1C42-6B40-234B-BFD9-E4EA47D2A59A}" dt="2024-10-30T18:38:01.728" v="1064" actId="1076"/>
          <ac:spMkLst>
            <pc:docMk/>
            <pc:sldMk cId="1024386368" sldId="323"/>
            <ac:spMk id="16" creationId="{959BB1EF-12CC-231C-0F90-9307454C3120}"/>
          </ac:spMkLst>
        </pc:spChg>
        <pc:grpChg chg="del">
          <ac:chgData name="Hailey Banack" userId="df58c6bd-3e89-4835-b83d-a52c76bdafc9" providerId="ADAL" clId="{56CC1C42-6B40-234B-BFD9-E4EA47D2A59A}" dt="2024-10-30T18:35:01.878" v="1011" actId="478"/>
          <ac:grpSpMkLst>
            <pc:docMk/>
            <pc:sldMk cId="1024386368" sldId="323"/>
            <ac:grpSpMk id="10" creationId="{BEB31A1B-6843-BFE1-710C-F687522C8EF5}"/>
          </ac:grpSpMkLst>
        </pc:grpChg>
        <pc:picChg chg="add del mod">
          <ac:chgData name="Hailey Banack" userId="df58c6bd-3e89-4835-b83d-a52c76bdafc9" providerId="ADAL" clId="{56CC1C42-6B40-234B-BFD9-E4EA47D2A59A}" dt="2024-10-30T18:35:31.722" v="1021"/>
          <ac:picMkLst>
            <pc:docMk/>
            <pc:sldMk cId="1024386368" sldId="323"/>
            <ac:picMk id="2" creationId="{4E0F3B4F-E2FF-F62E-BE2E-CF5C45C415EE}"/>
          </ac:picMkLst>
        </pc:picChg>
        <pc:picChg chg="add mod">
          <ac:chgData name="Hailey Banack" userId="df58c6bd-3e89-4835-b83d-a52c76bdafc9" providerId="ADAL" clId="{56CC1C42-6B40-234B-BFD9-E4EA47D2A59A}" dt="2024-10-30T18:37:47.708" v="1062"/>
          <ac:picMkLst>
            <pc:docMk/>
            <pc:sldMk cId="1024386368" sldId="323"/>
            <ac:picMk id="3" creationId="{353CC879-56C4-AF67-5957-892F08D2D687}"/>
          </ac:picMkLst>
        </pc:picChg>
      </pc:sldChg>
      <pc:sldChg chg="del">
        <pc:chgData name="Hailey Banack" userId="df58c6bd-3e89-4835-b83d-a52c76bdafc9" providerId="ADAL" clId="{56CC1C42-6B40-234B-BFD9-E4EA47D2A59A}" dt="2024-10-30T18:38:25.915" v="1068" actId="2696"/>
        <pc:sldMkLst>
          <pc:docMk/>
          <pc:sldMk cId="3287837277" sldId="327"/>
        </pc:sldMkLst>
      </pc:sldChg>
      <pc:sldChg chg="addSp delSp modSp mod addAnim delAnim modAnim">
        <pc:chgData name="Hailey Banack" userId="df58c6bd-3e89-4835-b83d-a52c76bdafc9" providerId="ADAL" clId="{56CC1C42-6B40-234B-BFD9-E4EA47D2A59A}" dt="2024-10-30T18:22:24.780" v="876" actId="1076"/>
        <pc:sldMkLst>
          <pc:docMk/>
          <pc:sldMk cId="916367827" sldId="328"/>
        </pc:sldMkLst>
        <pc:spChg chg="del">
          <ac:chgData name="Hailey Banack" userId="df58c6bd-3e89-4835-b83d-a52c76bdafc9" providerId="ADAL" clId="{56CC1C42-6B40-234B-BFD9-E4EA47D2A59A}" dt="2024-10-30T18:14:09.287" v="728" actId="478"/>
          <ac:spMkLst>
            <pc:docMk/>
            <pc:sldMk cId="916367827" sldId="328"/>
            <ac:spMk id="2" creationId="{1BB4437B-6254-BE9C-1B21-255C7DB2E9DB}"/>
          </ac:spMkLst>
        </pc:spChg>
        <pc:spChg chg="mod">
          <ac:chgData name="Hailey Banack" userId="df58c6bd-3e89-4835-b83d-a52c76bdafc9" providerId="ADAL" clId="{56CC1C42-6B40-234B-BFD9-E4EA47D2A59A}" dt="2024-10-30T18:14:37.214" v="753" actId="1076"/>
          <ac:spMkLst>
            <pc:docMk/>
            <pc:sldMk cId="916367827" sldId="328"/>
            <ac:spMk id="5" creationId="{285173EC-A4D6-DACC-AD98-CEF18D49D8BF}"/>
          </ac:spMkLst>
        </pc:spChg>
        <pc:spChg chg="add del">
          <ac:chgData name="Hailey Banack" userId="df58c6bd-3e89-4835-b83d-a52c76bdafc9" providerId="ADAL" clId="{56CC1C42-6B40-234B-BFD9-E4EA47D2A59A}" dt="2024-10-30T18:18:42.154" v="769" actId="22"/>
          <ac:spMkLst>
            <pc:docMk/>
            <pc:sldMk cId="916367827" sldId="328"/>
            <ac:spMk id="9" creationId="{BD26777E-FD67-7B97-CA11-BAED075F327B}"/>
          </ac:spMkLst>
        </pc:spChg>
        <pc:spChg chg="add mod">
          <ac:chgData name="Hailey Banack" userId="df58c6bd-3e89-4835-b83d-a52c76bdafc9" providerId="ADAL" clId="{56CC1C42-6B40-234B-BFD9-E4EA47D2A59A}" dt="2024-10-30T18:21:48.062" v="824" actId="1037"/>
          <ac:spMkLst>
            <pc:docMk/>
            <pc:sldMk cId="916367827" sldId="328"/>
            <ac:spMk id="10" creationId="{04AB0C7F-3002-634F-DDFF-EE1B121B5676}"/>
          </ac:spMkLst>
        </pc:spChg>
        <pc:spChg chg="add mod">
          <ac:chgData name="Hailey Banack" userId="df58c6bd-3e89-4835-b83d-a52c76bdafc9" providerId="ADAL" clId="{56CC1C42-6B40-234B-BFD9-E4EA47D2A59A}" dt="2024-10-30T18:21:36.013" v="818" actId="1076"/>
          <ac:spMkLst>
            <pc:docMk/>
            <pc:sldMk cId="916367827" sldId="328"/>
            <ac:spMk id="11" creationId="{8FB2FE36-9947-7D39-B795-317FFCC5C453}"/>
          </ac:spMkLst>
        </pc:spChg>
        <pc:spChg chg="add mod">
          <ac:chgData name="Hailey Banack" userId="df58c6bd-3e89-4835-b83d-a52c76bdafc9" providerId="ADAL" clId="{56CC1C42-6B40-234B-BFD9-E4EA47D2A59A}" dt="2024-10-30T18:22:24.780" v="876" actId="1076"/>
          <ac:spMkLst>
            <pc:docMk/>
            <pc:sldMk cId="916367827" sldId="328"/>
            <ac:spMk id="13" creationId="{E54FE108-E143-C6AB-4036-53933DB461D9}"/>
          </ac:spMkLst>
        </pc:spChg>
        <pc:spChg chg="add mod">
          <ac:chgData name="Hailey Banack" userId="df58c6bd-3e89-4835-b83d-a52c76bdafc9" providerId="ADAL" clId="{56CC1C42-6B40-234B-BFD9-E4EA47D2A59A}" dt="2024-10-30T18:21:57.521" v="843" actId="20577"/>
          <ac:spMkLst>
            <pc:docMk/>
            <pc:sldMk cId="916367827" sldId="328"/>
            <ac:spMk id="14" creationId="{0F64F7A3-5232-F873-972D-BFB357D0972C}"/>
          </ac:spMkLst>
        </pc:spChg>
        <pc:spChg chg="add del">
          <ac:chgData name="Hailey Banack" userId="df58c6bd-3e89-4835-b83d-a52c76bdafc9" providerId="ADAL" clId="{56CC1C42-6B40-234B-BFD9-E4EA47D2A59A}" dt="2024-10-30T18:22:07.078" v="846" actId="22"/>
          <ac:spMkLst>
            <pc:docMk/>
            <pc:sldMk cId="916367827" sldId="328"/>
            <ac:spMk id="16" creationId="{C8D666A5-4F9C-9598-2992-D96A502C7A2A}"/>
          </ac:spMkLst>
        </pc:spChg>
        <pc:spChg chg="del">
          <ac:chgData name="Hailey Banack" userId="df58c6bd-3e89-4835-b83d-a52c76bdafc9" providerId="ADAL" clId="{56CC1C42-6B40-234B-BFD9-E4EA47D2A59A}" dt="2024-10-30T18:14:06.255" v="727" actId="478"/>
          <ac:spMkLst>
            <pc:docMk/>
            <pc:sldMk cId="916367827" sldId="328"/>
            <ac:spMk id="23" creationId="{F5C599B9-A31D-20CE-8C53-ED3F2F92B627}"/>
          </ac:spMkLst>
        </pc:spChg>
        <pc:spChg chg="del">
          <ac:chgData name="Hailey Banack" userId="df58c6bd-3e89-4835-b83d-a52c76bdafc9" providerId="ADAL" clId="{56CC1C42-6B40-234B-BFD9-E4EA47D2A59A}" dt="2024-10-30T18:14:05.061" v="726" actId="478"/>
          <ac:spMkLst>
            <pc:docMk/>
            <pc:sldMk cId="916367827" sldId="328"/>
            <ac:spMk id="24" creationId="{FBC7BE8E-D4CD-DE56-EF0F-1A7F9324D691}"/>
          </ac:spMkLst>
        </pc:spChg>
        <pc:picChg chg="add mod">
          <ac:chgData name="Hailey Banack" userId="df58c6bd-3e89-4835-b83d-a52c76bdafc9" providerId="ADAL" clId="{56CC1C42-6B40-234B-BFD9-E4EA47D2A59A}" dt="2024-10-30T18:19:35.360" v="811" actId="1076"/>
          <ac:picMkLst>
            <pc:docMk/>
            <pc:sldMk cId="916367827" sldId="328"/>
            <ac:picMk id="3" creationId="{5782B4A9-CF14-29EF-B023-4F019E44A4D9}"/>
          </ac:picMkLst>
        </pc:picChg>
        <pc:picChg chg="add del mod">
          <ac:chgData name="Hailey Banack" userId="df58c6bd-3e89-4835-b83d-a52c76bdafc9" providerId="ADAL" clId="{56CC1C42-6B40-234B-BFD9-E4EA47D2A59A}" dt="2024-10-30T18:16:48.274" v="761" actId="478"/>
          <ac:picMkLst>
            <pc:docMk/>
            <pc:sldMk cId="916367827" sldId="328"/>
            <ac:picMk id="4" creationId="{4C3FAF5A-9151-8344-1595-6C2EBA6E7B6D}"/>
          </ac:picMkLst>
        </pc:picChg>
        <pc:picChg chg="del">
          <ac:chgData name="Hailey Banack" userId="df58c6bd-3e89-4835-b83d-a52c76bdafc9" providerId="ADAL" clId="{56CC1C42-6B40-234B-BFD9-E4EA47D2A59A}" dt="2024-10-30T18:14:10.143" v="729" actId="478"/>
          <ac:picMkLst>
            <pc:docMk/>
            <pc:sldMk cId="916367827" sldId="328"/>
            <ac:picMk id="6" creationId="{F1F4FFF0-E4B4-0ABC-2B4D-5BD7363C95A1}"/>
          </ac:picMkLst>
        </pc:picChg>
        <pc:picChg chg="add del mod">
          <ac:chgData name="Hailey Banack" userId="df58c6bd-3e89-4835-b83d-a52c76bdafc9" providerId="ADAL" clId="{56CC1C42-6B40-234B-BFD9-E4EA47D2A59A}" dt="2024-10-30T18:18:29.639" v="767" actId="478"/>
          <ac:picMkLst>
            <pc:docMk/>
            <pc:sldMk cId="916367827" sldId="328"/>
            <ac:picMk id="7" creationId="{A22DE316-3AEF-2261-705B-4E95514250D6}"/>
          </ac:picMkLst>
        </pc:picChg>
        <pc:picChg chg="add mod">
          <ac:chgData name="Hailey Banack" userId="df58c6bd-3e89-4835-b83d-a52c76bdafc9" providerId="ADAL" clId="{56CC1C42-6B40-234B-BFD9-E4EA47D2A59A}" dt="2024-10-30T18:21:28.513" v="815" actId="1076"/>
          <ac:picMkLst>
            <pc:docMk/>
            <pc:sldMk cId="916367827" sldId="328"/>
            <ac:picMk id="12" creationId="{584B234C-570F-6452-1910-F66633D57F17}"/>
          </ac:picMkLst>
        </pc:picChg>
        <pc:picChg chg="del">
          <ac:chgData name="Hailey Banack" userId="df58c6bd-3e89-4835-b83d-a52c76bdafc9" providerId="ADAL" clId="{56CC1C42-6B40-234B-BFD9-E4EA47D2A59A}" dt="2024-10-30T18:14:03.689" v="725" actId="478"/>
          <ac:picMkLst>
            <pc:docMk/>
            <pc:sldMk cId="916367827" sldId="328"/>
            <ac:picMk id="22" creationId="{F151B876-D0A7-919F-4D6A-6B787910CB95}"/>
          </ac:picMkLst>
        </pc:picChg>
      </pc:sldChg>
      <pc:sldChg chg="del">
        <pc:chgData name="Hailey Banack" userId="df58c6bd-3e89-4835-b83d-a52c76bdafc9" providerId="ADAL" clId="{56CC1C42-6B40-234B-BFD9-E4EA47D2A59A}" dt="2024-10-30T18:34:48.860" v="1008" actId="2696"/>
        <pc:sldMkLst>
          <pc:docMk/>
          <pc:sldMk cId="639622357" sldId="329"/>
        </pc:sldMkLst>
      </pc:sldChg>
      <pc:sldChg chg="addSp delSp modSp mod addAnim delAnim modAnim">
        <pc:chgData name="Hailey Banack" userId="df58c6bd-3e89-4835-b83d-a52c76bdafc9" providerId="ADAL" clId="{56CC1C42-6B40-234B-BFD9-E4EA47D2A59A}" dt="2024-10-30T18:08:16.465" v="337" actId="20577"/>
        <pc:sldMkLst>
          <pc:docMk/>
          <pc:sldMk cId="0" sldId="330"/>
        </pc:sldMkLst>
        <pc:spChg chg="add del">
          <ac:chgData name="Hailey Banack" userId="df58c6bd-3e89-4835-b83d-a52c76bdafc9" providerId="ADAL" clId="{56CC1C42-6B40-234B-BFD9-E4EA47D2A59A}" dt="2024-10-30T18:05:03.420" v="277" actId="22"/>
          <ac:spMkLst>
            <pc:docMk/>
            <pc:sldMk cId="0" sldId="330"/>
            <ac:spMk id="3" creationId="{59AE609D-EE92-DFFA-DE33-491EB2D71DE4}"/>
          </ac:spMkLst>
        </pc:spChg>
        <pc:spChg chg="add del mod">
          <ac:chgData name="Hailey Banack" userId="df58c6bd-3e89-4835-b83d-a52c76bdafc9" providerId="ADAL" clId="{56CC1C42-6B40-234B-BFD9-E4EA47D2A59A}" dt="2024-10-30T18:06:42.106" v="304" actId="478"/>
          <ac:spMkLst>
            <pc:docMk/>
            <pc:sldMk cId="0" sldId="330"/>
            <ac:spMk id="4" creationId="{834EB7A1-D6A5-E3FF-D267-3696AFDC3C80}"/>
          </ac:spMkLst>
        </pc:spChg>
        <pc:spChg chg="mod">
          <ac:chgData name="Hailey Banack" userId="df58c6bd-3e89-4835-b83d-a52c76bdafc9" providerId="ADAL" clId="{56CC1C42-6B40-234B-BFD9-E4EA47D2A59A}" dt="2024-10-30T18:07:29.513" v="320" actId="404"/>
          <ac:spMkLst>
            <pc:docMk/>
            <pc:sldMk cId="0" sldId="330"/>
            <ac:spMk id="655" creationId="{00000000-0000-0000-0000-000000000000}"/>
          </ac:spMkLst>
        </pc:spChg>
        <pc:spChg chg="mod">
          <ac:chgData name="Hailey Banack" userId="df58c6bd-3e89-4835-b83d-a52c76bdafc9" providerId="ADAL" clId="{56CC1C42-6B40-234B-BFD9-E4EA47D2A59A}" dt="2024-10-30T18:08:16.465" v="337" actId="20577"/>
          <ac:spMkLst>
            <pc:docMk/>
            <pc:sldMk cId="0" sldId="330"/>
            <ac:spMk id="656" creationId="{00000000-0000-0000-0000-000000000000}"/>
          </ac:spMkLst>
        </pc:spChg>
        <pc:picChg chg="del">
          <ac:chgData name="Hailey Banack" userId="df58c6bd-3e89-4835-b83d-a52c76bdafc9" providerId="ADAL" clId="{56CC1C42-6B40-234B-BFD9-E4EA47D2A59A}" dt="2024-10-30T18:00:41.820" v="208" actId="478"/>
          <ac:picMkLst>
            <pc:docMk/>
            <pc:sldMk cId="0" sldId="330"/>
            <ac:picMk id="657" creationId="{00000000-0000-0000-0000-000000000000}"/>
          </ac:picMkLst>
        </pc:picChg>
        <pc:picChg chg="del">
          <ac:chgData name="Hailey Banack" userId="df58c6bd-3e89-4835-b83d-a52c76bdafc9" providerId="ADAL" clId="{56CC1C42-6B40-234B-BFD9-E4EA47D2A59A}" dt="2024-10-30T18:06:23.998" v="301" actId="478"/>
          <ac:picMkLst>
            <pc:docMk/>
            <pc:sldMk cId="0" sldId="330"/>
            <ac:picMk id="658" creationId="{00000000-0000-0000-0000-000000000000}"/>
          </ac:picMkLst>
        </pc:picChg>
      </pc:sldChg>
      <pc:sldChg chg="addSp delSp modSp mod delAnim">
        <pc:chgData name="Hailey Banack" userId="df58c6bd-3e89-4835-b83d-a52c76bdafc9" providerId="ADAL" clId="{56CC1C42-6B40-234B-BFD9-E4EA47D2A59A}" dt="2024-10-30T18:13:42.320" v="724" actId="20577"/>
        <pc:sldMkLst>
          <pc:docMk/>
          <pc:sldMk cId="2956218236" sldId="331"/>
        </pc:sldMkLst>
        <pc:spChg chg="add mod">
          <ac:chgData name="Hailey Banack" userId="df58c6bd-3e89-4835-b83d-a52c76bdafc9" providerId="ADAL" clId="{56CC1C42-6B40-234B-BFD9-E4EA47D2A59A}" dt="2024-10-30T18:09:32.904" v="358" actId="1076"/>
          <ac:spMkLst>
            <pc:docMk/>
            <pc:sldMk cId="2956218236" sldId="331"/>
            <ac:spMk id="3" creationId="{BB8A11ED-0B70-5AE1-106F-7CE6285033B0}"/>
          </ac:spMkLst>
        </pc:spChg>
        <pc:spChg chg="add mod">
          <ac:chgData name="Hailey Banack" userId="df58c6bd-3e89-4835-b83d-a52c76bdafc9" providerId="ADAL" clId="{56CC1C42-6B40-234B-BFD9-E4EA47D2A59A}" dt="2024-10-30T18:13:42.320" v="724" actId="20577"/>
          <ac:spMkLst>
            <pc:docMk/>
            <pc:sldMk cId="2956218236" sldId="331"/>
            <ac:spMk id="7" creationId="{FE6586AF-52C7-6574-BB42-0DD2D2EC92A5}"/>
          </ac:spMkLst>
        </pc:spChg>
        <pc:spChg chg="del">
          <ac:chgData name="Hailey Banack" userId="df58c6bd-3e89-4835-b83d-a52c76bdafc9" providerId="ADAL" clId="{56CC1C42-6B40-234B-BFD9-E4EA47D2A59A}" dt="2024-10-30T18:08:37.987" v="338" actId="478"/>
          <ac:spMkLst>
            <pc:docMk/>
            <pc:sldMk cId="2956218236" sldId="331"/>
            <ac:spMk id="8" creationId="{072DE1C7-32A0-3A3A-EB9B-3867276C091C}"/>
          </ac:spMkLst>
        </pc:spChg>
        <pc:spChg chg="mod">
          <ac:chgData name="Hailey Banack" userId="df58c6bd-3e89-4835-b83d-a52c76bdafc9" providerId="ADAL" clId="{56CC1C42-6B40-234B-BFD9-E4EA47D2A59A}" dt="2024-10-30T18:12:15.870" v="557" actId="20577"/>
          <ac:spMkLst>
            <pc:docMk/>
            <pc:sldMk cId="2956218236" sldId="331"/>
            <ac:spMk id="12" creationId="{622FE73C-D79D-6516-2E0F-D55BCDEA33C9}"/>
          </ac:spMkLst>
        </pc:spChg>
        <pc:spChg chg="del mod">
          <ac:chgData name="Hailey Banack" userId="df58c6bd-3e89-4835-b83d-a52c76bdafc9" providerId="ADAL" clId="{56CC1C42-6B40-234B-BFD9-E4EA47D2A59A}" dt="2024-10-30T18:09:04.378" v="344" actId="21"/>
          <ac:spMkLst>
            <pc:docMk/>
            <pc:sldMk cId="2956218236" sldId="331"/>
            <ac:spMk id="13" creationId="{154307CB-6887-7861-A6D0-197D1E4DF61A}"/>
          </ac:spMkLst>
        </pc:spChg>
        <pc:spChg chg="mod">
          <ac:chgData name="Hailey Banack" userId="df58c6bd-3e89-4835-b83d-a52c76bdafc9" providerId="ADAL" clId="{56CC1C42-6B40-234B-BFD9-E4EA47D2A59A}" dt="2024-10-30T18:13:00.151" v="679" actId="14100"/>
          <ac:spMkLst>
            <pc:docMk/>
            <pc:sldMk cId="2956218236" sldId="331"/>
            <ac:spMk id="21" creationId="{6A5F345B-0D0B-19BF-A5DF-985CCAD890AA}"/>
          </ac:spMkLst>
        </pc:spChg>
        <pc:spChg chg="mod">
          <ac:chgData name="Hailey Banack" userId="df58c6bd-3e89-4835-b83d-a52c76bdafc9" providerId="ADAL" clId="{56CC1C42-6B40-234B-BFD9-E4EA47D2A59A}" dt="2024-10-30T18:10:33.420" v="361" actId="1076"/>
          <ac:spMkLst>
            <pc:docMk/>
            <pc:sldMk cId="2956218236" sldId="331"/>
            <ac:spMk id="28" creationId="{DE2F96F8-1F93-15D7-9914-5F6224A067AB}"/>
          </ac:spMkLst>
        </pc:spChg>
        <pc:picChg chg="add mod">
          <ac:chgData name="Hailey Banack" userId="df58c6bd-3e89-4835-b83d-a52c76bdafc9" providerId="ADAL" clId="{56CC1C42-6B40-234B-BFD9-E4EA47D2A59A}" dt="2024-10-30T18:09:18.124" v="349" actId="14100"/>
          <ac:picMkLst>
            <pc:docMk/>
            <pc:sldMk cId="2956218236" sldId="331"/>
            <ac:picMk id="2" creationId="{93F2350A-B1DE-FDA6-C350-05F81EF1F290}"/>
          </ac:picMkLst>
        </pc:picChg>
        <pc:picChg chg="add del mod">
          <ac:chgData name="Hailey Banack" userId="df58c6bd-3e89-4835-b83d-a52c76bdafc9" providerId="ADAL" clId="{56CC1C42-6B40-234B-BFD9-E4EA47D2A59A}" dt="2024-10-30T18:10:53.833" v="369" actId="478"/>
          <ac:picMkLst>
            <pc:docMk/>
            <pc:sldMk cId="2956218236" sldId="331"/>
            <ac:picMk id="4" creationId="{17329A87-88F4-5151-6B3B-AAD82A136C4C}"/>
          </ac:picMkLst>
        </pc:picChg>
        <pc:picChg chg="add mod">
          <ac:chgData name="Hailey Banack" userId="df58c6bd-3e89-4835-b83d-a52c76bdafc9" providerId="ADAL" clId="{56CC1C42-6B40-234B-BFD9-E4EA47D2A59A}" dt="2024-10-30T18:10:48.117" v="366" actId="1076"/>
          <ac:picMkLst>
            <pc:docMk/>
            <pc:sldMk cId="2956218236" sldId="331"/>
            <ac:picMk id="5" creationId="{D6BC949C-19C1-96D0-FE9A-30A66A76AEE0}"/>
          </ac:picMkLst>
        </pc:picChg>
        <pc:picChg chg="add mod">
          <ac:chgData name="Hailey Banack" userId="df58c6bd-3e89-4835-b83d-a52c76bdafc9" providerId="ADAL" clId="{56CC1C42-6B40-234B-BFD9-E4EA47D2A59A}" dt="2024-10-30T18:10:52.649" v="368" actId="1076"/>
          <ac:picMkLst>
            <pc:docMk/>
            <pc:sldMk cId="2956218236" sldId="331"/>
            <ac:picMk id="6" creationId="{E34ACBC5-E0E4-1EDC-3728-222CB2A75FEE}"/>
          </ac:picMkLst>
        </pc:picChg>
        <pc:picChg chg="del">
          <ac:chgData name="Hailey Banack" userId="df58c6bd-3e89-4835-b83d-a52c76bdafc9" providerId="ADAL" clId="{56CC1C42-6B40-234B-BFD9-E4EA47D2A59A}" dt="2024-10-30T18:08:39.423" v="339" actId="478"/>
          <ac:picMkLst>
            <pc:docMk/>
            <pc:sldMk cId="2956218236" sldId="331"/>
            <ac:picMk id="11" creationId="{AA3A9036-BF39-81D4-DD4B-207974A19D66}"/>
          </ac:picMkLst>
        </pc:picChg>
        <pc:picChg chg="del">
          <ac:chgData name="Hailey Banack" userId="df58c6bd-3e89-4835-b83d-a52c76bdafc9" providerId="ADAL" clId="{56CC1C42-6B40-234B-BFD9-E4EA47D2A59A}" dt="2024-10-30T18:10:58.584" v="371" actId="478"/>
          <ac:picMkLst>
            <pc:docMk/>
            <pc:sldMk cId="2956218236" sldId="331"/>
            <ac:picMk id="20" creationId="{6E842EC6-4E2A-50D0-B20E-CAEF5D3FE273}"/>
          </ac:picMkLst>
        </pc:picChg>
        <pc:picChg chg="del">
          <ac:chgData name="Hailey Banack" userId="df58c6bd-3e89-4835-b83d-a52c76bdafc9" providerId="ADAL" clId="{56CC1C42-6B40-234B-BFD9-E4EA47D2A59A}" dt="2024-10-30T18:10:59.552" v="372" actId="478"/>
          <ac:picMkLst>
            <pc:docMk/>
            <pc:sldMk cId="2956218236" sldId="331"/>
            <ac:picMk id="25" creationId="{41D8A4D7-3EC2-BEB8-0CD1-7B3ABDA6FAA7}"/>
          </ac:picMkLst>
        </pc:picChg>
        <pc:picChg chg="del">
          <ac:chgData name="Hailey Banack" userId="df58c6bd-3e89-4835-b83d-a52c76bdafc9" providerId="ADAL" clId="{56CC1C42-6B40-234B-BFD9-E4EA47D2A59A}" dt="2024-10-30T18:10:55.860" v="370" actId="478"/>
          <ac:picMkLst>
            <pc:docMk/>
            <pc:sldMk cId="2956218236" sldId="331"/>
            <ac:picMk id="29" creationId="{F6AA5F4C-DF01-3FC8-5A94-5D5FAE8580C0}"/>
          </ac:picMkLst>
        </pc:picChg>
      </pc:sldChg>
      <pc:sldChg chg="addSp delSp modSp add mod">
        <pc:chgData name="Hailey Banack" userId="df58c6bd-3e89-4835-b83d-a52c76bdafc9" providerId="ADAL" clId="{56CC1C42-6B40-234B-BFD9-E4EA47D2A59A}" dt="2024-10-30T18:34:44.752" v="1007" actId="1076"/>
        <pc:sldMkLst>
          <pc:docMk/>
          <pc:sldMk cId="3321929558" sldId="332"/>
        </pc:sldMkLst>
        <pc:spChg chg="del">
          <ac:chgData name="Hailey Banack" userId="df58c6bd-3e89-4835-b83d-a52c76bdafc9" providerId="ADAL" clId="{56CC1C42-6B40-234B-BFD9-E4EA47D2A59A}" dt="2024-10-30T18:23:10.753" v="879" actId="478"/>
          <ac:spMkLst>
            <pc:docMk/>
            <pc:sldMk cId="3321929558" sldId="332"/>
            <ac:spMk id="3" creationId="{BB8A11ED-0B70-5AE1-106F-7CE6285033B0}"/>
          </ac:spMkLst>
        </pc:spChg>
        <pc:spChg chg="del mod">
          <ac:chgData name="Hailey Banack" userId="df58c6bd-3e89-4835-b83d-a52c76bdafc9" providerId="ADAL" clId="{56CC1C42-6B40-234B-BFD9-E4EA47D2A59A}" dt="2024-10-30T18:31:36.114" v="976" actId="478"/>
          <ac:spMkLst>
            <pc:docMk/>
            <pc:sldMk cId="3321929558" sldId="332"/>
            <ac:spMk id="7" creationId="{FE6586AF-52C7-6574-BB42-0DD2D2EC92A5}"/>
          </ac:spMkLst>
        </pc:spChg>
        <pc:spChg chg="add del">
          <ac:chgData name="Hailey Banack" userId="df58c6bd-3e89-4835-b83d-a52c76bdafc9" providerId="ADAL" clId="{56CC1C42-6B40-234B-BFD9-E4EA47D2A59A}" dt="2024-10-30T18:28:20.128" v="920" actId="22"/>
          <ac:spMkLst>
            <pc:docMk/>
            <pc:sldMk cId="3321929558" sldId="332"/>
            <ac:spMk id="8" creationId="{01C7D54D-9D1D-4F62-D7F6-C6B1E25B6E0B}"/>
          </ac:spMkLst>
        </pc:spChg>
        <pc:spChg chg="add mod">
          <ac:chgData name="Hailey Banack" userId="df58c6bd-3e89-4835-b83d-a52c76bdafc9" providerId="ADAL" clId="{56CC1C42-6B40-234B-BFD9-E4EA47D2A59A}" dt="2024-10-30T18:33:25.791" v="995" actId="1076"/>
          <ac:spMkLst>
            <pc:docMk/>
            <pc:sldMk cId="3321929558" sldId="332"/>
            <ac:spMk id="9" creationId="{BF2DC1A9-A13F-3FFA-80E5-1E2729568C40}"/>
          </ac:spMkLst>
        </pc:spChg>
        <pc:spChg chg="add mod">
          <ac:chgData name="Hailey Banack" userId="df58c6bd-3e89-4835-b83d-a52c76bdafc9" providerId="ADAL" clId="{56CC1C42-6B40-234B-BFD9-E4EA47D2A59A}" dt="2024-10-30T18:33:21.081" v="993" actId="1076"/>
          <ac:spMkLst>
            <pc:docMk/>
            <pc:sldMk cId="3321929558" sldId="332"/>
            <ac:spMk id="11" creationId="{FF52D4AD-B814-F33A-3D4D-84A17D92048A}"/>
          </ac:spMkLst>
        </pc:spChg>
        <pc:spChg chg="mod">
          <ac:chgData name="Hailey Banack" userId="df58c6bd-3e89-4835-b83d-a52c76bdafc9" providerId="ADAL" clId="{56CC1C42-6B40-234B-BFD9-E4EA47D2A59A}" dt="2024-10-30T18:30:22.758" v="936"/>
          <ac:spMkLst>
            <pc:docMk/>
            <pc:sldMk cId="3321929558" sldId="332"/>
            <ac:spMk id="12" creationId="{622FE73C-D79D-6516-2E0F-D55BCDEA33C9}"/>
          </ac:spMkLst>
        </pc:spChg>
        <pc:spChg chg="mod">
          <ac:chgData name="Hailey Banack" userId="df58c6bd-3e89-4835-b83d-a52c76bdafc9" providerId="ADAL" clId="{56CC1C42-6B40-234B-BFD9-E4EA47D2A59A}" dt="2024-10-30T18:34:44.752" v="1007" actId="1076"/>
          <ac:spMkLst>
            <pc:docMk/>
            <pc:sldMk cId="3321929558" sldId="332"/>
            <ac:spMk id="21" creationId="{6A5F345B-0D0B-19BF-A5DF-985CCAD890AA}"/>
          </ac:spMkLst>
        </pc:spChg>
        <pc:spChg chg="mod">
          <ac:chgData name="Hailey Banack" userId="df58c6bd-3e89-4835-b83d-a52c76bdafc9" providerId="ADAL" clId="{56CC1C42-6B40-234B-BFD9-E4EA47D2A59A}" dt="2024-10-30T18:33:33.312" v="997" actId="1076"/>
          <ac:spMkLst>
            <pc:docMk/>
            <pc:sldMk cId="3321929558" sldId="332"/>
            <ac:spMk id="28" creationId="{DE2F96F8-1F93-15D7-9914-5F6224A067AB}"/>
          </ac:spMkLst>
        </pc:spChg>
        <pc:picChg chg="del">
          <ac:chgData name="Hailey Banack" userId="df58c6bd-3e89-4835-b83d-a52c76bdafc9" providerId="ADAL" clId="{56CC1C42-6B40-234B-BFD9-E4EA47D2A59A}" dt="2024-10-30T18:23:07.126" v="878" actId="478"/>
          <ac:picMkLst>
            <pc:docMk/>
            <pc:sldMk cId="3321929558" sldId="332"/>
            <ac:picMk id="2" creationId="{93F2350A-B1DE-FDA6-C350-05F81EF1F290}"/>
          </ac:picMkLst>
        </pc:picChg>
        <pc:picChg chg="del">
          <ac:chgData name="Hailey Banack" userId="df58c6bd-3e89-4835-b83d-a52c76bdafc9" providerId="ADAL" clId="{56CC1C42-6B40-234B-BFD9-E4EA47D2A59A}" dt="2024-10-30T18:24:16.699" v="904" actId="478"/>
          <ac:picMkLst>
            <pc:docMk/>
            <pc:sldMk cId="3321929558" sldId="332"/>
            <ac:picMk id="5" creationId="{D6BC949C-19C1-96D0-FE9A-30A66A76AEE0}"/>
          </ac:picMkLst>
        </pc:picChg>
        <pc:picChg chg="del">
          <ac:chgData name="Hailey Banack" userId="df58c6bd-3e89-4835-b83d-a52c76bdafc9" providerId="ADAL" clId="{56CC1C42-6B40-234B-BFD9-E4EA47D2A59A}" dt="2024-10-30T18:24:17.390" v="905" actId="478"/>
          <ac:picMkLst>
            <pc:docMk/>
            <pc:sldMk cId="3321929558" sldId="332"/>
            <ac:picMk id="6" creationId="{E34ACBC5-E0E4-1EDC-3728-222CB2A75FEE}"/>
          </ac:picMkLst>
        </pc:picChg>
        <pc:picChg chg="add mod">
          <ac:chgData name="Hailey Banack" userId="df58c6bd-3e89-4835-b83d-a52c76bdafc9" providerId="ADAL" clId="{56CC1C42-6B40-234B-BFD9-E4EA47D2A59A}" dt="2024-10-30T18:33:23.004" v="994" actId="1076"/>
          <ac:picMkLst>
            <pc:docMk/>
            <pc:sldMk cId="3321929558" sldId="332"/>
            <ac:picMk id="10" creationId="{3D3AE7C1-F685-2C04-AECC-806DD17C309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6289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60701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54009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5302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7" r:id="rId3"/>
    <p:sldLayoutId id="2147483658" r:id="rId4"/>
    <p:sldLayoutId id="2147483659" r:id="rId5"/>
    <p:sldLayoutId id="2147483665" r:id="rId6"/>
    <p:sldLayoutId id="2147483672"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093/ije/31.2.285"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36409" y="3564938"/>
            <a:ext cx="1499807" cy="792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050" b="0" dirty="0"/>
              <a:t>Life course epidemiology</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888" y="4166566"/>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18</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0E0BD158-B09C-A006-BCC5-9D94B9789B0A}"/>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275870" cy="1574630"/>
          </a:xfrm>
          <a:prstGeom prst="rect">
            <a:avLst/>
          </a:prstGeom>
        </p:spPr>
        <p:txBody>
          <a:bodyPr spcFirstLastPara="1" wrap="square" lIns="91425" tIns="91425" rIns="91425" bIns="91425" anchor="t" anchorCtr="0">
            <a:noAutofit/>
          </a:bodyPr>
          <a:lstStyle/>
          <a:p>
            <a:pPr marL="0" lvl="0" indent="0" algn="l">
              <a:buNone/>
            </a:pPr>
            <a:r>
              <a:rPr lang="en" sz="1400" b="1" dirty="0"/>
              <a:t>Co-hosts: </a:t>
            </a:r>
            <a:r>
              <a:rPr lang="en" sz="1400" dirty="0"/>
              <a:t>Hailey Banack, Matt Fox</a:t>
            </a:r>
          </a:p>
          <a:p>
            <a:pPr marL="0" lvl="0" indent="0" algn="l" rtl="0">
              <a:spcBef>
                <a:spcPts val="0"/>
              </a:spcBef>
              <a:buNone/>
            </a:pPr>
            <a:endParaRPr lang="en" sz="1400" dirty="0"/>
          </a:p>
          <a:p>
            <a:pPr marL="0" indent="0" algn="l">
              <a:buNone/>
            </a:pPr>
            <a:r>
              <a:rPr lang="en" sz="1400" b="1" dirty="0"/>
              <a:t>Special guest: </a:t>
            </a:r>
            <a:r>
              <a:rPr lang="en" sz="1400" dirty="0"/>
              <a:t>Paola </a:t>
            </a:r>
            <a:r>
              <a:rPr lang="en" sz="1400"/>
              <a:t>Gilsanz</a:t>
            </a:r>
            <a:endParaRPr lang="en" sz="1400" dirty="0"/>
          </a:p>
          <a:p>
            <a:pPr marL="0" lvl="0" indent="0" algn="l" rtl="0">
              <a:spcBef>
                <a:spcPts val="0"/>
              </a:spcBef>
              <a:buNone/>
            </a:pPr>
            <a:endParaRPr lang="en" sz="1400"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6" name="Google Shape;366;p52"/>
          <p:cNvSpPr txBox="1">
            <a:spLocks noGrp="1"/>
          </p:cNvSpPr>
          <p:nvPr>
            <p:ph type="title"/>
          </p:nvPr>
        </p:nvSpPr>
        <p:spPr>
          <a:xfrm>
            <a:off x="2398594" y="853805"/>
            <a:ext cx="4670115" cy="609235"/>
          </a:xfrm>
          <a:prstGeom prst="rect">
            <a:avLst/>
          </a:prstGeom>
        </p:spPr>
        <p:txBody>
          <a:bodyPr spcFirstLastPara="1" wrap="square" lIns="91425" tIns="91425" rIns="91425" bIns="91425" anchor="t" anchorCtr="0">
            <a:noAutofit/>
          </a:bodyPr>
          <a:lstStyle/>
          <a:p>
            <a:pPr lvl="0">
              <a:lnSpc>
                <a:spcPct val="100000"/>
              </a:lnSpc>
            </a:pPr>
            <a:r>
              <a:rPr lang="en-US" sz="1600" dirty="0">
                <a:solidFill>
                  <a:srgbClr val="002060"/>
                </a:solidFill>
              </a:rPr>
              <a:t>Is </a:t>
            </a:r>
            <a:r>
              <a:rPr lang="en-US" sz="1600" dirty="0" err="1">
                <a:solidFill>
                  <a:srgbClr val="002060"/>
                </a:solidFill>
              </a:rPr>
              <a:t>lifecourse</a:t>
            </a:r>
            <a:r>
              <a:rPr lang="en-US" sz="1600" dirty="0">
                <a:solidFill>
                  <a:srgbClr val="002060"/>
                </a:solidFill>
              </a:rPr>
              <a:t> epidemiology a melting pot of bias?</a:t>
            </a:r>
            <a:br>
              <a:rPr lang="en-US" sz="1600" dirty="0">
                <a:solidFill>
                  <a:srgbClr val="002060"/>
                </a:solidFill>
              </a:rPr>
            </a:br>
            <a:r>
              <a:rPr lang="en-US" sz="1600" dirty="0">
                <a:solidFill>
                  <a:srgbClr val="002060"/>
                </a:solidFill>
              </a:rPr>
              <a:t>With Dr. Paola </a:t>
            </a:r>
            <a:r>
              <a:rPr lang="en-US" sz="1600" dirty="0" err="1">
                <a:solidFill>
                  <a:srgbClr val="002060"/>
                </a:solidFill>
              </a:rPr>
              <a:t>Gilsanz</a:t>
            </a:r>
            <a:endParaRPr lang="en-US" sz="16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546290"/>
            <a:ext cx="1327838" cy="295536"/>
          </a:xfrm>
          <a:prstGeom prst="rect">
            <a:avLst/>
          </a:prstGeom>
          <a:noFill/>
          <a:ln>
            <a:noFill/>
          </a:ln>
        </p:spPr>
      </p:pic>
      <p:sp>
        <p:nvSpPr>
          <p:cNvPr id="4" name="Text Placeholder 3">
            <a:extLst>
              <a:ext uri="{FF2B5EF4-FFF2-40B4-BE49-F238E27FC236}">
                <a16:creationId xmlns:a16="http://schemas.microsoft.com/office/drawing/2014/main" id="{0CAB4224-E412-0571-ABD5-A39634102E3D}"/>
              </a:ext>
            </a:extLst>
          </p:cNvPr>
          <p:cNvSpPr>
            <a:spLocks noGrp="1"/>
          </p:cNvSpPr>
          <p:nvPr>
            <p:ph type="body" idx="1"/>
          </p:nvPr>
        </p:nvSpPr>
        <p:spPr>
          <a:xfrm>
            <a:off x="2398594" y="1925076"/>
            <a:ext cx="4334565" cy="1891500"/>
          </a:xfrm>
        </p:spPr>
        <p:txBody>
          <a:bodyPr/>
          <a:lstStyle/>
          <a:p>
            <a:pPr marL="127000" indent="0" algn="just">
              <a:buNone/>
            </a:pPr>
            <a:r>
              <a:rPr lang="en-US" sz="1100" dirty="0"/>
              <a:t>Join us as we discuss models commonly used in life course epidemiology, such as the early life critical period model, accumulation model, and pathway model. Is life course epidemiology different than social epidemiology? Is all epidemiology life course epidemiology because we study individuals at some point in their lifetime? Dr. </a:t>
            </a:r>
            <a:r>
              <a:rPr lang="en-US" sz="1100" dirty="0" err="1"/>
              <a:t>Gilsanz</a:t>
            </a:r>
            <a:r>
              <a:rPr lang="en-US" sz="1100" dirty="0"/>
              <a:t> answers these questions for us and also highlights the importance of using different data sources depending on your question of interest and the specific types of bias that are particularly prevalent in life course epidemiology.</a:t>
            </a:r>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a:p>
            <a:pPr marL="127000" indent="0" algn="just">
              <a:buNone/>
            </a:pP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E18</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2283997" y="1338563"/>
            <a:ext cx="4129575" cy="32595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Examination of biological, behavioral, and social processes across an individual's life to influence health conditions later in life.</a:t>
            </a:r>
            <a:endParaRPr dirty="0"/>
          </a:p>
        </p:txBody>
      </p:sp>
      <p:sp>
        <p:nvSpPr>
          <p:cNvPr id="376" name="Google Shape;376;p53"/>
          <p:cNvSpPr txBox="1">
            <a:spLocks noGrp="1"/>
          </p:cNvSpPr>
          <p:nvPr>
            <p:ph type="subTitle" idx="1"/>
          </p:nvPr>
        </p:nvSpPr>
        <p:spPr>
          <a:xfrm>
            <a:off x="1378505" y="556040"/>
            <a:ext cx="3439500" cy="88774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is lifecourse epidemiology?</a:t>
            </a:r>
            <a:endParaRPr dirty="0"/>
          </a:p>
        </p:txBody>
      </p:sp>
      <p:pic>
        <p:nvPicPr>
          <p:cNvPr id="377" name="Google Shape;377;p53"/>
          <p:cNvPicPr preferRelativeResize="0"/>
          <p:nvPr/>
        </p:nvPicPr>
        <p:blipFill>
          <a:blip r:embed="rId3">
            <a:alphaModFix/>
          </a:blip>
          <a:stretch>
            <a:fillRect/>
          </a:stretch>
        </p:blipFill>
        <p:spPr>
          <a:xfrm>
            <a:off x="6413572" y="1186825"/>
            <a:ext cx="2167548" cy="2113852"/>
          </a:xfrm>
          <a:prstGeom prst="rect">
            <a:avLst/>
          </a:prstGeom>
          <a:noFill/>
          <a:ln>
            <a:noFill/>
          </a:ln>
          <a:effectLst>
            <a:outerShdw blurRad="57150" dist="19050" dir="5400000" algn="bl" rotWithShape="0">
              <a:srgbClr val="000000">
                <a:alpha val="50000"/>
              </a:srgbClr>
            </a:outerShdw>
          </a:effectLst>
        </p:spPr>
      </p:pic>
      <p:pic>
        <p:nvPicPr>
          <p:cNvPr id="2" name="Google Shape;412;p55">
            <a:extLst>
              <a:ext uri="{FF2B5EF4-FFF2-40B4-BE49-F238E27FC236}">
                <a16:creationId xmlns:a16="http://schemas.microsoft.com/office/drawing/2014/main" id="{E79F35E3-8138-773D-E2FB-C905839ACD6F}"/>
              </a:ext>
            </a:extLst>
          </p:cNvPr>
          <p:cNvPicPr preferRelativeResize="0"/>
          <p:nvPr/>
        </p:nvPicPr>
        <p:blipFill>
          <a:blip r:embed="rId4">
            <a:alphaModFix amt="80000"/>
            <a:duotone>
              <a:schemeClr val="accent4">
                <a:shade val="45000"/>
                <a:satMod val="135000"/>
              </a:schemeClr>
              <a:prstClr val="white"/>
            </a:duotone>
          </a:blip>
          <a:stretch>
            <a:fillRect/>
          </a:stretch>
        </p:blipFill>
        <p:spPr>
          <a:xfrm rot="4163650">
            <a:off x="1242619" y="1504982"/>
            <a:ext cx="944996" cy="677429"/>
          </a:xfrm>
          <a:prstGeom prst="rect">
            <a:avLst/>
          </a:prstGeom>
          <a:noFill/>
          <a:ln>
            <a:noFill/>
          </a:ln>
        </p:spPr>
      </p:pic>
      <p:sp>
        <p:nvSpPr>
          <p:cNvPr id="4" name="Title 3">
            <a:extLst>
              <a:ext uri="{FF2B5EF4-FFF2-40B4-BE49-F238E27FC236}">
                <a16:creationId xmlns:a16="http://schemas.microsoft.com/office/drawing/2014/main" id="{48EFAA7B-5CAB-E6DF-AFA4-E0268946F100}"/>
              </a:ext>
            </a:extLst>
          </p:cNvPr>
          <p:cNvSpPr>
            <a:spLocks noGrp="1"/>
          </p:cNvSpPr>
          <p:nvPr>
            <p:ph type="title"/>
          </p:nvPr>
        </p:nvSpPr>
        <p:spPr>
          <a:xfrm>
            <a:off x="6544201" y="2009168"/>
            <a:ext cx="2006775" cy="469166"/>
          </a:xfrm>
        </p:spPr>
        <p:txBody>
          <a:bodyPr/>
          <a:lstStyle/>
          <a:p>
            <a:pPr algn="ctr"/>
            <a:r>
              <a:rPr lang="en-US" sz="1400" dirty="0"/>
              <a:t>also considers intergenerational influences on health</a:t>
            </a:r>
          </a:p>
        </p:txBody>
      </p:sp>
      <p:sp>
        <p:nvSpPr>
          <p:cNvPr id="5" name="Google Shape;375;p53">
            <a:extLst>
              <a:ext uri="{FF2B5EF4-FFF2-40B4-BE49-F238E27FC236}">
                <a16:creationId xmlns:a16="http://schemas.microsoft.com/office/drawing/2014/main" id="{225E98E9-D528-BBFC-B97D-DA343AF5900B}"/>
              </a:ext>
            </a:extLst>
          </p:cNvPr>
          <p:cNvSpPr txBox="1">
            <a:spLocks/>
          </p:cNvSpPr>
          <p:nvPr/>
        </p:nvSpPr>
        <p:spPr>
          <a:xfrm>
            <a:off x="1409665" y="3024716"/>
            <a:ext cx="3408339" cy="32595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600"/>
              <a:buFont typeface="Anonymous Pro"/>
              <a:buNone/>
              <a:defRPr sz="1600" b="0" i="0" u="none" strike="noStrike" cap="none">
                <a:solidFill>
                  <a:schemeClr val="dk2"/>
                </a:solidFill>
                <a:latin typeface="Roboto Mono Medium"/>
                <a:ea typeface="Roboto Mono Medium"/>
                <a:cs typeface="Roboto Mono Medium"/>
                <a:sym typeface="Roboto Mono Medium"/>
              </a:defRPr>
            </a:lvl1pPr>
            <a:lvl2pPr marR="0" lvl="1"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2pPr>
            <a:lvl3pPr marR="0" lvl="2"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3pPr>
            <a:lvl4pPr marR="0" lvl="3"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4pPr>
            <a:lvl5pPr marR="0" lvl="4"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5pPr>
            <a:lvl6pPr marR="0" lvl="5"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6pPr>
            <a:lvl7pPr marR="0" lvl="6"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7pPr>
            <a:lvl8pPr marR="0" lvl="7"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8pPr>
            <a:lvl9pPr marR="0" lvl="8" algn="l" rtl="0">
              <a:lnSpc>
                <a:spcPct val="100000"/>
              </a:lnSpc>
              <a:spcBef>
                <a:spcPts val="0"/>
              </a:spcBef>
              <a:spcAft>
                <a:spcPts val="0"/>
              </a:spcAft>
              <a:buClr>
                <a:schemeClr val="accent2"/>
              </a:buClr>
              <a:buSzPts val="2000"/>
              <a:buFont typeface="Arial"/>
              <a:buNone/>
              <a:defRPr sz="2000" b="1" i="0" u="none" strike="noStrike" cap="none">
                <a:solidFill>
                  <a:schemeClr val="accent2"/>
                </a:solidFill>
                <a:latin typeface="Arial"/>
                <a:ea typeface="Arial"/>
                <a:cs typeface="Arial"/>
                <a:sym typeface="Arial"/>
              </a:defRPr>
            </a:lvl9pPr>
          </a:lstStyle>
          <a:p>
            <a:r>
              <a:rPr lang="en-US" dirty="0"/>
              <a:t>*REQUIRES studying multiple time points to truly understand the effects over the lifespan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pic>
        <p:nvPicPr>
          <p:cNvPr id="17" name="Google Shape;1832;p111">
            <a:extLst>
              <a:ext uri="{FF2B5EF4-FFF2-40B4-BE49-F238E27FC236}">
                <a16:creationId xmlns:a16="http://schemas.microsoft.com/office/drawing/2014/main" id="{388C3BB7-440D-9B2C-DDCC-6D2BF97FA3CE}"/>
              </a:ext>
            </a:extLst>
          </p:cNvPr>
          <p:cNvPicPr preferRelativeResize="0"/>
          <p:nvPr/>
        </p:nvPicPr>
        <p:blipFill>
          <a:blip r:embed="rId3">
            <a:alphaModFix/>
          </a:blip>
          <a:stretch>
            <a:fillRect/>
          </a:stretch>
        </p:blipFill>
        <p:spPr>
          <a:xfrm>
            <a:off x="3402359" y="764967"/>
            <a:ext cx="2297608" cy="4378533"/>
          </a:xfrm>
          <a:prstGeom prst="rect">
            <a:avLst/>
          </a:prstGeom>
          <a:noFill/>
          <a:ln>
            <a:noFill/>
          </a:ln>
        </p:spPr>
      </p:pic>
      <p:pic>
        <p:nvPicPr>
          <p:cNvPr id="9" name="Google Shape;1832;p111">
            <a:extLst>
              <a:ext uri="{FF2B5EF4-FFF2-40B4-BE49-F238E27FC236}">
                <a16:creationId xmlns:a16="http://schemas.microsoft.com/office/drawing/2014/main" id="{397AC233-5E80-8BA6-54C6-44E5F772DE8C}"/>
              </a:ext>
            </a:extLst>
          </p:cNvPr>
          <p:cNvPicPr preferRelativeResize="0"/>
          <p:nvPr/>
        </p:nvPicPr>
        <p:blipFill>
          <a:blip r:embed="rId3">
            <a:alphaModFix/>
          </a:blip>
          <a:stretch>
            <a:fillRect/>
          </a:stretch>
        </p:blipFill>
        <p:spPr>
          <a:xfrm>
            <a:off x="1442168" y="768901"/>
            <a:ext cx="2297608" cy="4378533"/>
          </a:xfrm>
          <a:prstGeom prst="rect">
            <a:avLst/>
          </a:prstGeom>
          <a:noFill/>
          <a:ln>
            <a:noFill/>
          </a:ln>
        </p:spPr>
      </p:pic>
      <p:sp>
        <p:nvSpPr>
          <p:cNvPr id="14" name="Google Shape;1848;p113">
            <a:extLst>
              <a:ext uri="{FF2B5EF4-FFF2-40B4-BE49-F238E27FC236}">
                <a16:creationId xmlns:a16="http://schemas.microsoft.com/office/drawing/2014/main" id="{90C1A8CE-BAE9-6D93-3F18-0110BA36DD35}"/>
              </a:ext>
            </a:extLst>
          </p:cNvPr>
          <p:cNvSpPr txBox="1">
            <a:spLocks/>
          </p:cNvSpPr>
          <p:nvPr/>
        </p:nvSpPr>
        <p:spPr>
          <a:xfrm>
            <a:off x="1525400" y="2958167"/>
            <a:ext cx="1814158"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311150" indent="-171450" algn="l">
              <a:buSzPts val="1400"/>
              <a:buFont typeface="Arial" panose="020B0604020202020204" pitchFamily="34" charset="0"/>
              <a:buChar char="•"/>
            </a:pPr>
            <a:r>
              <a:rPr lang="en-US" sz="1200" dirty="0">
                <a:solidFill>
                  <a:schemeClr val="accent6"/>
                </a:solidFill>
              </a:rPr>
              <a:t>Early life exposures during specific time windows can affect affect late life outcomes, regardless of later life exposures</a:t>
            </a:r>
          </a:p>
          <a:p>
            <a:pPr marL="139700" indent="0">
              <a:buSzPts val="1400"/>
            </a:pPr>
            <a:endParaRPr lang="en-US" sz="1200" dirty="0">
              <a:solidFill>
                <a:schemeClr val="accent6"/>
              </a:solidFill>
            </a:endParaRPr>
          </a:p>
          <a:p>
            <a:pPr marL="139700" indent="0" algn="l">
              <a:buSzPts val="1400"/>
            </a:pPr>
            <a:endParaRPr lang="en-US" sz="1200" dirty="0">
              <a:solidFill>
                <a:schemeClr val="accent6"/>
              </a:solidFill>
            </a:endParaRPr>
          </a:p>
        </p:txBody>
      </p:sp>
      <p:sp>
        <p:nvSpPr>
          <p:cNvPr id="15" name="Google Shape;1848;p113">
            <a:extLst>
              <a:ext uri="{FF2B5EF4-FFF2-40B4-BE49-F238E27FC236}">
                <a16:creationId xmlns:a16="http://schemas.microsoft.com/office/drawing/2014/main" id="{9AFC3DA2-5156-6F50-BD96-389BB8B54EC8}"/>
              </a:ext>
            </a:extLst>
          </p:cNvPr>
          <p:cNvSpPr txBox="1">
            <a:spLocks/>
          </p:cNvSpPr>
          <p:nvPr/>
        </p:nvSpPr>
        <p:spPr>
          <a:xfrm>
            <a:off x="3620333" y="2203790"/>
            <a:ext cx="1814158"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311150" indent="-171450" algn="l">
              <a:buSzPts val="1400"/>
              <a:buFont typeface="Arial" panose="020B0604020202020204" pitchFamily="34" charset="0"/>
              <a:buChar char="•"/>
            </a:pPr>
            <a:r>
              <a:rPr lang="en-US" sz="1200" dirty="0">
                <a:solidFill>
                  <a:schemeClr val="accent6"/>
                </a:solidFill>
              </a:rPr>
              <a:t>Exposures throughout the life course have a cumulative effect on later life health outcomes</a:t>
            </a:r>
          </a:p>
        </p:txBody>
      </p:sp>
      <p:pic>
        <p:nvPicPr>
          <p:cNvPr id="16" name="Google Shape;1832;p111">
            <a:extLst>
              <a:ext uri="{FF2B5EF4-FFF2-40B4-BE49-F238E27FC236}">
                <a16:creationId xmlns:a16="http://schemas.microsoft.com/office/drawing/2014/main" id="{3934BBD9-F760-521A-9789-0E63F595B8A6}"/>
              </a:ext>
            </a:extLst>
          </p:cNvPr>
          <p:cNvPicPr preferRelativeResize="0"/>
          <p:nvPr/>
        </p:nvPicPr>
        <p:blipFill>
          <a:blip r:embed="rId3">
            <a:alphaModFix/>
          </a:blip>
          <a:stretch>
            <a:fillRect/>
          </a:stretch>
        </p:blipFill>
        <p:spPr>
          <a:xfrm>
            <a:off x="5320992" y="761033"/>
            <a:ext cx="2297608" cy="4378533"/>
          </a:xfrm>
          <a:prstGeom prst="rect">
            <a:avLst/>
          </a:prstGeom>
          <a:noFill/>
          <a:ln>
            <a:noFill/>
          </a:ln>
        </p:spPr>
      </p:pic>
      <p:sp>
        <p:nvSpPr>
          <p:cNvPr id="20" name="Google Shape;1848;p113">
            <a:extLst>
              <a:ext uri="{FF2B5EF4-FFF2-40B4-BE49-F238E27FC236}">
                <a16:creationId xmlns:a16="http://schemas.microsoft.com/office/drawing/2014/main" id="{51195C2B-4D9E-E06C-F601-2B57A538DD4D}"/>
              </a:ext>
            </a:extLst>
          </p:cNvPr>
          <p:cNvSpPr txBox="1">
            <a:spLocks/>
          </p:cNvSpPr>
          <p:nvPr/>
        </p:nvSpPr>
        <p:spPr>
          <a:xfrm>
            <a:off x="5467025" y="2111575"/>
            <a:ext cx="1814158"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311150" indent="-171450" algn="l">
              <a:buSzPts val="1400"/>
              <a:buFont typeface="Arial" panose="020B0604020202020204" pitchFamily="34" charset="0"/>
              <a:buChar char="•"/>
            </a:pPr>
            <a:r>
              <a:rPr lang="en-US" sz="1200" dirty="0">
                <a:solidFill>
                  <a:schemeClr val="accent6"/>
                </a:solidFill>
              </a:rPr>
              <a:t>Early life exposures affect midlife health status, which in turn affects late life health outcomes</a:t>
            </a:r>
          </a:p>
        </p:txBody>
      </p:sp>
      <p:sp>
        <p:nvSpPr>
          <p:cNvPr id="22" name="Title 5">
            <a:extLst>
              <a:ext uri="{FF2B5EF4-FFF2-40B4-BE49-F238E27FC236}">
                <a16:creationId xmlns:a16="http://schemas.microsoft.com/office/drawing/2014/main" id="{C7678CFB-2F14-9D9C-A206-BDA248417BB0}"/>
              </a:ext>
            </a:extLst>
          </p:cNvPr>
          <p:cNvSpPr>
            <a:spLocks noGrp="1"/>
          </p:cNvSpPr>
          <p:nvPr/>
        </p:nvSpPr>
        <p:spPr>
          <a:xfrm>
            <a:off x="1276233" y="535568"/>
            <a:ext cx="7281980" cy="45093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en-US" sz="2400" dirty="0">
                <a:solidFill>
                  <a:srgbClr val="C00000"/>
                </a:solidFill>
              </a:rPr>
              <a:t>Different models of </a:t>
            </a:r>
            <a:r>
              <a:rPr lang="en-US" sz="2400" dirty="0" err="1">
                <a:solidFill>
                  <a:srgbClr val="C00000"/>
                </a:solidFill>
              </a:rPr>
              <a:t>lifecourse</a:t>
            </a:r>
            <a:r>
              <a:rPr lang="en-US" sz="2400" dirty="0">
                <a:solidFill>
                  <a:srgbClr val="C00000"/>
                </a:solidFill>
              </a:rPr>
              <a:t> epidemiology</a:t>
            </a:r>
          </a:p>
        </p:txBody>
      </p:sp>
      <p:sp>
        <p:nvSpPr>
          <p:cNvPr id="2" name="Google Shape;1848;p113">
            <a:extLst>
              <a:ext uri="{FF2B5EF4-FFF2-40B4-BE49-F238E27FC236}">
                <a16:creationId xmlns:a16="http://schemas.microsoft.com/office/drawing/2014/main" id="{3A60F203-C146-C8FF-D180-662FD8A4EB3B}"/>
              </a:ext>
            </a:extLst>
          </p:cNvPr>
          <p:cNvSpPr txBox="1">
            <a:spLocks/>
          </p:cNvSpPr>
          <p:nvPr/>
        </p:nvSpPr>
        <p:spPr>
          <a:xfrm>
            <a:off x="1525400" y="363292"/>
            <a:ext cx="1930845"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100" b="1" dirty="0">
                <a:solidFill>
                  <a:schemeClr val="accent6"/>
                </a:solidFill>
              </a:rPr>
              <a:t>Early life critical period model</a:t>
            </a:r>
          </a:p>
        </p:txBody>
      </p:sp>
      <p:sp>
        <p:nvSpPr>
          <p:cNvPr id="3" name="Google Shape;1848;p113">
            <a:extLst>
              <a:ext uri="{FF2B5EF4-FFF2-40B4-BE49-F238E27FC236}">
                <a16:creationId xmlns:a16="http://schemas.microsoft.com/office/drawing/2014/main" id="{ED4B642C-2BD8-1ED9-F651-3FDFDF236B32}"/>
              </a:ext>
            </a:extLst>
          </p:cNvPr>
          <p:cNvSpPr txBox="1">
            <a:spLocks/>
          </p:cNvSpPr>
          <p:nvPr/>
        </p:nvSpPr>
        <p:spPr>
          <a:xfrm>
            <a:off x="3516955" y="210384"/>
            <a:ext cx="1930845"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100" b="1" dirty="0">
                <a:solidFill>
                  <a:schemeClr val="accent6"/>
                </a:solidFill>
              </a:rPr>
              <a:t>Accumulation model</a:t>
            </a:r>
          </a:p>
        </p:txBody>
      </p:sp>
      <p:sp>
        <p:nvSpPr>
          <p:cNvPr id="4" name="Google Shape;1848;p113">
            <a:extLst>
              <a:ext uri="{FF2B5EF4-FFF2-40B4-BE49-F238E27FC236}">
                <a16:creationId xmlns:a16="http://schemas.microsoft.com/office/drawing/2014/main" id="{113DB8EE-C706-08B1-3741-7307C178486D}"/>
              </a:ext>
            </a:extLst>
          </p:cNvPr>
          <p:cNvSpPr txBox="1">
            <a:spLocks/>
          </p:cNvSpPr>
          <p:nvPr/>
        </p:nvSpPr>
        <p:spPr>
          <a:xfrm>
            <a:off x="5616735" y="210383"/>
            <a:ext cx="1930845"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100" b="1" dirty="0">
                <a:solidFill>
                  <a:schemeClr val="accent6"/>
                </a:solidFill>
              </a:rPr>
              <a:t>Pathway model</a:t>
            </a:r>
          </a:p>
        </p:txBody>
      </p:sp>
    </p:spTree>
    <p:extLst>
      <p:ext uri="{BB962C8B-B14F-4D97-AF65-F5344CB8AC3E}">
        <p14:creationId xmlns:p14="http://schemas.microsoft.com/office/powerpoint/2010/main" val="1024386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72591" y="2257264"/>
            <a:ext cx="4001700" cy="1137000"/>
          </a:xfrm>
          <a:prstGeom prst="rect">
            <a:avLst/>
          </a:prstGeom>
        </p:spPr>
        <p:txBody>
          <a:bodyPr spcFirstLastPara="1" wrap="square" lIns="91425" tIns="91425" rIns="91425" bIns="91425" anchor="ctr" anchorCtr="0">
            <a:noAutofit/>
          </a:bodyPr>
          <a:lstStyle/>
          <a:p>
            <a:r>
              <a:rPr lang="en-US" sz="2000" dirty="0" err="1"/>
              <a:t>Lifecourse</a:t>
            </a:r>
            <a:r>
              <a:rPr lang="en-US" sz="2000" dirty="0"/>
              <a:t> epidemiology frameworks carefully integrate social and biological exposures, acknowledging that these influences cannot be ignored when examining health across the life course</a:t>
            </a:r>
          </a:p>
        </p:txBody>
      </p:sp>
      <p:pic>
        <p:nvPicPr>
          <p:cNvPr id="657" name="Google Shape;657;p67"/>
          <p:cNvPicPr preferRelativeResize="0"/>
          <p:nvPr/>
        </p:nvPicPr>
        <p:blipFill rotWithShape="1">
          <a:blip r:embed="rId3">
            <a:alphaModFix amt="78000"/>
          </a:blip>
          <a:srcRect l="19967"/>
          <a:stretch/>
        </p:blipFill>
        <p:spPr>
          <a:xfrm rot="3044709">
            <a:off x="2397403" y="714063"/>
            <a:ext cx="1470368" cy="758224"/>
          </a:xfrm>
          <a:prstGeom prst="rect">
            <a:avLst/>
          </a:prstGeom>
          <a:noFill/>
          <a:ln>
            <a:noFill/>
          </a:ln>
        </p:spPr>
      </p:pic>
      <p:pic>
        <p:nvPicPr>
          <p:cNvPr id="658" name="Google Shape;658;p67"/>
          <p:cNvPicPr preferRelativeResize="0"/>
          <p:nvPr/>
        </p:nvPicPr>
        <p:blipFill>
          <a:blip r:embed="rId4">
            <a:alphaModFix/>
          </a:blip>
          <a:stretch>
            <a:fillRect/>
          </a:stretch>
        </p:blipFill>
        <p:spPr>
          <a:xfrm>
            <a:off x="3472113" y="4004100"/>
            <a:ext cx="2610150" cy="3259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63252" y="506207"/>
            <a:ext cx="3697862" cy="450930"/>
          </a:xfrm>
        </p:spPr>
        <p:txBody>
          <a:bodyPr/>
          <a:lstStyle/>
          <a:p>
            <a:r>
              <a:rPr lang="en-US" dirty="0"/>
              <a:t>Methodological considerations</a:t>
            </a:r>
          </a:p>
        </p:txBody>
      </p:sp>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8090287" y="3554116"/>
            <a:ext cx="322577" cy="4592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sp>
        <p:nvSpPr>
          <p:cNvPr id="4" name="Google Shape;332;p49">
            <a:extLst>
              <a:ext uri="{FF2B5EF4-FFF2-40B4-BE49-F238E27FC236}">
                <a16:creationId xmlns:a16="http://schemas.microsoft.com/office/drawing/2014/main" id="{447BE31B-B9DE-52CD-ACD9-52DF2161F424}"/>
              </a:ext>
            </a:extLst>
          </p:cNvPr>
          <p:cNvSpPr txBox="1">
            <a:spLocks/>
          </p:cNvSpPr>
          <p:nvPr/>
        </p:nvSpPr>
        <p:spPr>
          <a:xfrm>
            <a:off x="410916" y="1292032"/>
            <a:ext cx="3697862" cy="21383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71450" indent="-171450" algn="l">
              <a:buClr>
                <a:schemeClr val="dk1"/>
              </a:buClr>
              <a:buSzPts val="1100"/>
              <a:buFont typeface="Arial" panose="020B0604020202020204" pitchFamily="34" charset="0"/>
              <a:buChar char="•"/>
            </a:pPr>
            <a:r>
              <a:rPr lang="en-US" sz="1400" dirty="0" err="1"/>
              <a:t>Lifecourse</a:t>
            </a:r>
            <a:r>
              <a:rPr lang="en-US" sz="1400" dirty="0"/>
              <a:t> epi requires particularly careful attention to:</a:t>
            </a:r>
          </a:p>
          <a:p>
            <a:pPr marL="628650" lvl="1" indent="-171450" algn="l">
              <a:buClr>
                <a:schemeClr val="dk1"/>
              </a:buClr>
              <a:buSzPts val="1100"/>
              <a:buFont typeface="Arial" panose="020B0604020202020204" pitchFamily="34" charset="0"/>
              <a:buChar char="•"/>
            </a:pPr>
            <a:r>
              <a:rPr lang="en-US" sz="1400" dirty="0"/>
              <a:t>Study design</a:t>
            </a:r>
          </a:p>
          <a:p>
            <a:pPr marL="628650" lvl="1" indent="-171450" algn="l">
              <a:buClr>
                <a:schemeClr val="dk1"/>
              </a:buClr>
              <a:buSzPts val="1100"/>
              <a:buFont typeface="Arial" panose="020B0604020202020204" pitchFamily="34" charset="0"/>
              <a:buChar char="•"/>
            </a:pPr>
            <a:r>
              <a:rPr lang="en-US" sz="1400" dirty="0"/>
              <a:t>Measurement time points</a:t>
            </a:r>
          </a:p>
          <a:p>
            <a:pPr marL="628650" lvl="1" indent="-171450" algn="l">
              <a:buClr>
                <a:schemeClr val="dk1"/>
              </a:buClr>
              <a:buSzPts val="1100"/>
              <a:buFont typeface="Arial" panose="020B0604020202020204" pitchFamily="34" charset="0"/>
              <a:buChar char="•"/>
            </a:pPr>
            <a:r>
              <a:rPr lang="en-US" sz="1400" dirty="0"/>
              <a:t>Time-varying variables (exposures, outcomes, confounders) </a:t>
            </a:r>
          </a:p>
          <a:p>
            <a:pPr marL="628650" lvl="1" indent="-171450" algn="l">
              <a:buClr>
                <a:schemeClr val="dk1"/>
              </a:buClr>
              <a:buSzPts val="1100"/>
              <a:buFont typeface="Arial" panose="020B0604020202020204" pitchFamily="34" charset="0"/>
              <a:buChar char="•"/>
            </a:pPr>
            <a:r>
              <a:rPr lang="en-US" sz="1400" dirty="0"/>
              <a:t>Selection bias</a:t>
            </a:r>
          </a:p>
          <a:p>
            <a:pPr marL="628650" lvl="1" indent="-171450" algn="l">
              <a:buClr>
                <a:schemeClr val="dk1"/>
              </a:buClr>
              <a:buSzPts val="1100"/>
              <a:buFont typeface="Arial" panose="020B0604020202020204" pitchFamily="34" charset="0"/>
              <a:buChar char="•"/>
            </a:pPr>
            <a:endParaRPr lang="en-US" sz="1400" dirty="0"/>
          </a:p>
          <a:p>
            <a:pPr marL="171450" indent="-171450" algn="l">
              <a:buClr>
                <a:schemeClr val="dk1"/>
              </a:buClr>
              <a:buSzPts val="1100"/>
              <a:buFont typeface="Arial" panose="020B0604020202020204" pitchFamily="34" charset="0"/>
              <a:buChar char="•"/>
            </a:pPr>
            <a:r>
              <a:rPr lang="en-US" sz="1400" dirty="0"/>
              <a:t>Reverse causation and bidirectional relationships </a:t>
            </a:r>
          </a:p>
          <a:p>
            <a:pPr marL="171450" indent="-171450" algn="l">
              <a:buClr>
                <a:schemeClr val="dk1"/>
              </a:buClr>
              <a:buSzPts val="1100"/>
              <a:buFont typeface="Arial" panose="020B0604020202020204" pitchFamily="34" charset="0"/>
              <a:buChar char="•"/>
            </a:pPr>
            <a:endParaRPr lang="en-US" sz="1400" dirty="0"/>
          </a:p>
          <a:p>
            <a:pPr marL="628650" lvl="1" indent="-171450" algn="l">
              <a:buClr>
                <a:schemeClr val="dk1"/>
              </a:buClr>
              <a:buSzPts val="1100"/>
              <a:buFont typeface="Arial" panose="020B0604020202020204" pitchFamily="34" charset="0"/>
              <a:buChar char="•"/>
            </a:pPr>
            <a:r>
              <a:rPr lang="en-US" sz="1400" dirty="0"/>
              <a:t>Example: smoking and cognition</a:t>
            </a:r>
          </a:p>
        </p:txBody>
      </p:sp>
      <p:grpSp>
        <p:nvGrpSpPr>
          <p:cNvPr id="2" name="Google Shape;1811;p110">
            <a:extLst>
              <a:ext uri="{FF2B5EF4-FFF2-40B4-BE49-F238E27FC236}">
                <a16:creationId xmlns:a16="http://schemas.microsoft.com/office/drawing/2014/main" id="{61054004-DDCF-C09E-9F9B-F1F5FC4F8DDA}"/>
              </a:ext>
            </a:extLst>
          </p:cNvPr>
          <p:cNvGrpSpPr/>
          <p:nvPr/>
        </p:nvGrpSpPr>
        <p:grpSpPr>
          <a:xfrm rot="21197073">
            <a:off x="4932048" y="344129"/>
            <a:ext cx="3450597" cy="3590598"/>
            <a:chOff x="-331425" y="1579700"/>
            <a:chExt cx="1880250" cy="1905825"/>
          </a:xfrm>
        </p:grpSpPr>
        <p:sp>
          <p:nvSpPr>
            <p:cNvPr id="3" name="Google Shape;1812;p110">
              <a:extLst>
                <a:ext uri="{FF2B5EF4-FFF2-40B4-BE49-F238E27FC236}">
                  <a16:creationId xmlns:a16="http://schemas.microsoft.com/office/drawing/2014/main" id="{955A7A55-6EE1-AE25-5FBF-1A8E651225EB}"/>
                </a:ext>
              </a:extLst>
            </p:cNvPr>
            <p:cNvSpPr/>
            <p:nvPr/>
          </p:nvSpPr>
          <p:spPr>
            <a:xfrm>
              <a:off x="-72650" y="1864050"/>
              <a:ext cx="1621475" cy="1621475"/>
            </a:xfrm>
            <a:custGeom>
              <a:avLst/>
              <a:gdLst/>
              <a:ahLst/>
              <a:cxnLst/>
              <a:rect l="l" t="t" r="r" b="b"/>
              <a:pathLst>
                <a:path w="64859" h="64859" extrusionOk="0">
                  <a:moveTo>
                    <a:pt x="7060" y="1"/>
                  </a:moveTo>
                  <a:lnTo>
                    <a:pt x="1" y="57794"/>
                  </a:lnTo>
                  <a:lnTo>
                    <a:pt x="57800" y="64858"/>
                  </a:lnTo>
                  <a:lnTo>
                    <a:pt x="64858" y="7060"/>
                  </a:lnTo>
                  <a:lnTo>
                    <a:pt x="58170" y="6238"/>
                  </a:lnTo>
                  <a:lnTo>
                    <a:pt x="58170" y="6238"/>
                  </a:lnTo>
                  <a:cubicBezTo>
                    <a:pt x="59249" y="7937"/>
                    <a:pt x="58324" y="10802"/>
                    <a:pt x="55874" y="10802"/>
                  </a:cubicBezTo>
                  <a:cubicBezTo>
                    <a:pt x="55742" y="10802"/>
                    <a:pt x="55605" y="10794"/>
                    <a:pt x="55465" y="10777"/>
                  </a:cubicBezTo>
                  <a:cubicBezTo>
                    <a:pt x="52716" y="10439"/>
                    <a:pt x="52395" y="7185"/>
                    <a:pt x="53935" y="5721"/>
                  </a:cubicBezTo>
                  <a:lnTo>
                    <a:pt x="48068" y="5008"/>
                  </a:lnTo>
                  <a:lnTo>
                    <a:pt x="48068" y="5008"/>
                  </a:lnTo>
                  <a:cubicBezTo>
                    <a:pt x="48897" y="6661"/>
                    <a:pt x="47978" y="9180"/>
                    <a:pt x="45724" y="9180"/>
                  </a:cubicBezTo>
                  <a:cubicBezTo>
                    <a:pt x="45596" y="9180"/>
                    <a:pt x="45463" y="9172"/>
                    <a:pt x="45325" y="9155"/>
                  </a:cubicBezTo>
                  <a:cubicBezTo>
                    <a:pt x="42784" y="8845"/>
                    <a:pt x="42397" y="5955"/>
                    <a:pt x="43671" y="4464"/>
                  </a:cubicBezTo>
                  <a:lnTo>
                    <a:pt x="37369" y="3702"/>
                  </a:lnTo>
                  <a:lnTo>
                    <a:pt x="37369" y="3702"/>
                  </a:lnTo>
                  <a:cubicBezTo>
                    <a:pt x="37603" y="3974"/>
                    <a:pt x="37782" y="4284"/>
                    <a:pt x="37907" y="4621"/>
                  </a:cubicBezTo>
                  <a:cubicBezTo>
                    <a:pt x="38098" y="5062"/>
                    <a:pt x="38169" y="5547"/>
                    <a:pt x="38109" y="6026"/>
                  </a:cubicBezTo>
                  <a:lnTo>
                    <a:pt x="37929" y="6728"/>
                  </a:lnTo>
                  <a:cubicBezTo>
                    <a:pt x="37487" y="7799"/>
                    <a:pt x="36466" y="8409"/>
                    <a:pt x="35415" y="8409"/>
                  </a:cubicBezTo>
                  <a:cubicBezTo>
                    <a:pt x="34849" y="8409"/>
                    <a:pt x="34274" y="8232"/>
                    <a:pt x="33777" y="7854"/>
                  </a:cubicBezTo>
                  <a:cubicBezTo>
                    <a:pt x="33472" y="7647"/>
                    <a:pt x="33211" y="7392"/>
                    <a:pt x="32998" y="7092"/>
                  </a:cubicBezTo>
                  <a:cubicBezTo>
                    <a:pt x="32558" y="6494"/>
                    <a:pt x="32340" y="5802"/>
                    <a:pt x="32432" y="5051"/>
                  </a:cubicBezTo>
                  <a:cubicBezTo>
                    <a:pt x="32519" y="4333"/>
                    <a:pt x="32884" y="3674"/>
                    <a:pt x="33450" y="3223"/>
                  </a:cubicBezTo>
                  <a:lnTo>
                    <a:pt x="26761" y="2406"/>
                  </a:lnTo>
                  <a:lnTo>
                    <a:pt x="26761" y="2406"/>
                  </a:lnTo>
                  <a:cubicBezTo>
                    <a:pt x="27618" y="4006"/>
                    <a:pt x="26733" y="6506"/>
                    <a:pt x="24519" y="6506"/>
                  </a:cubicBezTo>
                  <a:cubicBezTo>
                    <a:pt x="24398" y="6506"/>
                    <a:pt x="24273" y="6498"/>
                    <a:pt x="24144" y="6483"/>
                  </a:cubicBezTo>
                  <a:cubicBezTo>
                    <a:pt x="21662" y="6178"/>
                    <a:pt x="21303" y="3315"/>
                    <a:pt x="22587" y="1895"/>
                  </a:cubicBezTo>
                  <a:lnTo>
                    <a:pt x="17493" y="1274"/>
                  </a:lnTo>
                  <a:lnTo>
                    <a:pt x="17493" y="1274"/>
                  </a:lnTo>
                  <a:cubicBezTo>
                    <a:pt x="17536" y="1405"/>
                    <a:pt x="17564" y="1541"/>
                    <a:pt x="17585" y="1677"/>
                  </a:cubicBezTo>
                  <a:cubicBezTo>
                    <a:pt x="17607" y="2194"/>
                    <a:pt x="17651" y="2787"/>
                    <a:pt x="17389" y="3266"/>
                  </a:cubicBezTo>
                  <a:cubicBezTo>
                    <a:pt x="17134" y="3729"/>
                    <a:pt x="16927" y="4164"/>
                    <a:pt x="16464" y="4469"/>
                  </a:cubicBezTo>
                  <a:cubicBezTo>
                    <a:pt x="16002" y="4779"/>
                    <a:pt x="15577" y="5030"/>
                    <a:pt x="15011" y="5089"/>
                  </a:cubicBezTo>
                  <a:cubicBezTo>
                    <a:pt x="14876" y="5109"/>
                    <a:pt x="14739" y="5118"/>
                    <a:pt x="14603" y="5118"/>
                  </a:cubicBezTo>
                  <a:cubicBezTo>
                    <a:pt x="14237" y="5118"/>
                    <a:pt x="13872" y="5049"/>
                    <a:pt x="13531" y="4910"/>
                  </a:cubicBezTo>
                  <a:cubicBezTo>
                    <a:pt x="11838" y="4213"/>
                    <a:pt x="11256" y="2112"/>
                    <a:pt x="12355" y="648"/>
                  </a:cubicBezTo>
                  <a:lnTo>
                    <a:pt x="7060" y="1"/>
                  </a:ln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813;p110">
              <a:extLst>
                <a:ext uri="{FF2B5EF4-FFF2-40B4-BE49-F238E27FC236}">
                  <a16:creationId xmlns:a16="http://schemas.microsoft.com/office/drawing/2014/main" id="{9E4E2E26-D8E5-FED3-1D21-25624544CF92}"/>
                </a:ext>
              </a:extLst>
            </p:cNvPr>
            <p:cNvSpPr/>
            <p:nvPr/>
          </p:nvSpPr>
          <p:spPr>
            <a:xfrm>
              <a:off x="-82425" y="1854000"/>
              <a:ext cx="1621450" cy="1621725"/>
            </a:xfrm>
            <a:custGeom>
              <a:avLst/>
              <a:gdLst/>
              <a:ahLst/>
              <a:cxnLst/>
              <a:rect l="l" t="t" r="r" b="b"/>
              <a:pathLst>
                <a:path w="64858" h="64869" extrusionOk="0">
                  <a:moveTo>
                    <a:pt x="7064" y="0"/>
                  </a:moveTo>
                  <a:lnTo>
                    <a:pt x="0" y="57810"/>
                  </a:lnTo>
                  <a:lnTo>
                    <a:pt x="57799" y="64868"/>
                  </a:lnTo>
                  <a:lnTo>
                    <a:pt x="64857" y="7064"/>
                  </a:lnTo>
                  <a:lnTo>
                    <a:pt x="58169" y="6248"/>
                  </a:lnTo>
                  <a:lnTo>
                    <a:pt x="58169" y="6248"/>
                  </a:lnTo>
                  <a:cubicBezTo>
                    <a:pt x="59248" y="7947"/>
                    <a:pt x="58323" y="10812"/>
                    <a:pt x="55873" y="10812"/>
                  </a:cubicBezTo>
                  <a:cubicBezTo>
                    <a:pt x="55741" y="10812"/>
                    <a:pt x="55605" y="10804"/>
                    <a:pt x="55464" y="10787"/>
                  </a:cubicBezTo>
                  <a:cubicBezTo>
                    <a:pt x="52715" y="10449"/>
                    <a:pt x="52394" y="7195"/>
                    <a:pt x="53935" y="5731"/>
                  </a:cubicBezTo>
                  <a:lnTo>
                    <a:pt x="48068" y="5018"/>
                  </a:lnTo>
                  <a:lnTo>
                    <a:pt x="48068" y="5018"/>
                  </a:lnTo>
                  <a:cubicBezTo>
                    <a:pt x="48897" y="6671"/>
                    <a:pt x="47982" y="9190"/>
                    <a:pt x="45724" y="9190"/>
                  </a:cubicBezTo>
                  <a:cubicBezTo>
                    <a:pt x="45595" y="9190"/>
                    <a:pt x="45462" y="9182"/>
                    <a:pt x="45325" y="9165"/>
                  </a:cubicBezTo>
                  <a:cubicBezTo>
                    <a:pt x="42783" y="8849"/>
                    <a:pt x="42397" y="5965"/>
                    <a:pt x="43670" y="4474"/>
                  </a:cubicBezTo>
                  <a:lnTo>
                    <a:pt x="37368" y="3701"/>
                  </a:lnTo>
                  <a:lnTo>
                    <a:pt x="37368" y="3701"/>
                  </a:lnTo>
                  <a:cubicBezTo>
                    <a:pt x="37602" y="3973"/>
                    <a:pt x="37781" y="4289"/>
                    <a:pt x="37907" y="4621"/>
                  </a:cubicBezTo>
                  <a:cubicBezTo>
                    <a:pt x="38097" y="5061"/>
                    <a:pt x="38168" y="5551"/>
                    <a:pt x="38108" y="6025"/>
                  </a:cubicBezTo>
                  <a:cubicBezTo>
                    <a:pt x="38048" y="6264"/>
                    <a:pt x="37988" y="6498"/>
                    <a:pt x="37928" y="6732"/>
                  </a:cubicBezTo>
                  <a:cubicBezTo>
                    <a:pt x="37486" y="7801"/>
                    <a:pt x="36463" y="8410"/>
                    <a:pt x="35412" y="8410"/>
                  </a:cubicBezTo>
                  <a:cubicBezTo>
                    <a:pt x="34846" y="8410"/>
                    <a:pt x="34272" y="8234"/>
                    <a:pt x="33776" y="7859"/>
                  </a:cubicBezTo>
                  <a:cubicBezTo>
                    <a:pt x="33471" y="7652"/>
                    <a:pt x="33210" y="7396"/>
                    <a:pt x="32998" y="7097"/>
                  </a:cubicBezTo>
                  <a:cubicBezTo>
                    <a:pt x="32557" y="6498"/>
                    <a:pt x="32339" y="5802"/>
                    <a:pt x="32432" y="5056"/>
                  </a:cubicBezTo>
                  <a:cubicBezTo>
                    <a:pt x="32519" y="4332"/>
                    <a:pt x="32889" y="3679"/>
                    <a:pt x="33455" y="3222"/>
                  </a:cubicBezTo>
                  <a:lnTo>
                    <a:pt x="26766" y="2406"/>
                  </a:lnTo>
                  <a:lnTo>
                    <a:pt x="26766" y="2406"/>
                  </a:lnTo>
                  <a:cubicBezTo>
                    <a:pt x="27623" y="4005"/>
                    <a:pt x="26737" y="6505"/>
                    <a:pt x="24523" y="6505"/>
                  </a:cubicBezTo>
                  <a:cubicBezTo>
                    <a:pt x="24402" y="6505"/>
                    <a:pt x="24277" y="6497"/>
                    <a:pt x="24148" y="6482"/>
                  </a:cubicBezTo>
                  <a:cubicBezTo>
                    <a:pt x="21666" y="6177"/>
                    <a:pt x="21307" y="3320"/>
                    <a:pt x="22592" y="1899"/>
                  </a:cubicBezTo>
                  <a:lnTo>
                    <a:pt x="17497" y="1274"/>
                  </a:lnTo>
                  <a:lnTo>
                    <a:pt x="17497" y="1274"/>
                  </a:lnTo>
                  <a:cubicBezTo>
                    <a:pt x="17541" y="1410"/>
                    <a:pt x="17568" y="1540"/>
                    <a:pt x="17590" y="1676"/>
                  </a:cubicBezTo>
                  <a:cubicBezTo>
                    <a:pt x="17612" y="2193"/>
                    <a:pt x="17655" y="2787"/>
                    <a:pt x="17394" y="3265"/>
                  </a:cubicBezTo>
                  <a:cubicBezTo>
                    <a:pt x="17138" y="3728"/>
                    <a:pt x="16931" y="4163"/>
                    <a:pt x="16469" y="4474"/>
                  </a:cubicBezTo>
                  <a:cubicBezTo>
                    <a:pt x="16006" y="4778"/>
                    <a:pt x="15582" y="5029"/>
                    <a:pt x="15016" y="5089"/>
                  </a:cubicBezTo>
                  <a:cubicBezTo>
                    <a:pt x="14879" y="5110"/>
                    <a:pt x="14741" y="5120"/>
                    <a:pt x="14604" y="5120"/>
                  </a:cubicBezTo>
                  <a:cubicBezTo>
                    <a:pt x="14238" y="5120"/>
                    <a:pt x="13875" y="5047"/>
                    <a:pt x="13535" y="4909"/>
                  </a:cubicBezTo>
                  <a:cubicBezTo>
                    <a:pt x="11843" y="4218"/>
                    <a:pt x="11260" y="2112"/>
                    <a:pt x="12360" y="648"/>
                  </a:cubicBezTo>
                  <a:lnTo>
                    <a:pt x="7064" y="0"/>
                  </a:ln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814;p110">
              <a:extLst>
                <a:ext uri="{FF2B5EF4-FFF2-40B4-BE49-F238E27FC236}">
                  <a16:creationId xmlns:a16="http://schemas.microsoft.com/office/drawing/2014/main" id="{6D892D75-8730-E358-A198-676B95E48A42}"/>
                </a:ext>
              </a:extLst>
            </p:cNvPr>
            <p:cNvSpPr/>
            <p:nvPr/>
          </p:nvSpPr>
          <p:spPr>
            <a:xfrm>
              <a:off x="-331425" y="1579700"/>
              <a:ext cx="1101300" cy="649025"/>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Google Shape;332;p49">
            <a:extLst>
              <a:ext uri="{FF2B5EF4-FFF2-40B4-BE49-F238E27FC236}">
                <a16:creationId xmlns:a16="http://schemas.microsoft.com/office/drawing/2014/main" id="{F337B67F-A311-801A-7952-0B96EE53721D}"/>
              </a:ext>
            </a:extLst>
          </p:cNvPr>
          <p:cNvSpPr txBox="1">
            <a:spLocks/>
          </p:cNvSpPr>
          <p:nvPr/>
        </p:nvSpPr>
        <p:spPr>
          <a:xfrm>
            <a:off x="5686749" y="1502569"/>
            <a:ext cx="2388198" cy="21383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100" b="1" dirty="0"/>
              <a:t>Real-world example</a:t>
            </a:r>
          </a:p>
          <a:p>
            <a:pPr marL="0" indent="0" algn="l">
              <a:buClr>
                <a:schemeClr val="dk1"/>
              </a:buClr>
              <a:buSzPts val="1100"/>
            </a:pPr>
            <a:endParaRPr lang="en-US" sz="1100" b="1" dirty="0"/>
          </a:p>
          <a:p>
            <a:pPr marL="0" indent="0" algn="l">
              <a:buClr>
                <a:schemeClr val="dk1"/>
              </a:buClr>
              <a:buSzPts val="1100"/>
            </a:pPr>
            <a:r>
              <a:rPr lang="en-US" sz="1100" dirty="0"/>
              <a:t>Studying long-term exposures and their impacts, such as childhood exposures affecting dementia in later life, is more complex and bias-prone than studying short-term effects</a:t>
            </a:r>
          </a:p>
          <a:p>
            <a:pPr marL="0" indent="0" algn="l">
              <a:buClr>
                <a:schemeClr val="dk1"/>
              </a:buClr>
              <a:buSzPts val="1100"/>
            </a:pPr>
            <a:endParaRPr lang="en-US" sz="1100" dirty="0"/>
          </a:p>
        </p:txBody>
      </p:sp>
    </p:spTree>
    <p:extLst>
      <p:ext uri="{BB962C8B-B14F-4D97-AF65-F5344CB8AC3E}">
        <p14:creationId xmlns:p14="http://schemas.microsoft.com/office/powerpoint/2010/main" val="23875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p:tgtEl>
                                          <p:spTgt spid="17"/>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1000"/>
                                        <p:tgtEl>
                                          <p:spTgt spid="4"/>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8090287" y="3554116"/>
            <a:ext cx="322577" cy="4592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sp>
        <p:nvSpPr>
          <p:cNvPr id="4" name="Google Shape;332;p49">
            <a:extLst>
              <a:ext uri="{FF2B5EF4-FFF2-40B4-BE49-F238E27FC236}">
                <a16:creationId xmlns:a16="http://schemas.microsoft.com/office/drawing/2014/main" id="{447BE31B-B9DE-52CD-ACD9-52DF2161F424}"/>
              </a:ext>
            </a:extLst>
          </p:cNvPr>
          <p:cNvSpPr txBox="1">
            <a:spLocks/>
          </p:cNvSpPr>
          <p:nvPr/>
        </p:nvSpPr>
        <p:spPr>
          <a:xfrm>
            <a:off x="1041683" y="1415755"/>
            <a:ext cx="2947446" cy="21383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400" dirty="0"/>
              <a:t>Researchers in life course epidemiology are often more open about discussing biases compared to other fields.</a:t>
            </a:r>
          </a:p>
          <a:p>
            <a:pPr marL="0" indent="0" algn="l">
              <a:buClr>
                <a:schemeClr val="dk1"/>
              </a:buClr>
              <a:buSzPts val="1100"/>
            </a:pPr>
            <a:endParaRPr lang="en-US" sz="1400" dirty="0"/>
          </a:p>
          <a:p>
            <a:pPr marL="0" indent="0" algn="l">
              <a:buClr>
                <a:schemeClr val="dk1"/>
              </a:buClr>
              <a:buSzPts val="1100"/>
            </a:pPr>
            <a:endParaRPr lang="en-US" sz="1400" dirty="0"/>
          </a:p>
        </p:txBody>
      </p:sp>
      <p:sp>
        <p:nvSpPr>
          <p:cNvPr id="10" name="Title 5">
            <a:extLst>
              <a:ext uri="{FF2B5EF4-FFF2-40B4-BE49-F238E27FC236}">
                <a16:creationId xmlns:a16="http://schemas.microsoft.com/office/drawing/2014/main" id="{C2B24C47-3B0E-7642-0826-428CB0337223}"/>
              </a:ext>
            </a:extLst>
          </p:cNvPr>
          <p:cNvSpPr>
            <a:spLocks noGrp="1"/>
          </p:cNvSpPr>
          <p:nvPr/>
        </p:nvSpPr>
        <p:spPr>
          <a:xfrm>
            <a:off x="632379" y="681142"/>
            <a:ext cx="3697862" cy="45093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en-US" dirty="0"/>
              <a:t>HOT TAKE</a:t>
            </a:r>
          </a:p>
        </p:txBody>
      </p:sp>
      <p:pic>
        <p:nvPicPr>
          <p:cNvPr id="12" name="Google Shape;1804;p110">
            <a:extLst>
              <a:ext uri="{FF2B5EF4-FFF2-40B4-BE49-F238E27FC236}">
                <a16:creationId xmlns:a16="http://schemas.microsoft.com/office/drawing/2014/main" id="{C03EECD5-DE91-BE8E-8711-CBF758B2B5A5}"/>
              </a:ext>
            </a:extLst>
          </p:cNvPr>
          <p:cNvPicPr preferRelativeResize="0"/>
          <p:nvPr/>
        </p:nvPicPr>
        <p:blipFill>
          <a:blip r:embed="rId3">
            <a:alphaModFix/>
            <a:duotone>
              <a:prstClr val="black"/>
              <a:schemeClr val="tx2">
                <a:tint val="45000"/>
                <a:satMod val="400000"/>
              </a:schemeClr>
            </a:duotone>
          </a:blip>
          <a:stretch>
            <a:fillRect/>
          </a:stretch>
        </p:blipFill>
        <p:spPr>
          <a:xfrm>
            <a:off x="809513" y="3087460"/>
            <a:ext cx="3179616" cy="561431"/>
          </a:xfrm>
          <a:prstGeom prst="rect">
            <a:avLst/>
          </a:prstGeom>
          <a:noFill/>
          <a:ln>
            <a:noFill/>
          </a:ln>
        </p:spPr>
      </p:pic>
      <p:sp>
        <p:nvSpPr>
          <p:cNvPr id="13" name="Google Shape;332;p49">
            <a:extLst>
              <a:ext uri="{FF2B5EF4-FFF2-40B4-BE49-F238E27FC236}">
                <a16:creationId xmlns:a16="http://schemas.microsoft.com/office/drawing/2014/main" id="{DF0CF818-A417-131F-9D4A-FDF0AA290968}"/>
              </a:ext>
            </a:extLst>
          </p:cNvPr>
          <p:cNvSpPr txBox="1">
            <a:spLocks/>
          </p:cNvSpPr>
          <p:nvPr/>
        </p:nvSpPr>
        <p:spPr>
          <a:xfrm>
            <a:off x="4975761" y="644134"/>
            <a:ext cx="3535860" cy="385523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285750" indent="-285750" algn="l">
              <a:buClr>
                <a:schemeClr val="dk1"/>
              </a:buClr>
              <a:buSzPts val="1100"/>
              <a:buFont typeface="Arial" panose="020B0604020202020204" pitchFamily="34" charset="0"/>
              <a:buChar char="•"/>
            </a:pPr>
            <a:r>
              <a:rPr lang="en-US" sz="1200" dirty="0"/>
              <a:t>Life course epidemiology is valuable for understanding the impact of and addressing health disparities</a:t>
            </a:r>
          </a:p>
          <a:p>
            <a:pPr marL="285750" indent="-285750" algn="l">
              <a:buClr>
                <a:schemeClr val="dk1"/>
              </a:buClr>
              <a:buSzPts val="1100"/>
              <a:buFont typeface="Arial" panose="020B0604020202020204" pitchFamily="34" charset="0"/>
              <a:buChar char="•"/>
            </a:pPr>
            <a:endParaRPr lang="en-US" sz="1200" dirty="0"/>
          </a:p>
          <a:p>
            <a:pPr marL="285750" indent="-285750" algn="l">
              <a:buClr>
                <a:schemeClr val="dk1"/>
              </a:buClr>
              <a:buSzPts val="1100"/>
              <a:buFont typeface="Arial" panose="020B0604020202020204" pitchFamily="34" charset="0"/>
              <a:buChar char="•"/>
            </a:pPr>
            <a:r>
              <a:rPr lang="en-US" sz="1200" dirty="0"/>
              <a:t>Health disparities involve the distribution of risk factors, prevalence across the life course, and the differential association between exposure and outcome by race/ethnicity or sex</a:t>
            </a:r>
          </a:p>
          <a:p>
            <a:pPr marL="0" indent="0" algn="l">
              <a:buClr>
                <a:schemeClr val="dk1"/>
              </a:buClr>
              <a:buSzPts val="1100"/>
            </a:pPr>
            <a:endParaRPr lang="en-US" sz="1200" dirty="0"/>
          </a:p>
          <a:p>
            <a:pPr marL="285750" indent="-285750" algn="l">
              <a:buClr>
                <a:schemeClr val="dk1"/>
              </a:buClr>
              <a:buSzPts val="1100"/>
              <a:buFont typeface="Arial" panose="020B0604020202020204" pitchFamily="34" charset="0"/>
              <a:buChar char="•"/>
            </a:pPr>
            <a:r>
              <a:rPr lang="en-US" sz="1200" dirty="0"/>
              <a:t>Identifying modifiable risk factors and optimal intervention timings is crucial for reducing health disparities.</a:t>
            </a:r>
          </a:p>
          <a:p>
            <a:pPr marL="285750" indent="-285750" algn="l">
              <a:buClr>
                <a:schemeClr val="dk1"/>
              </a:buClr>
              <a:buSzPts val="1100"/>
              <a:buFont typeface="Arial" panose="020B0604020202020204" pitchFamily="34" charset="0"/>
              <a:buChar char="•"/>
            </a:pPr>
            <a:endParaRPr lang="en-US" sz="1200" dirty="0"/>
          </a:p>
          <a:p>
            <a:pPr marL="285750" indent="-285750" algn="l">
              <a:buClr>
                <a:schemeClr val="dk1"/>
              </a:buClr>
              <a:buSzPts val="1100"/>
              <a:buFont typeface="Arial" panose="020B0604020202020204" pitchFamily="34" charset="0"/>
              <a:buChar char="•"/>
            </a:pPr>
            <a:r>
              <a:rPr lang="en-US" sz="1200" dirty="0"/>
              <a:t>Research often uses race and sex as proxies for racism and sexism, focusing on structural and interpersonal aspects.</a:t>
            </a:r>
          </a:p>
          <a:p>
            <a:pPr marL="285750" indent="-285750" algn="l">
              <a:buClr>
                <a:schemeClr val="dk1"/>
              </a:buClr>
              <a:buSzPts val="1100"/>
              <a:buFont typeface="Arial" panose="020B0604020202020204" pitchFamily="34" charset="0"/>
              <a:buChar char="•"/>
            </a:pPr>
            <a:endParaRPr lang="en-US" sz="1200" dirty="0"/>
          </a:p>
          <a:p>
            <a:pPr marL="285750" indent="-285750" algn="l">
              <a:buClr>
                <a:schemeClr val="dk1"/>
              </a:buClr>
              <a:buSzPts val="1100"/>
              <a:buFont typeface="Arial" panose="020B0604020202020204" pitchFamily="34" charset="0"/>
              <a:buChar char="•"/>
            </a:pPr>
            <a:endParaRPr lang="en-US" sz="1200" dirty="0"/>
          </a:p>
          <a:p>
            <a:pPr marL="0" indent="0" algn="l">
              <a:buClr>
                <a:schemeClr val="dk1"/>
              </a:buClr>
              <a:buSzPts val="1100"/>
            </a:pPr>
            <a:endParaRPr lang="en-US" sz="1200" dirty="0"/>
          </a:p>
          <a:p>
            <a:pPr marL="0" indent="0" algn="l">
              <a:buClr>
                <a:schemeClr val="dk1"/>
              </a:buClr>
              <a:buSzPts val="1100"/>
            </a:pPr>
            <a:endParaRPr lang="en-US" sz="1200" dirty="0"/>
          </a:p>
        </p:txBody>
      </p:sp>
    </p:spTree>
    <p:extLst>
      <p:ext uri="{BB962C8B-B14F-4D97-AF65-F5344CB8AC3E}">
        <p14:creationId xmlns:p14="http://schemas.microsoft.com/office/powerpoint/2010/main" val="119856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p:tgtEl>
                                          <p:spTgt spid="17"/>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1000"/>
                                        <p:tgtEl>
                                          <p:spTgt spid="4"/>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1000"/>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436801" y="754520"/>
            <a:ext cx="6766851" cy="3133668"/>
          </a:xfrm>
          <a:prstGeom prst="rect">
            <a:avLst/>
          </a:prstGeom>
        </p:spPr>
        <p:txBody>
          <a:bodyPr spcFirstLastPara="1" wrap="square" lIns="91425" tIns="91425" rIns="91425" bIns="91425" anchor="t" anchorCtr="0">
            <a:noAutofit/>
          </a:bodyPr>
          <a:lstStyle/>
          <a:p>
            <a:pPr lvl="0"/>
            <a:br>
              <a:rPr lang="en-US" sz="1100" dirty="0"/>
            </a:br>
            <a:br>
              <a:rPr lang="en-US" sz="1100" dirty="0"/>
            </a:br>
            <a:r>
              <a:rPr lang="en-US" sz="1100" dirty="0"/>
              <a:t>1. Yoav Ben-</a:t>
            </a:r>
            <a:r>
              <a:rPr lang="en-US" sz="1100" dirty="0" err="1"/>
              <a:t>Shlomo</a:t>
            </a:r>
            <a:r>
              <a:rPr lang="en-US" sz="1100" dirty="0"/>
              <a:t>, Diana </a:t>
            </a:r>
            <a:r>
              <a:rPr lang="en-US" sz="1100" dirty="0" err="1"/>
              <a:t>Kuh</a:t>
            </a:r>
            <a:r>
              <a:rPr lang="en-US" sz="1100" dirty="0"/>
              <a:t>, A life course approach to chronic disease epidemiology: conceptual models, empirical challenges and interdisciplinary perspectives, International Journal of Epidemiology, Volume 31, Issue 2, April 2002, Pages 285–293, </a:t>
            </a:r>
            <a:r>
              <a:rPr lang="en-US" sz="1100" dirty="0">
                <a:hlinkClick r:id="rId3"/>
              </a:rPr>
              <a:t>https://doi.org/10.1093/ije/31.2.285</a:t>
            </a:r>
            <a:br>
              <a:rPr lang="en-US" sz="1100" dirty="0"/>
            </a:br>
            <a:br>
              <a:rPr lang="en-US" sz="1100" dirty="0"/>
            </a:br>
            <a:r>
              <a:rPr lang="en-US" sz="1100" dirty="0"/>
              <a:t>2. Ben-</a:t>
            </a:r>
            <a:r>
              <a:rPr lang="en-US" sz="1100" dirty="0" err="1"/>
              <a:t>Shlomo</a:t>
            </a:r>
            <a:r>
              <a:rPr lang="en-US" sz="1100" dirty="0"/>
              <a:t> Y, Cooper R, </a:t>
            </a:r>
            <a:r>
              <a:rPr lang="en-US" sz="1100" dirty="0" err="1"/>
              <a:t>Kuh</a:t>
            </a:r>
            <a:r>
              <a:rPr lang="en-US" sz="1100" dirty="0"/>
              <a:t> D. The last two decades of life course epidemiology, and its relevance for research on ageing. Int J Epidemiol. 2016 Aug;45(4):973-988. </a:t>
            </a:r>
            <a:r>
              <a:rPr lang="en-US" sz="1100" dirty="0" err="1"/>
              <a:t>doi</a:t>
            </a:r>
            <a:r>
              <a:rPr lang="en-US" sz="1100" dirty="0"/>
              <a:t>: 10.1093/</a:t>
            </a:r>
            <a:r>
              <a:rPr lang="en-US" sz="1100" dirty="0" err="1"/>
              <a:t>ije</a:t>
            </a:r>
            <a:r>
              <a:rPr lang="en-US" sz="1100" dirty="0"/>
              <a:t>/dyw096. PMID: 27880685; PMCID: PMC5841628.</a:t>
            </a:r>
            <a:br>
              <a:rPr lang="en-US" sz="1100" dirty="0"/>
            </a:br>
            <a:br>
              <a:rPr lang="en-US" sz="1100" dirty="0"/>
            </a:br>
            <a:r>
              <a:rPr lang="en-US" sz="1100" dirty="0"/>
              <a:t>3. </a:t>
            </a:r>
            <a:r>
              <a:rPr lang="en-US" sz="1100" dirty="0" err="1"/>
              <a:t>Gilsanz</a:t>
            </a:r>
            <a:r>
              <a:rPr lang="en-US" sz="1100" dirty="0"/>
              <a:t> P, Young JG, </a:t>
            </a:r>
            <a:r>
              <a:rPr lang="en-US" sz="1100" dirty="0" err="1"/>
              <a:t>Glymour</a:t>
            </a:r>
            <a:r>
              <a:rPr lang="en-US" sz="1100" dirty="0"/>
              <a:t> MM, </a:t>
            </a:r>
            <a:r>
              <a:rPr lang="en-US" sz="1100" dirty="0" err="1"/>
              <a:t>Tchetgen</a:t>
            </a:r>
            <a:r>
              <a:rPr lang="en-US" sz="1100" dirty="0"/>
              <a:t> </a:t>
            </a:r>
            <a:r>
              <a:rPr lang="en-US" sz="1100" dirty="0" err="1"/>
              <a:t>Tchetgen</a:t>
            </a:r>
            <a:r>
              <a:rPr lang="en-US" sz="1100" dirty="0"/>
              <a:t> EJ, </a:t>
            </a:r>
            <a:r>
              <a:rPr lang="en-US" sz="1100" dirty="0" err="1"/>
              <a:t>Eng</a:t>
            </a:r>
            <a:r>
              <a:rPr lang="en-US" sz="1100" dirty="0"/>
              <a:t> CW, </a:t>
            </a:r>
            <a:r>
              <a:rPr lang="en-US" sz="1100" dirty="0" err="1"/>
              <a:t>Koenen</a:t>
            </a:r>
            <a:r>
              <a:rPr lang="en-US" sz="1100" dirty="0"/>
              <a:t> KC, </a:t>
            </a:r>
            <a:r>
              <a:rPr lang="en-US" sz="1100" dirty="0" err="1"/>
              <a:t>Kubzansky</a:t>
            </a:r>
            <a:r>
              <a:rPr lang="en-US" sz="1100" dirty="0"/>
              <a:t> LD. Marginal Structural Models for Life-Course Theories and Social Epidemiology: Definitions, Sources of Bias, and Simulated Illustrations. Am J Epidemiol. 2022 Jan 24;191(2):349-359. </a:t>
            </a:r>
            <a:r>
              <a:rPr lang="en-US" sz="1100" dirty="0" err="1"/>
              <a:t>doi</a:t>
            </a:r>
            <a:r>
              <a:rPr lang="en-US" sz="1100" dirty="0"/>
              <a:t>: 10.1093/</a:t>
            </a:r>
            <a:r>
              <a:rPr lang="en-US" sz="1100" dirty="0" err="1"/>
              <a:t>aje</a:t>
            </a:r>
            <a:r>
              <a:rPr lang="en-US" sz="1100" dirty="0"/>
              <a:t>/kwab253. PMID: 34668974; PMCID: PMC8897994.</a:t>
            </a:r>
            <a:br>
              <a:rPr lang="en-US" sz="1100" dirty="0"/>
            </a:br>
            <a:br>
              <a:rPr lang="en-US" sz="1100" dirty="0"/>
            </a:br>
            <a:r>
              <a:rPr lang="en-US" sz="1100" dirty="0"/>
              <a:t>4. Schwartz, Gabriel and </a:t>
            </a:r>
            <a:r>
              <a:rPr lang="en-US" sz="1100" dirty="0" err="1"/>
              <a:t>Glymour</a:t>
            </a:r>
            <a:r>
              <a:rPr lang="en-US" sz="1100" dirty="0"/>
              <a:t>, M. Maria, Bridging the Divide: Tackling Tensions between Life-Course Epidemiology and Causal Inference (December 1, 2023). Annual Review of Developmental Psychology, Vol. 5, pp. 355-374, 2023, http://</a:t>
            </a:r>
            <a:r>
              <a:rPr lang="en-US" sz="1100" dirty="0" err="1"/>
              <a:t>dx.doi.org</a:t>
            </a:r>
            <a:r>
              <a:rPr lang="en-US" sz="1100" dirty="0"/>
              <a:t>/10.1146/annurev-devpsych-120221-033623</a:t>
            </a:r>
            <a:br>
              <a:rPr lang="en-US" sz="1100" dirty="0"/>
            </a:br>
            <a:br>
              <a:rPr lang="en-US" sz="1100" dirty="0"/>
            </a:br>
            <a:br>
              <a:rPr lang="en-US" sz="1100" dirty="0"/>
            </a:br>
            <a:br>
              <a:rPr lang="en-US" sz="1100" dirty="0"/>
            </a:br>
            <a:endParaRPr lang="en-US" sz="1100" dirty="0"/>
          </a:p>
        </p:txBody>
      </p:sp>
      <p:sp>
        <p:nvSpPr>
          <p:cNvPr id="376" name="Google Shape;376;p53"/>
          <p:cNvSpPr txBox="1">
            <a:spLocks noGrp="1"/>
          </p:cNvSpPr>
          <p:nvPr>
            <p:ph type="subTitle" idx="1"/>
          </p:nvPr>
        </p:nvSpPr>
        <p:spPr>
          <a:xfrm>
            <a:off x="1216869" y="275052"/>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Resources about lifecourse epidemiology:</a:t>
            </a:r>
            <a:endParaRPr dirty="0"/>
          </a:p>
        </p:txBody>
      </p:sp>
    </p:spTree>
    <p:extLst>
      <p:ext uri="{BB962C8B-B14F-4D97-AF65-F5344CB8AC3E}">
        <p14:creationId xmlns:p14="http://schemas.microsoft.com/office/powerpoint/2010/main" val="328783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6958</TotalTime>
  <Words>707</Words>
  <Application>Microsoft Macintosh PowerPoint</Application>
  <PresentationFormat>On-screen Show (16:9)</PresentationFormat>
  <Paragraphs>67</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Concert One</vt:lpstr>
      <vt:lpstr>Coming Soon</vt:lpstr>
      <vt:lpstr>Arial</vt:lpstr>
      <vt:lpstr>Roboto Mono Medium</vt:lpstr>
      <vt:lpstr>Anonymous Pro</vt:lpstr>
      <vt:lpstr>Notebook Lesson by Slidesgo</vt:lpstr>
      <vt:lpstr>SERious  Summaries</vt:lpstr>
      <vt:lpstr>Is lifecourse epidemiology a melting pot of bias? With Dr. Paola Gilsanz</vt:lpstr>
      <vt:lpstr>S1 E18</vt:lpstr>
      <vt:lpstr>Examination of biological, behavioral, and social processes across an individual's life to influence health conditions later in life.</vt:lpstr>
      <vt:lpstr>PowerPoint Presentation</vt:lpstr>
      <vt:lpstr>Lifecourse epidemiology frameworks carefully integrate social and biological exposures, acknowledging that these influences cannot be ignored when examining health across the life course</vt:lpstr>
      <vt:lpstr>Methodological considerations</vt:lpstr>
      <vt:lpstr>PowerPoint Presentation</vt:lpstr>
      <vt:lpstr>  1. Yoav Ben-Shlomo, Diana Kuh, A life course approach to chronic disease epidemiology: conceptual models, empirical challenges and interdisciplinary perspectives, International Journal of Epidemiology, Volume 31, Issue 2, April 2002, Pages 285–293, https://doi.org/10.1093/ije/31.2.285  2. Ben-Shlomo Y, Cooper R, Kuh D. The last two decades of life course epidemiology, and its relevance for research on ageing. Int J Epidemiol. 2016 Aug;45(4):973-988. doi: 10.1093/ije/dyw096. PMID: 27880685; PMCID: PMC5841628.  3. Gilsanz P, Young JG, Glymour MM, Tchetgen Tchetgen EJ, Eng CW, Koenen KC, Kubzansky LD. Marginal Structural Models for Life-Course Theories and Social Epidemiology: Definitions, Sources of Bias, and Simulated Illustrations. Am J Epidemiol. 2022 Jan 24;191(2):349-359. doi: 10.1093/aje/kwab253. PMID: 34668974; PMCID: PMC8897994.  4. Schwartz, Gabriel and Glymour, M. Maria, Bridging the Divide: Tackling Tensions between Life-Course Epidemiology and Causal Inference (December 1, 2023). Annual Review of Developmental Psychology, Vol. 5, pp. 355-374, 2023, http://dx.doi.org/10.1146/annurev-devpsych-120221-033623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2</cp:revision>
  <dcterms:modified xsi:type="dcterms:W3CDTF">2024-12-12T21:00:02Z</dcterms:modified>
</cp:coreProperties>
</file>