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2" r:id="rId1"/>
  </p:sldMasterIdLst>
  <p:notesMasterIdLst>
    <p:notesMasterId r:id="rId12"/>
  </p:notesMasterIdLst>
  <p:sldIdLst>
    <p:sldId id="256" r:id="rId2"/>
    <p:sldId id="261" r:id="rId3"/>
    <p:sldId id="259" r:id="rId4"/>
    <p:sldId id="262" r:id="rId5"/>
    <p:sldId id="323" r:id="rId6"/>
    <p:sldId id="336" r:id="rId7"/>
    <p:sldId id="320" r:id="rId8"/>
    <p:sldId id="334" r:id="rId9"/>
    <p:sldId id="327" r:id="rId10"/>
    <p:sldId id="276" r:id="rId11"/>
  </p:sldIdLst>
  <p:sldSz cx="9144000" cy="5143500" type="screen16x9"/>
  <p:notesSz cx="6858000" cy="9144000"/>
  <p:embeddedFontLst>
    <p:embeddedFont>
      <p:font typeface="Anonymous Pro" panose="02060609030202000504" pitchFamily="49" charset="0"/>
      <p:regular r:id="rId13"/>
      <p:bold r:id="rId14"/>
      <p:italic r:id="rId15"/>
      <p:boldItalic r:id="rId16"/>
    </p:embeddedFont>
    <p:embeddedFont>
      <p:font typeface="Coming Soon" panose="02000000000000000000" pitchFamily="2" charset="0"/>
      <p:regular r:id="rId17"/>
    </p:embeddedFont>
    <p:embeddedFont>
      <p:font typeface="Concert One" pitchFamily="2" charset="77"/>
      <p:regular r:id="rId18"/>
    </p:embeddedFont>
    <p:embeddedFont>
      <p:font typeface="Roboto Mono Medium" panose="020F0502020204030204" pitchFamily="3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D7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A18914-6797-5147-A652-7AB4239D8524}" v="705" dt="2024-12-12T20:59:59.546"/>
  </p1510:revLst>
</p1510:revInfo>
</file>

<file path=ppt/tableStyles.xml><?xml version="1.0" encoding="utf-8"?>
<a:tblStyleLst xmlns:a="http://schemas.openxmlformats.org/drawingml/2006/main" def="{3816D550-F08F-4480-9878-08D45FC6B3E0}">
  <a:tblStyle styleId="{3816D550-F08F-4480-9878-08D45FC6B3E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665"/>
  </p:normalViewPr>
  <p:slideViewPr>
    <p:cSldViewPr snapToGrid="0">
      <p:cViewPr varScale="1">
        <p:scale>
          <a:sx n="104" d="100"/>
          <a:sy n="104" d="100"/>
        </p:scale>
        <p:origin x="224" y="128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iley Banack" userId="df58c6bd-3e89-4835-b83d-a52c76bdafc9" providerId="ADAL" clId="{1A1B7434-96F9-104A-A97D-7820C57A8AC4}"/>
    <pc:docChg chg="undo custSel addSld delSld modSld">
      <pc:chgData name="Hailey Banack" userId="df58c6bd-3e89-4835-b83d-a52c76bdafc9" providerId="ADAL" clId="{1A1B7434-96F9-104A-A97D-7820C57A8AC4}" dt="2024-10-24T15:13:12.001" v="1431" actId="20577"/>
      <pc:docMkLst>
        <pc:docMk/>
      </pc:docMkLst>
      <pc:sldChg chg="modSp mod">
        <pc:chgData name="Hailey Banack" userId="df58c6bd-3e89-4835-b83d-a52c76bdafc9" providerId="ADAL" clId="{1A1B7434-96F9-104A-A97D-7820C57A8AC4}" dt="2024-10-23T20:02:18.421" v="20" actId="20577"/>
        <pc:sldMkLst>
          <pc:docMk/>
          <pc:sldMk cId="0" sldId="256"/>
        </pc:sldMkLst>
        <pc:spChg chg="mod">
          <ac:chgData name="Hailey Banack" userId="df58c6bd-3e89-4835-b83d-a52c76bdafc9" providerId="ADAL" clId="{1A1B7434-96F9-104A-A97D-7820C57A8AC4}" dt="2024-10-23T20:02:18.421" v="20" actId="20577"/>
          <ac:spMkLst>
            <pc:docMk/>
            <pc:sldMk cId="0" sldId="256"/>
            <ac:spMk id="5" creationId="{6E551378-DE19-955F-700C-755DD5B1BBDC}"/>
          </ac:spMkLst>
        </pc:spChg>
        <pc:spChg chg="mod">
          <ac:chgData name="Hailey Banack" userId="df58c6bd-3e89-4835-b83d-a52c76bdafc9" providerId="ADAL" clId="{1A1B7434-96F9-104A-A97D-7820C57A8AC4}" dt="2024-10-23T20:02:15.514" v="18" actId="20577"/>
          <ac:spMkLst>
            <pc:docMk/>
            <pc:sldMk cId="0" sldId="256"/>
            <ac:spMk id="309" creationId="{00000000-0000-0000-0000-000000000000}"/>
          </ac:spMkLst>
        </pc:spChg>
      </pc:sldChg>
      <pc:sldChg chg="addSp delSp modSp mod delAnim modAnim">
        <pc:chgData name="Hailey Banack" userId="df58c6bd-3e89-4835-b83d-a52c76bdafc9" providerId="ADAL" clId="{1A1B7434-96F9-104A-A97D-7820C57A8AC4}" dt="2024-10-24T14:04:21.523" v="538" actId="1076"/>
        <pc:sldMkLst>
          <pc:docMk/>
          <pc:sldMk cId="0" sldId="258"/>
        </pc:sldMkLst>
        <pc:spChg chg="del">
          <ac:chgData name="Hailey Banack" userId="df58c6bd-3e89-4835-b83d-a52c76bdafc9" providerId="ADAL" clId="{1A1B7434-96F9-104A-A97D-7820C57A8AC4}" dt="2024-10-24T13:44:55.052" v="512" actId="478"/>
          <ac:spMkLst>
            <pc:docMk/>
            <pc:sldMk cId="0" sldId="258"/>
            <ac:spMk id="6" creationId="{8422BDB9-2CFF-5B6D-1BA5-5D1F8484A9C8}"/>
          </ac:spMkLst>
        </pc:spChg>
        <pc:spChg chg="mod">
          <ac:chgData name="Hailey Banack" userId="df58c6bd-3e89-4835-b83d-a52c76bdafc9" providerId="ADAL" clId="{1A1B7434-96F9-104A-A97D-7820C57A8AC4}" dt="2024-10-24T13:42:29.256" v="268" actId="14100"/>
          <ac:spMkLst>
            <pc:docMk/>
            <pc:sldMk cId="0" sldId="258"/>
            <ac:spMk id="7" creationId="{A90CA965-0EA5-79F4-87DA-79DAD3827EAF}"/>
          </ac:spMkLst>
        </pc:spChg>
        <pc:spChg chg="add mod">
          <ac:chgData name="Hailey Banack" userId="df58c6bd-3e89-4835-b83d-a52c76bdafc9" providerId="ADAL" clId="{1A1B7434-96F9-104A-A97D-7820C57A8AC4}" dt="2024-10-24T14:04:21.523" v="538" actId="1076"/>
          <ac:spMkLst>
            <pc:docMk/>
            <pc:sldMk cId="0" sldId="258"/>
            <ac:spMk id="10" creationId="{DF5E6799-7562-6E3C-2C79-D01B5069AE3E}"/>
          </ac:spMkLst>
        </pc:spChg>
        <pc:spChg chg="del">
          <ac:chgData name="Hailey Banack" userId="df58c6bd-3e89-4835-b83d-a52c76bdafc9" providerId="ADAL" clId="{1A1B7434-96F9-104A-A97D-7820C57A8AC4}" dt="2024-10-24T13:44:50.042" v="508" actId="478"/>
          <ac:spMkLst>
            <pc:docMk/>
            <pc:sldMk cId="0" sldId="258"/>
            <ac:spMk id="17" creationId="{1E52DE4F-2864-E34E-4C43-A2DE95E32AAC}"/>
          </ac:spMkLst>
        </pc:spChg>
        <pc:spChg chg="mod">
          <ac:chgData name="Hailey Banack" userId="df58c6bd-3e89-4835-b83d-a52c76bdafc9" providerId="ADAL" clId="{1A1B7434-96F9-104A-A97D-7820C57A8AC4}" dt="2024-10-24T13:44:46.587" v="506" actId="1076"/>
          <ac:spMkLst>
            <pc:docMk/>
            <pc:sldMk cId="0" sldId="258"/>
            <ac:spMk id="19" creationId="{7CFFE5AE-207A-1684-6FEE-6F27B8D518BF}"/>
          </ac:spMkLst>
        </pc:spChg>
        <pc:spChg chg="del mod">
          <ac:chgData name="Hailey Banack" userId="df58c6bd-3e89-4835-b83d-a52c76bdafc9" providerId="ADAL" clId="{1A1B7434-96F9-104A-A97D-7820C57A8AC4}" dt="2024-10-24T13:44:52.623" v="510" actId="478"/>
          <ac:spMkLst>
            <pc:docMk/>
            <pc:sldMk cId="0" sldId="258"/>
            <ac:spMk id="330" creationId="{00000000-0000-0000-0000-000000000000}"/>
          </ac:spMkLst>
        </pc:spChg>
        <pc:picChg chg="add mod">
          <ac:chgData name="Hailey Banack" userId="df58c6bd-3e89-4835-b83d-a52c76bdafc9" providerId="ADAL" clId="{1A1B7434-96F9-104A-A97D-7820C57A8AC4}" dt="2024-10-24T13:44:43.843" v="505" actId="1076"/>
          <ac:picMkLst>
            <pc:docMk/>
            <pc:sldMk cId="0" sldId="258"/>
            <ac:picMk id="2" creationId="{E199C678-113E-1CAC-5D74-B8031EC00AD1}"/>
          </ac:picMkLst>
        </pc:picChg>
        <pc:picChg chg="add mod">
          <ac:chgData name="Hailey Banack" userId="df58c6bd-3e89-4835-b83d-a52c76bdafc9" providerId="ADAL" clId="{1A1B7434-96F9-104A-A97D-7820C57A8AC4}" dt="2024-10-24T13:45:08.356" v="516" actId="1076"/>
          <ac:picMkLst>
            <pc:docMk/>
            <pc:sldMk cId="0" sldId="258"/>
            <ac:picMk id="3" creationId="{A63D66A3-5C77-D659-AF04-46769D7042A6}"/>
          </ac:picMkLst>
        </pc:picChg>
        <pc:picChg chg="add mod">
          <ac:chgData name="Hailey Banack" userId="df58c6bd-3e89-4835-b83d-a52c76bdafc9" providerId="ADAL" clId="{1A1B7434-96F9-104A-A97D-7820C57A8AC4}" dt="2024-10-24T13:45:05.913" v="515" actId="1076"/>
          <ac:picMkLst>
            <pc:docMk/>
            <pc:sldMk cId="0" sldId="258"/>
            <ac:picMk id="4" creationId="{70E12F0A-7AAA-0F1D-0846-0C654239249D}"/>
          </ac:picMkLst>
        </pc:picChg>
        <pc:picChg chg="add del mod">
          <ac:chgData name="Hailey Banack" userId="df58c6bd-3e89-4835-b83d-a52c76bdafc9" providerId="ADAL" clId="{1A1B7434-96F9-104A-A97D-7820C57A8AC4}" dt="2024-10-24T13:49:27.996" v="521" actId="478"/>
          <ac:picMkLst>
            <pc:docMk/>
            <pc:sldMk cId="0" sldId="258"/>
            <ac:picMk id="5" creationId="{E0E48373-2751-8BB7-000C-4373E74224F6}"/>
          </ac:picMkLst>
        </pc:picChg>
        <pc:picChg chg="add del mod">
          <ac:chgData name="Hailey Banack" userId="df58c6bd-3e89-4835-b83d-a52c76bdafc9" providerId="ADAL" clId="{1A1B7434-96F9-104A-A97D-7820C57A8AC4}" dt="2024-10-24T13:50:00.130" v="532" actId="478"/>
          <ac:picMkLst>
            <pc:docMk/>
            <pc:sldMk cId="0" sldId="258"/>
            <ac:picMk id="8" creationId="{6B4EB8A3-95FE-48DD-DB33-30F4AECAF41B}"/>
          </ac:picMkLst>
        </pc:picChg>
        <pc:picChg chg="add del mod">
          <ac:chgData name="Hailey Banack" userId="df58c6bd-3e89-4835-b83d-a52c76bdafc9" providerId="ADAL" clId="{1A1B7434-96F9-104A-A97D-7820C57A8AC4}" dt="2024-10-24T13:49:42.492" v="525" actId="478"/>
          <ac:picMkLst>
            <pc:docMk/>
            <pc:sldMk cId="0" sldId="258"/>
            <ac:picMk id="9" creationId="{DE1FF623-D039-62D7-E7AA-568D269CEBBB}"/>
          </ac:picMkLst>
        </pc:picChg>
        <pc:picChg chg="add mod">
          <ac:chgData name="Hailey Banack" userId="df58c6bd-3e89-4835-b83d-a52c76bdafc9" providerId="ADAL" clId="{1A1B7434-96F9-104A-A97D-7820C57A8AC4}" dt="2024-10-24T13:50:05.116" v="535" actId="14100"/>
          <ac:picMkLst>
            <pc:docMk/>
            <pc:sldMk cId="0" sldId="258"/>
            <ac:picMk id="11" creationId="{19907257-6AB6-4B2C-5ADF-B674BCB15484}"/>
          </ac:picMkLst>
        </pc:picChg>
        <pc:picChg chg="del">
          <ac:chgData name="Hailey Banack" userId="df58c6bd-3e89-4835-b83d-a52c76bdafc9" providerId="ADAL" clId="{1A1B7434-96F9-104A-A97D-7820C57A8AC4}" dt="2024-10-24T13:44:49.234" v="507" actId="478"/>
          <ac:picMkLst>
            <pc:docMk/>
            <pc:sldMk cId="0" sldId="258"/>
            <ac:picMk id="13" creationId="{C805A5B0-D50D-3797-E97A-0454C2595872}"/>
          </ac:picMkLst>
        </pc:picChg>
        <pc:picChg chg="del">
          <ac:chgData name="Hailey Banack" userId="df58c6bd-3e89-4835-b83d-a52c76bdafc9" providerId="ADAL" clId="{1A1B7434-96F9-104A-A97D-7820C57A8AC4}" dt="2024-10-24T13:44:50.585" v="509" actId="478"/>
          <ac:picMkLst>
            <pc:docMk/>
            <pc:sldMk cId="0" sldId="258"/>
            <ac:picMk id="16" creationId="{BB1E9A1C-1C81-330E-9A7A-2234ABD731BF}"/>
          </ac:picMkLst>
        </pc:picChg>
        <pc:picChg chg="del">
          <ac:chgData name="Hailey Banack" userId="df58c6bd-3e89-4835-b83d-a52c76bdafc9" providerId="ADAL" clId="{1A1B7434-96F9-104A-A97D-7820C57A8AC4}" dt="2024-10-24T13:44:53.399" v="511" actId="478"/>
          <ac:picMkLst>
            <pc:docMk/>
            <pc:sldMk cId="0" sldId="258"/>
            <ac:picMk id="18" creationId="{73802249-7C92-9416-CFE6-109BCAA48012}"/>
          </ac:picMkLst>
        </pc:picChg>
      </pc:sldChg>
      <pc:sldChg chg="modSp">
        <pc:chgData name="Hailey Banack" userId="df58c6bd-3e89-4835-b83d-a52c76bdafc9" providerId="ADAL" clId="{1A1B7434-96F9-104A-A97D-7820C57A8AC4}" dt="2024-10-24T13:34:02.716" v="122" actId="20577"/>
        <pc:sldMkLst>
          <pc:docMk/>
          <pc:sldMk cId="0" sldId="259"/>
        </pc:sldMkLst>
        <pc:spChg chg="mod">
          <ac:chgData name="Hailey Banack" userId="df58c6bd-3e89-4835-b83d-a52c76bdafc9" providerId="ADAL" clId="{1A1B7434-96F9-104A-A97D-7820C57A8AC4}" dt="2024-10-24T13:34:02.716" v="122" actId="20577"/>
          <ac:spMkLst>
            <pc:docMk/>
            <pc:sldMk cId="0" sldId="259"/>
            <ac:spMk id="343" creationId="{00000000-0000-0000-0000-000000000000}"/>
          </ac:spMkLst>
        </pc:spChg>
      </pc:sldChg>
      <pc:sldChg chg="addSp delSp modSp mod delAnim">
        <pc:chgData name="Hailey Banack" userId="df58c6bd-3e89-4835-b83d-a52c76bdafc9" providerId="ADAL" clId="{1A1B7434-96F9-104A-A97D-7820C57A8AC4}" dt="2024-10-24T13:33:45.592" v="120" actId="14100"/>
        <pc:sldMkLst>
          <pc:docMk/>
          <pc:sldMk cId="0" sldId="261"/>
        </pc:sldMkLst>
        <pc:spChg chg="add mod">
          <ac:chgData name="Hailey Banack" userId="df58c6bd-3e89-4835-b83d-a52c76bdafc9" providerId="ADAL" clId="{1A1B7434-96F9-104A-A97D-7820C57A8AC4}" dt="2024-10-24T13:33:45.592" v="120" actId="14100"/>
          <ac:spMkLst>
            <pc:docMk/>
            <pc:sldMk cId="0" sldId="261"/>
            <ac:spMk id="4" creationId="{0CAB4224-E412-0571-ABD5-A39634102E3D}"/>
          </ac:spMkLst>
        </pc:spChg>
        <pc:spChg chg="del">
          <ac:chgData name="Hailey Banack" userId="df58c6bd-3e89-4835-b83d-a52c76bdafc9" providerId="ADAL" clId="{1A1B7434-96F9-104A-A97D-7820C57A8AC4}" dt="2024-10-24T13:32:27.231" v="112" actId="478"/>
          <ac:spMkLst>
            <pc:docMk/>
            <pc:sldMk cId="0" sldId="261"/>
            <ac:spMk id="365" creationId="{00000000-0000-0000-0000-000000000000}"/>
          </ac:spMkLst>
        </pc:spChg>
        <pc:spChg chg="mod">
          <ac:chgData name="Hailey Banack" userId="df58c6bd-3e89-4835-b83d-a52c76bdafc9" providerId="ADAL" clId="{1A1B7434-96F9-104A-A97D-7820C57A8AC4}" dt="2024-10-23T20:02:41.827" v="111" actId="403"/>
          <ac:spMkLst>
            <pc:docMk/>
            <pc:sldMk cId="0" sldId="261"/>
            <ac:spMk id="366" creationId="{00000000-0000-0000-0000-000000000000}"/>
          </ac:spMkLst>
        </pc:spChg>
      </pc:sldChg>
      <pc:sldChg chg="addSp delSp modSp mod">
        <pc:chgData name="Hailey Banack" userId="df58c6bd-3e89-4835-b83d-a52c76bdafc9" providerId="ADAL" clId="{1A1B7434-96F9-104A-A97D-7820C57A8AC4}" dt="2024-10-24T15:09:50.049" v="1407" actId="21"/>
        <pc:sldMkLst>
          <pc:docMk/>
          <pc:sldMk cId="0" sldId="262"/>
        </pc:sldMkLst>
        <pc:spChg chg="add del">
          <ac:chgData name="Hailey Banack" userId="df58c6bd-3e89-4835-b83d-a52c76bdafc9" providerId="ADAL" clId="{1A1B7434-96F9-104A-A97D-7820C57A8AC4}" dt="2024-10-24T15:09:46.790" v="1406" actId="22"/>
          <ac:spMkLst>
            <pc:docMk/>
            <pc:sldMk cId="0" sldId="262"/>
            <ac:spMk id="3" creationId="{EF25E754-3F2A-5F4D-A3C7-340C3D4247EA}"/>
          </ac:spMkLst>
        </pc:spChg>
        <pc:spChg chg="mod">
          <ac:chgData name="Hailey Banack" userId="df58c6bd-3e89-4835-b83d-a52c76bdafc9" providerId="ADAL" clId="{1A1B7434-96F9-104A-A97D-7820C57A8AC4}" dt="2024-10-24T15:09:50.049" v="1407" actId="21"/>
          <ac:spMkLst>
            <pc:docMk/>
            <pc:sldMk cId="0" sldId="262"/>
            <ac:spMk id="375" creationId="{00000000-0000-0000-0000-000000000000}"/>
          </ac:spMkLst>
        </pc:spChg>
      </pc:sldChg>
      <pc:sldChg chg="modSp">
        <pc:chgData name="Hailey Banack" userId="df58c6bd-3e89-4835-b83d-a52c76bdafc9" providerId="ADAL" clId="{1A1B7434-96F9-104A-A97D-7820C57A8AC4}" dt="2024-10-24T15:13:12.001" v="1431" actId="20577"/>
        <pc:sldMkLst>
          <pc:docMk/>
          <pc:sldMk cId="0" sldId="276"/>
        </pc:sldMkLst>
        <pc:spChg chg="mod">
          <ac:chgData name="Hailey Banack" userId="df58c6bd-3e89-4835-b83d-a52c76bdafc9" providerId="ADAL" clId="{1A1B7434-96F9-104A-A97D-7820C57A8AC4}" dt="2024-10-24T15:13:12.001" v="1431" actId="20577"/>
          <ac:spMkLst>
            <pc:docMk/>
            <pc:sldMk cId="0" sldId="276"/>
            <ac:spMk id="656" creationId="{00000000-0000-0000-0000-000000000000}"/>
          </ac:spMkLst>
        </pc:spChg>
      </pc:sldChg>
      <pc:sldChg chg="addSp delSp modSp mod delAnim modAnim">
        <pc:chgData name="Hailey Banack" userId="df58c6bd-3e89-4835-b83d-a52c76bdafc9" providerId="ADAL" clId="{1A1B7434-96F9-104A-A97D-7820C57A8AC4}" dt="2024-10-24T14:15:51.167" v="651" actId="20577"/>
        <pc:sldMkLst>
          <pc:docMk/>
          <pc:sldMk cId="4070054095" sldId="313"/>
        </pc:sldMkLst>
        <pc:spChg chg="mod">
          <ac:chgData name="Hailey Banack" userId="df58c6bd-3e89-4835-b83d-a52c76bdafc9" providerId="ADAL" clId="{1A1B7434-96F9-104A-A97D-7820C57A8AC4}" dt="2024-10-24T14:10:23.561" v="624" actId="1076"/>
          <ac:spMkLst>
            <pc:docMk/>
            <pc:sldMk cId="4070054095" sldId="313"/>
            <ac:spMk id="5" creationId="{1BCC78DA-9387-EA86-726D-86C5BEFBC9E6}"/>
          </ac:spMkLst>
        </pc:spChg>
        <pc:spChg chg="del mod">
          <ac:chgData name="Hailey Banack" userId="df58c6bd-3e89-4835-b83d-a52c76bdafc9" providerId="ADAL" clId="{1A1B7434-96F9-104A-A97D-7820C57A8AC4}" dt="2024-10-24T14:05:31.844" v="575" actId="478"/>
          <ac:spMkLst>
            <pc:docMk/>
            <pc:sldMk cId="4070054095" sldId="313"/>
            <ac:spMk id="7" creationId="{990FF01A-A785-5AE8-2BA6-B330BAA30BC1}"/>
          </ac:spMkLst>
        </pc:spChg>
        <pc:spChg chg="add del mod">
          <ac:chgData name="Hailey Banack" userId="df58c6bd-3e89-4835-b83d-a52c76bdafc9" providerId="ADAL" clId="{1A1B7434-96F9-104A-A97D-7820C57A8AC4}" dt="2024-10-24T14:08:40.255" v="606"/>
          <ac:spMkLst>
            <pc:docMk/>
            <pc:sldMk cId="4070054095" sldId="313"/>
            <ac:spMk id="8" creationId="{975ED36E-9483-40E0-837B-483B63536250}"/>
          </ac:spMkLst>
        </pc:spChg>
        <pc:spChg chg="add del mod">
          <ac:chgData name="Hailey Banack" userId="df58c6bd-3e89-4835-b83d-a52c76bdafc9" providerId="ADAL" clId="{1A1B7434-96F9-104A-A97D-7820C57A8AC4}" dt="2024-10-24T14:09:11.983" v="616" actId="478"/>
          <ac:spMkLst>
            <pc:docMk/>
            <pc:sldMk cId="4070054095" sldId="313"/>
            <ac:spMk id="9" creationId="{86E36B2B-D572-A906-AC34-329BC0EC5FF2}"/>
          </ac:spMkLst>
        </pc:spChg>
        <pc:spChg chg="add mod">
          <ac:chgData name="Hailey Banack" userId="df58c6bd-3e89-4835-b83d-a52c76bdafc9" providerId="ADAL" clId="{1A1B7434-96F9-104A-A97D-7820C57A8AC4}" dt="2024-10-24T14:13:06.762" v="629" actId="1076"/>
          <ac:spMkLst>
            <pc:docMk/>
            <pc:sldMk cId="4070054095" sldId="313"/>
            <ac:spMk id="10" creationId="{7BCDBF82-E53F-BD53-FE24-F4562A38009B}"/>
          </ac:spMkLst>
        </pc:spChg>
        <pc:spChg chg="add mod">
          <ac:chgData name="Hailey Banack" userId="df58c6bd-3e89-4835-b83d-a52c76bdafc9" providerId="ADAL" clId="{1A1B7434-96F9-104A-A97D-7820C57A8AC4}" dt="2024-10-24T14:15:51.167" v="651" actId="20577"/>
          <ac:spMkLst>
            <pc:docMk/>
            <pc:sldMk cId="4070054095" sldId="313"/>
            <ac:spMk id="12" creationId="{72D5A5DB-13A9-7BCF-55A5-3374F0648431}"/>
          </ac:spMkLst>
        </pc:spChg>
        <pc:spChg chg="mod">
          <ac:chgData name="Hailey Banack" userId="df58c6bd-3e89-4835-b83d-a52c76bdafc9" providerId="ADAL" clId="{1A1B7434-96F9-104A-A97D-7820C57A8AC4}" dt="2024-10-24T14:13:12.284" v="630" actId="1076"/>
          <ac:spMkLst>
            <pc:docMk/>
            <pc:sldMk cId="4070054095" sldId="313"/>
            <ac:spMk id="346" creationId="{00000000-0000-0000-0000-000000000000}"/>
          </ac:spMkLst>
        </pc:spChg>
        <pc:picChg chg="add mod">
          <ac:chgData name="Hailey Banack" userId="df58c6bd-3e89-4835-b83d-a52c76bdafc9" providerId="ADAL" clId="{1A1B7434-96F9-104A-A97D-7820C57A8AC4}" dt="2024-10-24T14:13:02.589" v="628" actId="1076"/>
          <ac:picMkLst>
            <pc:docMk/>
            <pc:sldMk cId="4070054095" sldId="313"/>
            <ac:picMk id="2" creationId="{B113498C-B734-6DA4-D03B-0C5D02C42C5E}"/>
          </ac:picMkLst>
        </pc:picChg>
        <pc:picChg chg="add del mod">
          <ac:chgData name="Hailey Banack" userId="df58c6bd-3e89-4835-b83d-a52c76bdafc9" providerId="ADAL" clId="{1A1B7434-96F9-104A-A97D-7820C57A8AC4}" dt="2024-10-24T14:05:53.319" v="586" actId="478"/>
          <ac:picMkLst>
            <pc:docMk/>
            <pc:sldMk cId="4070054095" sldId="313"/>
            <ac:picMk id="3" creationId="{BA519FD3-CD89-A621-F09F-B4B1822C1E26}"/>
          </ac:picMkLst>
        </pc:picChg>
        <pc:picChg chg="add mod">
          <ac:chgData name="Hailey Banack" userId="df58c6bd-3e89-4835-b83d-a52c76bdafc9" providerId="ADAL" clId="{1A1B7434-96F9-104A-A97D-7820C57A8AC4}" dt="2024-10-24T14:10:17.602" v="623" actId="1076"/>
          <ac:picMkLst>
            <pc:docMk/>
            <pc:sldMk cId="4070054095" sldId="313"/>
            <ac:picMk id="4" creationId="{0747B96C-7484-46BB-CE41-DA936B65252D}"/>
          </ac:picMkLst>
        </pc:picChg>
        <pc:picChg chg="del">
          <ac:chgData name="Hailey Banack" userId="df58c6bd-3e89-4835-b83d-a52c76bdafc9" providerId="ADAL" clId="{1A1B7434-96F9-104A-A97D-7820C57A8AC4}" dt="2024-10-24T14:05:28.662" v="573" actId="478"/>
          <ac:picMkLst>
            <pc:docMk/>
            <pc:sldMk cId="4070054095" sldId="313"/>
            <ac:picMk id="6" creationId="{801BCC4E-18CF-8DBC-6DB5-57275C18B98A}"/>
          </ac:picMkLst>
        </pc:picChg>
        <pc:picChg chg="add mod">
          <ac:chgData name="Hailey Banack" userId="df58c6bd-3e89-4835-b83d-a52c76bdafc9" providerId="ADAL" clId="{1A1B7434-96F9-104A-A97D-7820C57A8AC4}" dt="2024-10-24T14:14:29.270" v="634" actId="1076"/>
          <ac:picMkLst>
            <pc:docMk/>
            <pc:sldMk cId="4070054095" sldId="313"/>
            <ac:picMk id="11" creationId="{2823C7B7-A4EB-DEC0-6E5F-2D6A6FE944C0}"/>
          </ac:picMkLst>
        </pc:picChg>
      </pc:sldChg>
      <pc:sldChg chg="del">
        <pc:chgData name="Hailey Banack" userId="df58c6bd-3e89-4835-b83d-a52c76bdafc9" providerId="ADAL" clId="{1A1B7434-96F9-104A-A97D-7820C57A8AC4}" dt="2024-10-24T14:56:54.667" v="1282" actId="2696"/>
        <pc:sldMkLst>
          <pc:docMk/>
          <pc:sldMk cId="4293354222" sldId="314"/>
        </pc:sldMkLst>
      </pc:sldChg>
      <pc:sldChg chg="addSp delSp modSp add mod delAnim modAnim">
        <pc:chgData name="Hailey Banack" userId="df58c6bd-3e89-4835-b83d-a52c76bdafc9" providerId="ADAL" clId="{1A1B7434-96F9-104A-A97D-7820C57A8AC4}" dt="2024-10-24T14:26:19.840" v="694"/>
        <pc:sldMkLst>
          <pc:docMk/>
          <pc:sldMk cId="4041389303" sldId="315"/>
        </pc:sldMkLst>
        <pc:spChg chg="add del mod">
          <ac:chgData name="Hailey Banack" userId="df58c6bd-3e89-4835-b83d-a52c76bdafc9" providerId="ADAL" clId="{1A1B7434-96F9-104A-A97D-7820C57A8AC4}" dt="2024-10-24T14:16:11.201" v="654" actId="478"/>
          <ac:spMkLst>
            <pc:docMk/>
            <pc:sldMk cId="4041389303" sldId="315"/>
            <ac:spMk id="6" creationId="{B4B45045-3BA1-7240-0C4D-E33C5DCBBC86}"/>
          </ac:spMkLst>
        </pc:spChg>
        <pc:spChg chg="del">
          <ac:chgData name="Hailey Banack" userId="df58c6bd-3e89-4835-b83d-a52c76bdafc9" providerId="ADAL" clId="{1A1B7434-96F9-104A-A97D-7820C57A8AC4}" dt="2024-10-24T14:16:09.560" v="653" actId="478"/>
          <ac:spMkLst>
            <pc:docMk/>
            <pc:sldMk cId="4041389303" sldId="315"/>
            <ac:spMk id="7" creationId="{A90CA965-0EA5-79F4-87DA-79DAD3827EAF}"/>
          </ac:spMkLst>
        </pc:spChg>
        <pc:spChg chg="add mod">
          <ac:chgData name="Hailey Banack" userId="df58c6bd-3e89-4835-b83d-a52c76bdafc9" providerId="ADAL" clId="{1A1B7434-96F9-104A-A97D-7820C57A8AC4}" dt="2024-10-24T14:26:19.840" v="694"/>
          <ac:spMkLst>
            <pc:docMk/>
            <pc:sldMk cId="4041389303" sldId="315"/>
            <ac:spMk id="9" creationId="{7E8EA870-90DE-2A6D-957A-647D094D532E}"/>
          </ac:spMkLst>
        </pc:spChg>
        <pc:spChg chg="mod">
          <ac:chgData name="Hailey Banack" userId="df58c6bd-3e89-4835-b83d-a52c76bdafc9" providerId="ADAL" clId="{1A1B7434-96F9-104A-A97D-7820C57A8AC4}" dt="2024-10-24T14:17:04.442" v="663" actId="1076"/>
          <ac:spMkLst>
            <pc:docMk/>
            <pc:sldMk cId="4041389303" sldId="315"/>
            <ac:spMk id="10" creationId="{DF5E6799-7562-6E3C-2C79-D01B5069AE3E}"/>
          </ac:spMkLst>
        </pc:spChg>
        <pc:spChg chg="del">
          <ac:chgData name="Hailey Banack" userId="df58c6bd-3e89-4835-b83d-a52c76bdafc9" providerId="ADAL" clId="{1A1B7434-96F9-104A-A97D-7820C57A8AC4}" dt="2024-10-24T14:16:12.525" v="655" actId="478"/>
          <ac:spMkLst>
            <pc:docMk/>
            <pc:sldMk cId="4041389303" sldId="315"/>
            <ac:spMk id="19" creationId="{7CFFE5AE-207A-1684-6FEE-6F27B8D518BF}"/>
          </ac:spMkLst>
        </pc:spChg>
        <pc:picChg chg="del">
          <ac:chgData name="Hailey Banack" userId="df58c6bd-3e89-4835-b83d-a52c76bdafc9" providerId="ADAL" clId="{1A1B7434-96F9-104A-A97D-7820C57A8AC4}" dt="2024-10-24T14:16:14.383" v="656" actId="478"/>
          <ac:picMkLst>
            <pc:docMk/>
            <pc:sldMk cId="4041389303" sldId="315"/>
            <ac:picMk id="2" creationId="{E199C678-113E-1CAC-5D74-B8031EC00AD1}"/>
          </ac:picMkLst>
        </pc:picChg>
        <pc:picChg chg="del">
          <ac:chgData name="Hailey Banack" userId="df58c6bd-3e89-4835-b83d-a52c76bdafc9" providerId="ADAL" clId="{1A1B7434-96F9-104A-A97D-7820C57A8AC4}" dt="2024-10-24T14:17:59.082" v="670" actId="478"/>
          <ac:picMkLst>
            <pc:docMk/>
            <pc:sldMk cId="4041389303" sldId="315"/>
            <ac:picMk id="3" creationId="{A63D66A3-5C77-D659-AF04-46769D7042A6}"/>
          </ac:picMkLst>
        </pc:picChg>
        <pc:picChg chg="del">
          <ac:chgData name="Hailey Banack" userId="df58c6bd-3e89-4835-b83d-a52c76bdafc9" providerId="ADAL" clId="{1A1B7434-96F9-104A-A97D-7820C57A8AC4}" dt="2024-10-24T14:17:57.642" v="669" actId="478"/>
          <ac:picMkLst>
            <pc:docMk/>
            <pc:sldMk cId="4041389303" sldId="315"/>
            <ac:picMk id="4" creationId="{70E12F0A-7AAA-0F1D-0846-0C654239249D}"/>
          </ac:picMkLst>
        </pc:picChg>
        <pc:picChg chg="add mod">
          <ac:chgData name="Hailey Banack" userId="df58c6bd-3e89-4835-b83d-a52c76bdafc9" providerId="ADAL" clId="{1A1B7434-96F9-104A-A97D-7820C57A8AC4}" dt="2024-10-24T14:17:01.334" v="662" actId="1076"/>
          <ac:picMkLst>
            <pc:docMk/>
            <pc:sldMk cId="4041389303" sldId="315"/>
            <ac:picMk id="8" creationId="{C3A20F85-474C-41A4-5A0F-332A9B1B9A5B}"/>
          </ac:picMkLst>
        </pc:picChg>
        <pc:picChg chg="del">
          <ac:chgData name="Hailey Banack" userId="df58c6bd-3e89-4835-b83d-a52c76bdafc9" providerId="ADAL" clId="{1A1B7434-96F9-104A-A97D-7820C57A8AC4}" dt="2024-10-24T14:17:05.924" v="664" actId="478"/>
          <ac:picMkLst>
            <pc:docMk/>
            <pc:sldMk cId="4041389303" sldId="315"/>
            <ac:picMk id="11" creationId="{19907257-6AB6-4B2C-5ADF-B674BCB15484}"/>
          </ac:picMkLst>
        </pc:picChg>
      </pc:sldChg>
      <pc:sldChg chg="addSp delSp modSp add mod delAnim modAnim">
        <pc:chgData name="Hailey Banack" userId="df58c6bd-3e89-4835-b83d-a52c76bdafc9" providerId="ADAL" clId="{1A1B7434-96F9-104A-A97D-7820C57A8AC4}" dt="2024-10-24T14:54:41.845" v="1277" actId="20577"/>
        <pc:sldMkLst>
          <pc:docMk/>
          <pc:sldMk cId="984545772" sldId="316"/>
        </pc:sldMkLst>
        <pc:spChg chg="add mod">
          <ac:chgData name="Hailey Banack" userId="df58c6bd-3e89-4835-b83d-a52c76bdafc9" providerId="ADAL" clId="{1A1B7434-96F9-104A-A97D-7820C57A8AC4}" dt="2024-10-24T14:42:41.694" v="819" actId="1076"/>
          <ac:spMkLst>
            <pc:docMk/>
            <pc:sldMk cId="984545772" sldId="316"/>
            <ac:spMk id="2" creationId="{AFD93813-8EC4-6B6C-7212-90D961B0AB4B}"/>
          </ac:spMkLst>
        </pc:spChg>
        <pc:spChg chg="add mod">
          <ac:chgData name="Hailey Banack" userId="df58c6bd-3e89-4835-b83d-a52c76bdafc9" providerId="ADAL" clId="{1A1B7434-96F9-104A-A97D-7820C57A8AC4}" dt="2024-10-24T14:41:35.926" v="818" actId="20577"/>
          <ac:spMkLst>
            <pc:docMk/>
            <pc:sldMk cId="984545772" sldId="316"/>
            <ac:spMk id="3" creationId="{5FA41857-9887-589F-EF3D-F05543A5E012}"/>
          </ac:spMkLst>
        </pc:spChg>
        <pc:spChg chg="add mod">
          <ac:chgData name="Hailey Banack" userId="df58c6bd-3e89-4835-b83d-a52c76bdafc9" providerId="ADAL" clId="{1A1B7434-96F9-104A-A97D-7820C57A8AC4}" dt="2024-10-24T14:54:41.845" v="1277" actId="20577"/>
          <ac:spMkLst>
            <pc:docMk/>
            <pc:sldMk cId="984545772" sldId="316"/>
            <ac:spMk id="5" creationId="{FE8AB8FC-CFD1-9DEE-BD59-787929B1E181}"/>
          </ac:spMkLst>
        </pc:spChg>
        <pc:spChg chg="mod">
          <ac:chgData name="Hailey Banack" userId="df58c6bd-3e89-4835-b83d-a52c76bdafc9" providerId="ADAL" clId="{1A1B7434-96F9-104A-A97D-7820C57A8AC4}" dt="2024-10-24T14:43:12.037" v="820" actId="20577"/>
          <ac:spMkLst>
            <pc:docMk/>
            <pc:sldMk cId="984545772" sldId="316"/>
            <ac:spMk id="9" creationId="{7E8EA870-90DE-2A6D-957A-647D094D532E}"/>
          </ac:spMkLst>
        </pc:spChg>
        <pc:spChg chg="del">
          <ac:chgData name="Hailey Banack" userId="df58c6bd-3e89-4835-b83d-a52c76bdafc9" providerId="ADAL" clId="{1A1B7434-96F9-104A-A97D-7820C57A8AC4}" dt="2024-10-24T14:28:00.103" v="696" actId="478"/>
          <ac:spMkLst>
            <pc:docMk/>
            <pc:sldMk cId="984545772" sldId="316"/>
            <ac:spMk id="10" creationId="{DF5E6799-7562-6E3C-2C79-D01B5069AE3E}"/>
          </ac:spMkLst>
        </pc:spChg>
        <pc:picChg chg="add mod">
          <ac:chgData name="Hailey Banack" userId="df58c6bd-3e89-4835-b83d-a52c76bdafc9" providerId="ADAL" clId="{1A1B7434-96F9-104A-A97D-7820C57A8AC4}" dt="2024-10-24T14:53:59.871" v="1271" actId="14100"/>
          <ac:picMkLst>
            <pc:docMk/>
            <pc:sldMk cId="984545772" sldId="316"/>
            <ac:picMk id="4" creationId="{555D9F92-FDC3-B7DF-6FA4-66781BE8B5B2}"/>
          </ac:picMkLst>
        </pc:picChg>
        <pc:picChg chg="del">
          <ac:chgData name="Hailey Banack" userId="df58c6bd-3e89-4835-b83d-a52c76bdafc9" providerId="ADAL" clId="{1A1B7434-96F9-104A-A97D-7820C57A8AC4}" dt="2024-10-24T14:28:00.972" v="697" actId="478"/>
          <ac:picMkLst>
            <pc:docMk/>
            <pc:sldMk cId="984545772" sldId="316"/>
            <ac:picMk id="8" creationId="{C3A20F85-474C-41A4-5A0F-332A9B1B9A5B}"/>
          </ac:picMkLst>
        </pc:picChg>
      </pc:sldChg>
      <pc:sldChg chg="delSp add del mod delAnim">
        <pc:chgData name="Hailey Banack" userId="df58c6bd-3e89-4835-b83d-a52c76bdafc9" providerId="ADAL" clId="{1A1B7434-96F9-104A-A97D-7820C57A8AC4}" dt="2024-10-24T14:56:52.111" v="1281" actId="2696"/>
        <pc:sldMkLst>
          <pc:docMk/>
          <pc:sldMk cId="3022791644" sldId="317"/>
        </pc:sldMkLst>
        <pc:spChg chg="del">
          <ac:chgData name="Hailey Banack" userId="df58c6bd-3e89-4835-b83d-a52c76bdafc9" providerId="ADAL" clId="{1A1B7434-96F9-104A-A97D-7820C57A8AC4}" dt="2024-10-24T14:56:37.492" v="1280" actId="478"/>
          <ac:spMkLst>
            <pc:docMk/>
            <pc:sldMk cId="3022791644" sldId="317"/>
            <ac:spMk id="2" creationId="{AFD93813-8EC4-6B6C-7212-90D961B0AB4B}"/>
          </ac:spMkLst>
        </pc:spChg>
        <pc:spChg chg="del">
          <ac:chgData name="Hailey Banack" userId="df58c6bd-3e89-4835-b83d-a52c76bdafc9" providerId="ADAL" clId="{1A1B7434-96F9-104A-A97D-7820C57A8AC4}" dt="2024-10-24T14:56:34.552" v="1279" actId="478"/>
          <ac:spMkLst>
            <pc:docMk/>
            <pc:sldMk cId="3022791644" sldId="317"/>
            <ac:spMk id="3" creationId="{5FA41857-9887-589F-EF3D-F05543A5E012}"/>
          </ac:spMkLst>
        </pc:spChg>
      </pc:sldChg>
      <pc:sldChg chg="addSp modSp add mod">
        <pc:chgData name="Hailey Banack" userId="df58c6bd-3e89-4835-b83d-a52c76bdafc9" providerId="ADAL" clId="{1A1B7434-96F9-104A-A97D-7820C57A8AC4}" dt="2024-10-24T15:08:29.702" v="1398" actId="1076"/>
        <pc:sldMkLst>
          <pc:docMk/>
          <pc:sldMk cId="3083815969" sldId="317"/>
        </pc:sldMkLst>
        <pc:spChg chg="mod">
          <ac:chgData name="Hailey Banack" userId="df58c6bd-3e89-4835-b83d-a52c76bdafc9" providerId="ADAL" clId="{1A1B7434-96F9-104A-A97D-7820C57A8AC4}" dt="2024-10-24T15:07:57.610" v="1386" actId="1076"/>
          <ac:spMkLst>
            <pc:docMk/>
            <pc:sldMk cId="3083815969" sldId="317"/>
            <ac:spMk id="375" creationId="{00000000-0000-0000-0000-000000000000}"/>
          </ac:spMkLst>
        </pc:spChg>
        <pc:spChg chg="mod">
          <ac:chgData name="Hailey Banack" userId="df58c6bd-3e89-4835-b83d-a52c76bdafc9" providerId="ADAL" clId="{1A1B7434-96F9-104A-A97D-7820C57A8AC4}" dt="2024-10-24T14:57:24.835" v="1343" actId="20577"/>
          <ac:spMkLst>
            <pc:docMk/>
            <pc:sldMk cId="3083815969" sldId="317"/>
            <ac:spMk id="376" creationId="{00000000-0000-0000-0000-000000000000}"/>
          </ac:spMkLst>
        </pc:spChg>
        <pc:picChg chg="add mod">
          <ac:chgData name="Hailey Banack" userId="df58c6bd-3e89-4835-b83d-a52c76bdafc9" providerId="ADAL" clId="{1A1B7434-96F9-104A-A97D-7820C57A8AC4}" dt="2024-10-24T15:08:13.709" v="1390" actId="14100"/>
          <ac:picMkLst>
            <pc:docMk/>
            <pc:sldMk cId="3083815969" sldId="317"/>
            <ac:picMk id="2" creationId="{5FD6FF37-682A-47E2-7309-AD46E415C397}"/>
          </ac:picMkLst>
        </pc:picChg>
        <pc:picChg chg="add mod">
          <ac:chgData name="Hailey Banack" userId="df58c6bd-3e89-4835-b83d-a52c76bdafc9" providerId="ADAL" clId="{1A1B7434-96F9-104A-A97D-7820C57A8AC4}" dt="2024-10-24T15:08:29.702" v="1398" actId="1076"/>
          <ac:picMkLst>
            <pc:docMk/>
            <pc:sldMk cId="3083815969" sldId="317"/>
            <ac:picMk id="3" creationId="{2A006D99-217A-9F27-16FC-607D29BCF693}"/>
          </ac:picMkLst>
        </pc:picChg>
        <pc:picChg chg="add mod">
          <ac:chgData name="Hailey Banack" userId="df58c6bd-3e89-4835-b83d-a52c76bdafc9" providerId="ADAL" clId="{1A1B7434-96F9-104A-A97D-7820C57A8AC4}" dt="2024-10-24T15:08:26.833" v="1397" actId="1076"/>
          <ac:picMkLst>
            <pc:docMk/>
            <pc:sldMk cId="3083815969" sldId="317"/>
            <ac:picMk id="4" creationId="{38BBBAC9-1A51-9BE8-F3A8-968826D65F4A}"/>
          </ac:picMkLst>
        </pc:picChg>
        <pc:picChg chg="add mod">
          <ac:chgData name="Hailey Banack" userId="df58c6bd-3e89-4835-b83d-a52c76bdafc9" providerId="ADAL" clId="{1A1B7434-96F9-104A-A97D-7820C57A8AC4}" dt="2024-10-24T15:08:24.217" v="1396" actId="1076"/>
          <ac:picMkLst>
            <pc:docMk/>
            <pc:sldMk cId="3083815969" sldId="317"/>
            <ac:picMk id="5" creationId="{C475991E-7A47-402C-9D62-A83FFEB26D49}"/>
          </ac:picMkLst>
        </pc:picChg>
        <pc:picChg chg="add mod">
          <ac:chgData name="Hailey Banack" userId="df58c6bd-3e89-4835-b83d-a52c76bdafc9" providerId="ADAL" clId="{1A1B7434-96F9-104A-A97D-7820C57A8AC4}" dt="2024-10-24T15:08:21.513" v="1395" actId="1076"/>
          <ac:picMkLst>
            <pc:docMk/>
            <pc:sldMk cId="3083815969" sldId="317"/>
            <ac:picMk id="6" creationId="{0A260F75-D949-52B1-4057-D698DCE248E0}"/>
          </ac:picMkLst>
        </pc:picChg>
      </pc:sldChg>
      <pc:sldChg chg="modSp add mod">
        <pc:chgData name="Hailey Banack" userId="df58c6bd-3e89-4835-b83d-a52c76bdafc9" providerId="ADAL" clId="{1A1B7434-96F9-104A-A97D-7820C57A8AC4}" dt="2024-10-24T15:10:09.055" v="1411" actId="1076"/>
        <pc:sldMkLst>
          <pc:docMk/>
          <pc:sldMk cId="896762470" sldId="318"/>
        </pc:sldMkLst>
        <pc:spChg chg="mod">
          <ac:chgData name="Hailey Banack" userId="df58c6bd-3e89-4835-b83d-a52c76bdafc9" providerId="ADAL" clId="{1A1B7434-96F9-104A-A97D-7820C57A8AC4}" dt="2024-10-24T15:10:09.055" v="1411" actId="1076"/>
          <ac:spMkLst>
            <pc:docMk/>
            <pc:sldMk cId="896762470" sldId="318"/>
            <ac:spMk id="375" creationId="{00000000-0000-0000-0000-000000000000}"/>
          </ac:spMkLst>
        </pc:spChg>
      </pc:sldChg>
    </pc:docChg>
  </pc:docChgLst>
  <pc:docChgLst>
    <pc:chgData name="Hailey Banack" userId="df58c6bd-3e89-4835-b83d-a52c76bdafc9" providerId="ADAL" clId="{33906163-3371-CA4C-8415-1E6E850D42AC}"/>
    <pc:docChg chg="undo custSel addSld delSld modSld sldOrd">
      <pc:chgData name="Hailey Banack" userId="df58c6bd-3e89-4835-b83d-a52c76bdafc9" providerId="ADAL" clId="{33906163-3371-CA4C-8415-1E6E850D42AC}" dt="2024-10-24T20:08:06.693" v="898" actId="20577"/>
      <pc:docMkLst>
        <pc:docMk/>
      </pc:docMkLst>
      <pc:sldChg chg="modSp mod">
        <pc:chgData name="Hailey Banack" userId="df58c6bd-3e89-4835-b83d-a52c76bdafc9" providerId="ADAL" clId="{33906163-3371-CA4C-8415-1E6E850D42AC}" dt="2024-10-24T19:17:29.474" v="45" actId="20577"/>
        <pc:sldMkLst>
          <pc:docMk/>
          <pc:sldMk cId="0" sldId="256"/>
        </pc:sldMkLst>
        <pc:spChg chg="mod">
          <ac:chgData name="Hailey Banack" userId="df58c6bd-3e89-4835-b83d-a52c76bdafc9" providerId="ADAL" clId="{33906163-3371-CA4C-8415-1E6E850D42AC}" dt="2024-10-24T19:16:06.583" v="1" actId="20577"/>
          <ac:spMkLst>
            <pc:docMk/>
            <pc:sldMk cId="0" sldId="256"/>
            <ac:spMk id="5" creationId="{6E551378-DE19-955F-700C-755DD5B1BBDC}"/>
          </ac:spMkLst>
        </pc:spChg>
        <pc:spChg chg="mod">
          <ac:chgData name="Hailey Banack" userId="df58c6bd-3e89-4835-b83d-a52c76bdafc9" providerId="ADAL" clId="{33906163-3371-CA4C-8415-1E6E850D42AC}" dt="2024-10-24T19:17:29.474" v="45" actId="20577"/>
          <ac:spMkLst>
            <pc:docMk/>
            <pc:sldMk cId="0" sldId="256"/>
            <ac:spMk id="309" creationId="{00000000-0000-0000-0000-000000000000}"/>
          </ac:spMkLst>
        </pc:spChg>
      </pc:sldChg>
      <pc:sldChg chg="del">
        <pc:chgData name="Hailey Banack" userId="df58c6bd-3e89-4835-b83d-a52c76bdafc9" providerId="ADAL" clId="{33906163-3371-CA4C-8415-1E6E850D42AC}" dt="2024-10-24T19:59:46.503" v="788" actId="2696"/>
        <pc:sldMkLst>
          <pc:docMk/>
          <pc:sldMk cId="0" sldId="258"/>
        </pc:sldMkLst>
      </pc:sldChg>
      <pc:sldChg chg="modSp">
        <pc:chgData name="Hailey Banack" userId="df58c6bd-3e89-4835-b83d-a52c76bdafc9" providerId="ADAL" clId="{33906163-3371-CA4C-8415-1E6E850D42AC}" dt="2024-10-24T19:17:37.852" v="49" actId="20577"/>
        <pc:sldMkLst>
          <pc:docMk/>
          <pc:sldMk cId="0" sldId="259"/>
        </pc:sldMkLst>
        <pc:spChg chg="mod">
          <ac:chgData name="Hailey Banack" userId="df58c6bd-3e89-4835-b83d-a52c76bdafc9" providerId="ADAL" clId="{33906163-3371-CA4C-8415-1E6E850D42AC}" dt="2024-10-24T19:17:37.852" v="49" actId="20577"/>
          <ac:spMkLst>
            <pc:docMk/>
            <pc:sldMk cId="0" sldId="259"/>
            <ac:spMk id="343" creationId="{00000000-0000-0000-0000-000000000000}"/>
          </ac:spMkLst>
        </pc:spChg>
      </pc:sldChg>
      <pc:sldChg chg="modSp mod">
        <pc:chgData name="Hailey Banack" userId="df58c6bd-3e89-4835-b83d-a52c76bdafc9" providerId="ADAL" clId="{33906163-3371-CA4C-8415-1E6E850D42AC}" dt="2024-10-24T19:17:06.802" v="9" actId="1076"/>
        <pc:sldMkLst>
          <pc:docMk/>
          <pc:sldMk cId="0" sldId="261"/>
        </pc:sldMkLst>
        <pc:spChg chg="mod">
          <ac:chgData name="Hailey Banack" userId="df58c6bd-3e89-4835-b83d-a52c76bdafc9" providerId="ADAL" clId="{33906163-3371-CA4C-8415-1E6E850D42AC}" dt="2024-10-24T19:17:06.802" v="9" actId="1076"/>
          <ac:spMkLst>
            <pc:docMk/>
            <pc:sldMk cId="0" sldId="261"/>
            <ac:spMk id="4" creationId="{0CAB4224-E412-0571-ABD5-A39634102E3D}"/>
          </ac:spMkLst>
        </pc:spChg>
        <pc:spChg chg="mod">
          <ac:chgData name="Hailey Banack" userId="df58c6bd-3e89-4835-b83d-a52c76bdafc9" providerId="ADAL" clId="{33906163-3371-CA4C-8415-1E6E850D42AC}" dt="2024-10-24T19:16:44.086" v="4" actId="20577"/>
          <ac:spMkLst>
            <pc:docMk/>
            <pc:sldMk cId="0" sldId="261"/>
            <ac:spMk id="366" creationId="{00000000-0000-0000-0000-000000000000}"/>
          </ac:spMkLst>
        </pc:spChg>
      </pc:sldChg>
      <pc:sldChg chg="modSp">
        <pc:chgData name="Hailey Banack" userId="df58c6bd-3e89-4835-b83d-a52c76bdafc9" providerId="ADAL" clId="{33906163-3371-CA4C-8415-1E6E850D42AC}" dt="2024-10-24T20:08:06.693" v="898" actId="20577"/>
        <pc:sldMkLst>
          <pc:docMk/>
          <pc:sldMk cId="0" sldId="276"/>
        </pc:sldMkLst>
        <pc:spChg chg="mod">
          <ac:chgData name="Hailey Banack" userId="df58c6bd-3e89-4835-b83d-a52c76bdafc9" providerId="ADAL" clId="{33906163-3371-CA4C-8415-1E6E850D42AC}" dt="2024-10-24T20:08:06.693" v="898" actId="20577"/>
          <ac:spMkLst>
            <pc:docMk/>
            <pc:sldMk cId="0" sldId="276"/>
            <ac:spMk id="656" creationId="{00000000-0000-0000-0000-000000000000}"/>
          </ac:spMkLst>
        </pc:spChg>
      </pc:sldChg>
      <pc:sldChg chg="del ord">
        <pc:chgData name="Hailey Banack" userId="df58c6bd-3e89-4835-b83d-a52c76bdafc9" providerId="ADAL" clId="{33906163-3371-CA4C-8415-1E6E850D42AC}" dt="2024-10-24T19:56:14.577" v="758" actId="2696"/>
        <pc:sldMkLst>
          <pc:docMk/>
          <pc:sldMk cId="4070054095" sldId="313"/>
        </pc:sldMkLst>
      </pc:sldChg>
      <pc:sldChg chg="del">
        <pc:chgData name="Hailey Banack" userId="df58c6bd-3e89-4835-b83d-a52c76bdafc9" providerId="ADAL" clId="{33906163-3371-CA4C-8415-1E6E850D42AC}" dt="2024-10-24T20:03:02.132" v="837" actId="2696"/>
        <pc:sldMkLst>
          <pc:docMk/>
          <pc:sldMk cId="896762470" sldId="318"/>
        </pc:sldMkLst>
      </pc:sldChg>
      <pc:sldChg chg="addSp delSp modSp mod ord delAnim modAnim">
        <pc:chgData name="Hailey Banack" userId="df58c6bd-3e89-4835-b83d-a52c76bdafc9" providerId="ADAL" clId="{33906163-3371-CA4C-8415-1E6E850D42AC}" dt="2024-10-24T19:41:42.351" v="754" actId="20578"/>
        <pc:sldMkLst>
          <pc:docMk/>
          <pc:sldMk cId="238759412" sldId="320"/>
        </pc:sldMkLst>
        <pc:spChg chg="add del mod">
          <ac:chgData name="Hailey Banack" userId="df58c6bd-3e89-4835-b83d-a52c76bdafc9" providerId="ADAL" clId="{33906163-3371-CA4C-8415-1E6E850D42AC}" dt="2024-10-24T19:30:18.909" v="369" actId="478"/>
          <ac:spMkLst>
            <pc:docMk/>
            <pc:sldMk cId="238759412" sldId="320"/>
            <ac:spMk id="3" creationId="{825D1666-F2A9-1D59-A310-3B6951C8B373}"/>
          </ac:spMkLst>
        </pc:spChg>
        <pc:spChg chg="add mod">
          <ac:chgData name="Hailey Banack" userId="df58c6bd-3e89-4835-b83d-a52c76bdafc9" providerId="ADAL" clId="{33906163-3371-CA4C-8415-1E6E850D42AC}" dt="2024-10-24T19:34:55.282" v="752" actId="20577"/>
          <ac:spMkLst>
            <pc:docMk/>
            <pc:sldMk cId="238759412" sldId="320"/>
            <ac:spMk id="5" creationId="{DAFBA4EB-BAE2-C24A-3ADE-BD8AA25862F0}"/>
          </ac:spMkLst>
        </pc:spChg>
        <pc:spChg chg="mod">
          <ac:chgData name="Hailey Banack" userId="df58c6bd-3e89-4835-b83d-a52c76bdafc9" providerId="ADAL" clId="{33906163-3371-CA4C-8415-1E6E850D42AC}" dt="2024-10-24T19:29:10.903" v="354" actId="20577"/>
          <ac:spMkLst>
            <pc:docMk/>
            <pc:sldMk cId="238759412" sldId="320"/>
            <ac:spMk id="6" creationId="{C7678CFB-2F14-9D9C-A206-BDA248417BB0}"/>
          </ac:spMkLst>
        </pc:spChg>
        <pc:spChg chg="del">
          <ac:chgData name="Hailey Banack" userId="df58c6bd-3e89-4835-b83d-a52c76bdafc9" providerId="ADAL" clId="{33906163-3371-CA4C-8415-1E6E850D42AC}" dt="2024-10-24T19:30:17.256" v="368" actId="478"/>
          <ac:spMkLst>
            <pc:docMk/>
            <pc:sldMk cId="238759412" sldId="320"/>
            <ac:spMk id="7" creationId="{B96DD7FB-2A0A-6744-185E-504ACA12F28F}"/>
          </ac:spMkLst>
        </pc:spChg>
        <pc:spChg chg="add mod">
          <ac:chgData name="Hailey Banack" userId="df58c6bd-3e89-4835-b83d-a52c76bdafc9" providerId="ADAL" clId="{33906163-3371-CA4C-8415-1E6E850D42AC}" dt="2024-10-24T19:34:49.732" v="750" actId="1076"/>
          <ac:spMkLst>
            <pc:docMk/>
            <pc:sldMk cId="238759412" sldId="320"/>
            <ac:spMk id="8" creationId="{072DE1C7-32A0-3A3A-EB9B-3867276C091C}"/>
          </ac:spMkLst>
        </pc:spChg>
        <pc:spChg chg="del mod">
          <ac:chgData name="Hailey Banack" userId="df58c6bd-3e89-4835-b83d-a52c76bdafc9" providerId="ADAL" clId="{33906163-3371-CA4C-8415-1E6E850D42AC}" dt="2024-10-24T19:30:23.136" v="373" actId="478"/>
          <ac:spMkLst>
            <pc:docMk/>
            <pc:sldMk cId="238759412" sldId="320"/>
            <ac:spMk id="11" creationId="{60A236B9-F5FA-263A-8DC9-8956A6568EA3}"/>
          </ac:spMkLst>
        </pc:spChg>
        <pc:spChg chg="mod">
          <ac:chgData name="Hailey Banack" userId="df58c6bd-3e89-4835-b83d-a52c76bdafc9" providerId="ADAL" clId="{33906163-3371-CA4C-8415-1E6E850D42AC}" dt="2024-10-24T19:33:58.661" v="729" actId="1076"/>
          <ac:spMkLst>
            <pc:docMk/>
            <pc:sldMk cId="238759412" sldId="320"/>
            <ac:spMk id="12" creationId="{E9CA67F8-2405-6D33-6DED-98AEFCD5409E}"/>
          </ac:spMkLst>
        </pc:spChg>
        <pc:spChg chg="del">
          <ac:chgData name="Hailey Banack" userId="df58c6bd-3e89-4835-b83d-a52c76bdafc9" providerId="ADAL" clId="{33906163-3371-CA4C-8415-1E6E850D42AC}" dt="2024-10-24T19:18:35.174" v="50" actId="478"/>
          <ac:spMkLst>
            <pc:docMk/>
            <pc:sldMk cId="238759412" sldId="320"/>
            <ac:spMk id="332" creationId="{00000000-0000-0000-0000-000000000000}"/>
          </ac:spMkLst>
        </pc:spChg>
        <pc:picChg chg="add mod">
          <ac:chgData name="Hailey Banack" userId="df58c6bd-3e89-4835-b83d-a52c76bdafc9" providerId="ADAL" clId="{33906163-3371-CA4C-8415-1E6E850D42AC}" dt="2024-10-24T19:33:52.713" v="727" actId="1076"/>
          <ac:picMkLst>
            <pc:docMk/>
            <pc:sldMk cId="238759412" sldId="320"/>
            <ac:picMk id="4" creationId="{730BD52F-E5F0-7906-AA53-0C93572B9A10}"/>
          </ac:picMkLst>
        </pc:picChg>
        <pc:picChg chg="add del mod">
          <ac:chgData name="Hailey Banack" userId="df58c6bd-3e89-4835-b83d-a52c76bdafc9" providerId="ADAL" clId="{33906163-3371-CA4C-8415-1E6E850D42AC}" dt="2024-10-24T19:34:26.767" v="735" actId="478"/>
          <ac:picMkLst>
            <pc:docMk/>
            <pc:sldMk cId="238759412" sldId="320"/>
            <ac:picMk id="9" creationId="{6980F58C-1772-8BB0-20B8-916E697A4DFD}"/>
          </ac:picMkLst>
        </pc:picChg>
        <pc:picChg chg="del">
          <ac:chgData name="Hailey Banack" userId="df58c6bd-3e89-4835-b83d-a52c76bdafc9" providerId="ADAL" clId="{33906163-3371-CA4C-8415-1E6E850D42AC}" dt="2024-10-24T19:30:21.486" v="372" actId="478"/>
          <ac:picMkLst>
            <pc:docMk/>
            <pc:sldMk cId="238759412" sldId="320"/>
            <ac:picMk id="10" creationId="{ACFB50CD-DCE3-9B2A-49ED-BB13314E913E}"/>
          </ac:picMkLst>
        </pc:picChg>
        <pc:picChg chg="del">
          <ac:chgData name="Hailey Banack" userId="df58c6bd-3e89-4835-b83d-a52c76bdafc9" providerId="ADAL" clId="{33906163-3371-CA4C-8415-1E6E850D42AC}" dt="2024-10-24T19:30:19.744" v="370" actId="478"/>
          <ac:picMkLst>
            <pc:docMk/>
            <pc:sldMk cId="238759412" sldId="320"/>
            <ac:picMk id="13" creationId="{53CA1591-CDA2-8B60-F86A-B6EDFF5C2527}"/>
          </ac:picMkLst>
        </pc:picChg>
      </pc:sldChg>
      <pc:sldChg chg="addSp delSp modSp mod">
        <pc:chgData name="Hailey Banack" userId="df58c6bd-3e89-4835-b83d-a52c76bdafc9" providerId="ADAL" clId="{33906163-3371-CA4C-8415-1E6E850D42AC}" dt="2024-10-24T20:04:50.980" v="861" actId="14100"/>
        <pc:sldMkLst>
          <pc:docMk/>
          <pc:sldMk cId="3943646181" sldId="321"/>
        </pc:sldMkLst>
        <pc:spChg chg="del">
          <ac:chgData name="Hailey Banack" userId="df58c6bd-3e89-4835-b83d-a52c76bdafc9" providerId="ADAL" clId="{33906163-3371-CA4C-8415-1E6E850D42AC}" dt="2024-10-24T20:00:01.129" v="796" actId="478"/>
          <ac:spMkLst>
            <pc:docMk/>
            <pc:sldMk cId="3943646181" sldId="321"/>
            <ac:spMk id="3" creationId="{F2579C49-EDEF-52D1-B894-6764F27AA290}"/>
          </ac:spMkLst>
        </pc:spChg>
        <pc:spChg chg="mod">
          <ac:chgData name="Hailey Banack" userId="df58c6bd-3e89-4835-b83d-a52c76bdafc9" providerId="ADAL" clId="{33906163-3371-CA4C-8415-1E6E850D42AC}" dt="2024-10-24T20:04:50.980" v="861" actId="14100"/>
          <ac:spMkLst>
            <pc:docMk/>
            <pc:sldMk cId="3943646181" sldId="321"/>
            <ac:spMk id="7" creationId="{EF46A37D-FF46-91DB-78E3-2677716A8867}"/>
          </ac:spMkLst>
        </pc:spChg>
        <pc:spChg chg="add del mod">
          <ac:chgData name="Hailey Banack" userId="df58c6bd-3e89-4835-b83d-a52c76bdafc9" providerId="ADAL" clId="{33906163-3371-CA4C-8415-1E6E850D42AC}" dt="2024-10-24T19:59:56.807" v="793" actId="478"/>
          <ac:spMkLst>
            <pc:docMk/>
            <pc:sldMk cId="3943646181" sldId="321"/>
            <ac:spMk id="9" creationId="{9BAF2016-2E99-E2D5-A353-FABE654A95C2}"/>
          </ac:spMkLst>
        </pc:spChg>
        <pc:spChg chg="add mod">
          <ac:chgData name="Hailey Banack" userId="df58c6bd-3e89-4835-b83d-a52c76bdafc9" providerId="ADAL" clId="{33906163-3371-CA4C-8415-1E6E850D42AC}" dt="2024-10-24T20:04:06.468" v="855" actId="1076"/>
          <ac:spMkLst>
            <pc:docMk/>
            <pc:sldMk cId="3943646181" sldId="321"/>
            <ac:spMk id="12" creationId="{B2E92985-B4B0-E088-EA0B-7CB35B4696B0}"/>
          </ac:spMkLst>
        </pc:spChg>
        <pc:spChg chg="add mod">
          <ac:chgData name="Hailey Banack" userId="df58c6bd-3e89-4835-b83d-a52c76bdafc9" providerId="ADAL" clId="{33906163-3371-CA4C-8415-1E6E850D42AC}" dt="2024-10-24T20:02:56.336" v="836" actId="1076"/>
          <ac:spMkLst>
            <pc:docMk/>
            <pc:sldMk cId="3943646181" sldId="321"/>
            <ac:spMk id="14" creationId="{F4EB1495-600C-1935-696B-769FF7BB002B}"/>
          </ac:spMkLst>
        </pc:spChg>
        <pc:spChg chg="del">
          <ac:chgData name="Hailey Banack" userId="df58c6bd-3e89-4835-b83d-a52c76bdafc9" providerId="ADAL" clId="{33906163-3371-CA4C-8415-1E6E850D42AC}" dt="2024-10-24T19:59:52.069" v="791" actId="478"/>
          <ac:spMkLst>
            <pc:docMk/>
            <pc:sldMk cId="3943646181" sldId="321"/>
            <ac:spMk id="375" creationId="{00000000-0000-0000-0000-000000000000}"/>
          </ac:spMkLst>
        </pc:spChg>
        <pc:picChg chg="del">
          <ac:chgData name="Hailey Banack" userId="df58c6bd-3e89-4835-b83d-a52c76bdafc9" providerId="ADAL" clId="{33906163-3371-CA4C-8415-1E6E850D42AC}" dt="2024-10-24T19:59:55.698" v="792" actId="478"/>
          <ac:picMkLst>
            <pc:docMk/>
            <pc:sldMk cId="3943646181" sldId="321"/>
            <ac:picMk id="2" creationId="{98AC9C7C-BCFF-9586-FFA0-FE8483BE3DDE}"/>
          </ac:picMkLst>
        </pc:picChg>
        <pc:picChg chg="del">
          <ac:chgData name="Hailey Banack" userId="df58c6bd-3e89-4835-b83d-a52c76bdafc9" providerId="ADAL" clId="{33906163-3371-CA4C-8415-1E6E850D42AC}" dt="2024-10-24T19:59:49.911" v="789" actId="478"/>
          <ac:picMkLst>
            <pc:docMk/>
            <pc:sldMk cId="3943646181" sldId="321"/>
            <ac:picMk id="5" creationId="{BB1603F8-6032-5386-2ADB-F2BD3CB05FE5}"/>
          </ac:picMkLst>
        </pc:picChg>
        <pc:picChg chg="del">
          <ac:chgData name="Hailey Banack" userId="df58c6bd-3e89-4835-b83d-a52c76bdafc9" providerId="ADAL" clId="{33906163-3371-CA4C-8415-1E6E850D42AC}" dt="2024-10-24T19:59:50.601" v="790" actId="478"/>
          <ac:picMkLst>
            <pc:docMk/>
            <pc:sldMk cId="3943646181" sldId="321"/>
            <ac:picMk id="6" creationId="{FCD12275-5D5D-EA9C-BACE-309ABE4C0DF1}"/>
          </ac:picMkLst>
        </pc:picChg>
        <pc:picChg chg="del">
          <ac:chgData name="Hailey Banack" userId="df58c6bd-3e89-4835-b83d-a52c76bdafc9" providerId="ADAL" clId="{33906163-3371-CA4C-8415-1E6E850D42AC}" dt="2024-10-24T19:59:59.541" v="795" actId="478"/>
          <ac:picMkLst>
            <pc:docMk/>
            <pc:sldMk cId="3943646181" sldId="321"/>
            <ac:picMk id="8" creationId="{75A4D810-91B6-66A2-124C-775200F2FEC5}"/>
          </ac:picMkLst>
        </pc:picChg>
        <pc:picChg chg="add del mod">
          <ac:chgData name="Hailey Banack" userId="df58c6bd-3e89-4835-b83d-a52c76bdafc9" providerId="ADAL" clId="{33906163-3371-CA4C-8415-1E6E850D42AC}" dt="2024-10-24T20:00:54.562" v="808" actId="478"/>
          <ac:picMkLst>
            <pc:docMk/>
            <pc:sldMk cId="3943646181" sldId="321"/>
            <ac:picMk id="10" creationId="{23F6A56C-D35C-B458-FBC5-28BE7C0F0D5E}"/>
          </ac:picMkLst>
        </pc:picChg>
        <pc:picChg chg="add mod">
          <ac:chgData name="Hailey Banack" userId="df58c6bd-3e89-4835-b83d-a52c76bdafc9" providerId="ADAL" clId="{33906163-3371-CA4C-8415-1E6E850D42AC}" dt="2024-10-24T20:04:09.469" v="856" actId="14100"/>
          <ac:picMkLst>
            <pc:docMk/>
            <pc:sldMk cId="3943646181" sldId="321"/>
            <ac:picMk id="11" creationId="{313E93F8-2856-2C78-C9C6-FE33C01A9465}"/>
          </ac:picMkLst>
        </pc:picChg>
        <pc:picChg chg="add mod">
          <ac:chgData name="Hailey Banack" userId="df58c6bd-3e89-4835-b83d-a52c76bdafc9" providerId="ADAL" clId="{33906163-3371-CA4C-8415-1E6E850D42AC}" dt="2024-10-24T20:03:59.013" v="853" actId="1076"/>
          <ac:picMkLst>
            <pc:docMk/>
            <pc:sldMk cId="3943646181" sldId="321"/>
            <ac:picMk id="13" creationId="{C845A774-BE28-E595-4D8E-8F7AA9666931}"/>
          </ac:picMkLst>
        </pc:picChg>
        <pc:picChg chg="add mod">
          <ac:chgData name="Hailey Banack" userId="df58c6bd-3e89-4835-b83d-a52c76bdafc9" providerId="ADAL" clId="{33906163-3371-CA4C-8415-1E6E850D42AC}" dt="2024-10-24T20:04:34.905" v="859"/>
          <ac:picMkLst>
            <pc:docMk/>
            <pc:sldMk cId="3943646181" sldId="321"/>
            <ac:picMk id="15" creationId="{A865E3F6-201D-9807-5DCA-5D218738F4A7}"/>
          </ac:picMkLst>
        </pc:picChg>
      </pc:sldChg>
      <pc:sldChg chg="modSp mod">
        <pc:chgData name="Hailey Banack" userId="df58c6bd-3e89-4835-b83d-a52c76bdafc9" providerId="ADAL" clId="{33906163-3371-CA4C-8415-1E6E850D42AC}" dt="2024-10-24T20:07:58.725" v="885" actId="20577"/>
        <pc:sldMkLst>
          <pc:docMk/>
          <pc:sldMk cId="4111112523" sldId="322"/>
        </pc:sldMkLst>
        <pc:spChg chg="mod">
          <ac:chgData name="Hailey Banack" userId="df58c6bd-3e89-4835-b83d-a52c76bdafc9" providerId="ADAL" clId="{33906163-3371-CA4C-8415-1E6E850D42AC}" dt="2024-10-24T20:07:58.725" v="885" actId="20577"/>
          <ac:spMkLst>
            <pc:docMk/>
            <pc:sldMk cId="4111112523" sldId="322"/>
            <ac:spMk id="375" creationId="{00000000-0000-0000-0000-000000000000}"/>
          </ac:spMkLst>
        </pc:spChg>
      </pc:sldChg>
      <pc:sldChg chg="addSp delSp modSp add mod modAnim">
        <pc:chgData name="Hailey Banack" userId="df58c6bd-3e89-4835-b83d-a52c76bdafc9" providerId="ADAL" clId="{33906163-3371-CA4C-8415-1E6E850D42AC}" dt="2024-10-24T19:28:42.739" v="291"/>
        <pc:sldMkLst>
          <pc:docMk/>
          <pc:sldMk cId="1024386368" sldId="323"/>
        </pc:sldMkLst>
        <pc:spChg chg="del">
          <ac:chgData name="Hailey Banack" userId="df58c6bd-3e89-4835-b83d-a52c76bdafc9" providerId="ADAL" clId="{33906163-3371-CA4C-8415-1E6E850D42AC}" dt="2024-10-24T19:18:49.335" v="55" actId="478"/>
          <ac:spMkLst>
            <pc:docMk/>
            <pc:sldMk cId="1024386368" sldId="323"/>
            <ac:spMk id="3" creationId="{F2579C49-EDEF-52D1-B894-6764F27AA290}"/>
          </ac:spMkLst>
        </pc:spChg>
        <pc:spChg chg="del">
          <ac:chgData name="Hailey Banack" userId="df58c6bd-3e89-4835-b83d-a52c76bdafc9" providerId="ADAL" clId="{33906163-3371-CA4C-8415-1E6E850D42AC}" dt="2024-10-24T19:18:54.193" v="58" actId="478"/>
          <ac:spMkLst>
            <pc:docMk/>
            <pc:sldMk cId="1024386368" sldId="323"/>
            <ac:spMk id="7" creationId="{EF46A37D-FF46-91DB-78E3-2677716A8867}"/>
          </ac:spMkLst>
        </pc:spChg>
        <pc:spChg chg="add del mod">
          <ac:chgData name="Hailey Banack" userId="df58c6bd-3e89-4835-b83d-a52c76bdafc9" providerId="ADAL" clId="{33906163-3371-CA4C-8415-1E6E850D42AC}" dt="2024-10-24T19:18:51.706" v="57" actId="478"/>
          <ac:spMkLst>
            <pc:docMk/>
            <pc:sldMk cId="1024386368" sldId="323"/>
            <ac:spMk id="9" creationId="{A568D487-B732-EF0C-87A4-CC92E2753FEA}"/>
          </ac:spMkLst>
        </pc:spChg>
        <pc:spChg chg="add del mod">
          <ac:chgData name="Hailey Banack" userId="df58c6bd-3e89-4835-b83d-a52c76bdafc9" providerId="ADAL" clId="{33906163-3371-CA4C-8415-1E6E850D42AC}" dt="2024-10-24T19:19:12.135" v="62" actId="478"/>
          <ac:spMkLst>
            <pc:docMk/>
            <pc:sldMk cId="1024386368" sldId="323"/>
            <ac:spMk id="10" creationId="{4050337B-8F53-D56F-48BA-A0B5FC7C94B9}"/>
          </ac:spMkLst>
        </pc:spChg>
        <pc:spChg chg="add mod">
          <ac:chgData name="Hailey Banack" userId="df58c6bd-3e89-4835-b83d-a52c76bdafc9" providerId="ADAL" clId="{33906163-3371-CA4C-8415-1E6E850D42AC}" dt="2024-10-24T19:22:03.118" v="98" actId="20577"/>
          <ac:spMkLst>
            <pc:docMk/>
            <pc:sldMk cId="1024386368" sldId="323"/>
            <ac:spMk id="11" creationId="{33F1BDA6-ECCE-E820-EE86-981247800C8A}"/>
          </ac:spMkLst>
        </pc:spChg>
        <pc:spChg chg="add mod">
          <ac:chgData name="Hailey Banack" userId="df58c6bd-3e89-4835-b83d-a52c76bdafc9" providerId="ADAL" clId="{33906163-3371-CA4C-8415-1E6E850D42AC}" dt="2024-10-24T19:22:08.361" v="113" actId="20577"/>
          <ac:spMkLst>
            <pc:docMk/>
            <pc:sldMk cId="1024386368" sldId="323"/>
            <ac:spMk id="12" creationId="{3FF2FFBA-7EF0-EAFF-C432-EE436D105289}"/>
          </ac:spMkLst>
        </pc:spChg>
        <pc:spChg chg="add del mod">
          <ac:chgData name="Hailey Banack" userId="df58c6bd-3e89-4835-b83d-a52c76bdafc9" providerId="ADAL" clId="{33906163-3371-CA4C-8415-1E6E850D42AC}" dt="2024-10-24T19:28:42.739" v="291"/>
          <ac:spMkLst>
            <pc:docMk/>
            <pc:sldMk cId="1024386368" sldId="323"/>
            <ac:spMk id="15" creationId="{3DAB7B0C-5915-A5D1-2CEF-EF14612F7E07}"/>
          </ac:spMkLst>
        </pc:spChg>
        <pc:spChg chg="add mod">
          <ac:chgData name="Hailey Banack" userId="df58c6bd-3e89-4835-b83d-a52c76bdafc9" providerId="ADAL" clId="{33906163-3371-CA4C-8415-1E6E850D42AC}" dt="2024-10-24T19:28:41.899" v="289" actId="20577"/>
          <ac:spMkLst>
            <pc:docMk/>
            <pc:sldMk cId="1024386368" sldId="323"/>
            <ac:spMk id="16" creationId="{959BB1EF-12CC-231C-0F90-9307454C3120}"/>
          </ac:spMkLst>
        </pc:spChg>
        <pc:spChg chg="del">
          <ac:chgData name="Hailey Banack" userId="df58c6bd-3e89-4835-b83d-a52c76bdafc9" providerId="ADAL" clId="{33906163-3371-CA4C-8415-1E6E850D42AC}" dt="2024-10-24T19:18:48.740" v="54" actId="478"/>
          <ac:spMkLst>
            <pc:docMk/>
            <pc:sldMk cId="1024386368" sldId="323"/>
            <ac:spMk id="375" creationId="{00000000-0000-0000-0000-000000000000}"/>
          </ac:spMkLst>
        </pc:spChg>
        <pc:picChg chg="del">
          <ac:chgData name="Hailey Banack" userId="df58c6bd-3e89-4835-b83d-a52c76bdafc9" providerId="ADAL" clId="{33906163-3371-CA4C-8415-1E6E850D42AC}" dt="2024-10-24T19:18:46.908" v="52" actId="478"/>
          <ac:picMkLst>
            <pc:docMk/>
            <pc:sldMk cId="1024386368" sldId="323"/>
            <ac:picMk id="2" creationId="{98AC9C7C-BCFF-9586-FFA0-FE8483BE3DDE}"/>
          </ac:picMkLst>
        </pc:picChg>
        <pc:picChg chg="del">
          <ac:chgData name="Hailey Banack" userId="df58c6bd-3e89-4835-b83d-a52c76bdafc9" providerId="ADAL" clId="{33906163-3371-CA4C-8415-1E6E850D42AC}" dt="2024-10-24T19:18:47.593" v="53" actId="478"/>
          <ac:picMkLst>
            <pc:docMk/>
            <pc:sldMk cId="1024386368" sldId="323"/>
            <ac:picMk id="5" creationId="{BB1603F8-6032-5386-2ADB-F2BD3CB05FE5}"/>
          </ac:picMkLst>
        </pc:picChg>
        <pc:picChg chg="del">
          <ac:chgData name="Hailey Banack" userId="df58c6bd-3e89-4835-b83d-a52c76bdafc9" providerId="ADAL" clId="{33906163-3371-CA4C-8415-1E6E850D42AC}" dt="2024-10-24T19:18:49.966" v="56" actId="478"/>
          <ac:picMkLst>
            <pc:docMk/>
            <pc:sldMk cId="1024386368" sldId="323"/>
            <ac:picMk id="6" creationId="{FCD12275-5D5D-EA9C-BACE-309ABE4C0DF1}"/>
          </ac:picMkLst>
        </pc:picChg>
        <pc:picChg chg="add del">
          <ac:chgData name="Hailey Banack" userId="df58c6bd-3e89-4835-b83d-a52c76bdafc9" providerId="ADAL" clId="{33906163-3371-CA4C-8415-1E6E850D42AC}" dt="2024-10-24T19:19:39.798" v="64" actId="478"/>
          <ac:picMkLst>
            <pc:docMk/>
            <pc:sldMk cId="1024386368" sldId="323"/>
            <ac:picMk id="8" creationId="{75A4D810-91B6-66A2-124C-775200F2FEC5}"/>
          </ac:picMkLst>
        </pc:picChg>
        <pc:picChg chg="add mod">
          <ac:chgData name="Hailey Banack" userId="df58c6bd-3e89-4835-b83d-a52c76bdafc9" providerId="ADAL" clId="{33906163-3371-CA4C-8415-1E6E850D42AC}" dt="2024-10-24T19:22:56.954" v="124"/>
          <ac:picMkLst>
            <pc:docMk/>
            <pc:sldMk cId="1024386368" sldId="323"/>
            <ac:picMk id="13" creationId="{F8848742-F3C3-6517-3C45-C73C3D8CE806}"/>
          </ac:picMkLst>
        </pc:picChg>
      </pc:sldChg>
      <pc:sldChg chg="addSp modSp new mod">
        <pc:chgData name="Hailey Banack" userId="df58c6bd-3e89-4835-b83d-a52c76bdafc9" providerId="ADAL" clId="{33906163-3371-CA4C-8415-1E6E850D42AC}" dt="2024-10-24T19:59:15.418" v="787" actId="1076"/>
        <pc:sldMkLst>
          <pc:docMk/>
          <pc:sldMk cId="3709928973" sldId="324"/>
        </pc:sldMkLst>
        <pc:spChg chg="mod">
          <ac:chgData name="Hailey Banack" userId="df58c6bd-3e89-4835-b83d-a52c76bdafc9" providerId="ADAL" clId="{33906163-3371-CA4C-8415-1E6E850D42AC}" dt="2024-10-24T19:58:50.092" v="784" actId="12"/>
          <ac:spMkLst>
            <pc:docMk/>
            <pc:sldMk cId="3709928973" sldId="324"/>
            <ac:spMk id="2" creationId="{0442FAEC-CC5E-3D3B-C5D5-E7E3242B21EA}"/>
          </ac:spMkLst>
        </pc:spChg>
        <pc:spChg chg="mod">
          <ac:chgData name="Hailey Banack" userId="df58c6bd-3e89-4835-b83d-a52c76bdafc9" providerId="ADAL" clId="{33906163-3371-CA4C-8415-1E6E850D42AC}" dt="2024-10-24T19:59:10.185" v="785" actId="1076"/>
          <ac:spMkLst>
            <pc:docMk/>
            <pc:sldMk cId="3709928973" sldId="324"/>
            <ac:spMk id="3" creationId="{1EBBFB9D-2BC5-0DBC-8457-CA5F6F7CD4C1}"/>
          </ac:spMkLst>
        </pc:spChg>
        <pc:picChg chg="add mod">
          <ac:chgData name="Hailey Banack" userId="df58c6bd-3e89-4835-b83d-a52c76bdafc9" providerId="ADAL" clId="{33906163-3371-CA4C-8415-1E6E850D42AC}" dt="2024-10-24T19:59:15.418" v="787" actId="1076"/>
          <ac:picMkLst>
            <pc:docMk/>
            <pc:sldMk cId="3709928973" sldId="324"/>
            <ac:picMk id="4" creationId="{A310FE3E-E363-F1EF-A152-1496D591B1F7}"/>
          </ac:picMkLst>
        </pc:picChg>
      </pc:sldChg>
    </pc:docChg>
  </pc:docChgLst>
  <pc:docChgLst>
    <pc:chgData name="Hailey Banack" userId="df58c6bd-3e89-4835-b83d-a52c76bdafc9" providerId="ADAL" clId="{2CEFE058-9E57-D94B-B57B-6A2A9602BB66}"/>
    <pc:docChg chg="undo custSel addSld delSld modSld">
      <pc:chgData name="Hailey Banack" userId="df58c6bd-3e89-4835-b83d-a52c76bdafc9" providerId="ADAL" clId="{2CEFE058-9E57-D94B-B57B-6A2A9602BB66}" dt="2024-10-25T13:57:59.533" v="1862" actId="20577"/>
      <pc:docMkLst>
        <pc:docMk/>
      </pc:docMkLst>
      <pc:sldChg chg="modSp mod">
        <pc:chgData name="Hailey Banack" userId="df58c6bd-3e89-4835-b83d-a52c76bdafc9" providerId="ADAL" clId="{2CEFE058-9E57-D94B-B57B-6A2A9602BB66}" dt="2024-10-24T20:47:56.109" v="42" actId="20577"/>
        <pc:sldMkLst>
          <pc:docMk/>
          <pc:sldMk cId="0" sldId="256"/>
        </pc:sldMkLst>
        <pc:spChg chg="mod">
          <ac:chgData name="Hailey Banack" userId="df58c6bd-3e89-4835-b83d-a52c76bdafc9" providerId="ADAL" clId="{2CEFE058-9E57-D94B-B57B-6A2A9602BB66}" dt="2024-10-24T20:47:33.504" v="2" actId="20577"/>
          <ac:spMkLst>
            <pc:docMk/>
            <pc:sldMk cId="0" sldId="256"/>
            <ac:spMk id="5" creationId="{6E551378-DE19-955F-700C-755DD5B1BBDC}"/>
          </ac:spMkLst>
        </pc:spChg>
        <pc:spChg chg="mod">
          <ac:chgData name="Hailey Banack" userId="df58c6bd-3e89-4835-b83d-a52c76bdafc9" providerId="ADAL" clId="{2CEFE058-9E57-D94B-B57B-6A2A9602BB66}" dt="2024-10-24T20:47:56.109" v="42" actId="20577"/>
          <ac:spMkLst>
            <pc:docMk/>
            <pc:sldMk cId="0" sldId="256"/>
            <ac:spMk id="309" creationId="{00000000-0000-0000-0000-000000000000}"/>
          </ac:spMkLst>
        </pc:spChg>
      </pc:sldChg>
      <pc:sldChg chg="modSp">
        <pc:chgData name="Hailey Banack" userId="df58c6bd-3e89-4835-b83d-a52c76bdafc9" providerId="ADAL" clId="{2CEFE058-9E57-D94B-B57B-6A2A9602BB66}" dt="2024-10-25T13:07:04.667" v="54" actId="20577"/>
        <pc:sldMkLst>
          <pc:docMk/>
          <pc:sldMk cId="0" sldId="259"/>
        </pc:sldMkLst>
        <pc:spChg chg="mod">
          <ac:chgData name="Hailey Banack" userId="df58c6bd-3e89-4835-b83d-a52c76bdafc9" providerId="ADAL" clId="{2CEFE058-9E57-D94B-B57B-6A2A9602BB66}" dt="2024-10-25T13:07:04.667" v="54" actId="20577"/>
          <ac:spMkLst>
            <pc:docMk/>
            <pc:sldMk cId="0" sldId="259"/>
            <ac:spMk id="343" creationId="{00000000-0000-0000-0000-000000000000}"/>
          </ac:spMkLst>
        </pc:spChg>
      </pc:sldChg>
      <pc:sldChg chg="modSp mod">
        <pc:chgData name="Hailey Banack" userId="df58c6bd-3e89-4835-b83d-a52c76bdafc9" providerId="ADAL" clId="{2CEFE058-9E57-D94B-B57B-6A2A9602BB66}" dt="2024-10-24T20:48:31.910" v="51"/>
        <pc:sldMkLst>
          <pc:docMk/>
          <pc:sldMk cId="0" sldId="261"/>
        </pc:sldMkLst>
        <pc:spChg chg="mod">
          <ac:chgData name="Hailey Banack" userId="df58c6bd-3e89-4835-b83d-a52c76bdafc9" providerId="ADAL" clId="{2CEFE058-9E57-D94B-B57B-6A2A9602BB66}" dt="2024-10-24T20:48:31.910" v="51"/>
          <ac:spMkLst>
            <pc:docMk/>
            <pc:sldMk cId="0" sldId="261"/>
            <ac:spMk id="4" creationId="{0CAB4224-E412-0571-ABD5-A39634102E3D}"/>
          </ac:spMkLst>
        </pc:spChg>
        <pc:spChg chg="mod">
          <ac:chgData name="Hailey Banack" userId="df58c6bd-3e89-4835-b83d-a52c76bdafc9" providerId="ADAL" clId="{2CEFE058-9E57-D94B-B57B-6A2A9602BB66}" dt="2024-10-24T20:48:16.032" v="49" actId="20577"/>
          <ac:spMkLst>
            <pc:docMk/>
            <pc:sldMk cId="0" sldId="261"/>
            <ac:spMk id="366" creationId="{00000000-0000-0000-0000-000000000000}"/>
          </ac:spMkLst>
        </pc:spChg>
      </pc:sldChg>
      <pc:sldChg chg="modSp">
        <pc:chgData name="Hailey Banack" userId="df58c6bd-3e89-4835-b83d-a52c76bdafc9" providerId="ADAL" clId="{2CEFE058-9E57-D94B-B57B-6A2A9602BB66}" dt="2024-10-25T13:57:59.533" v="1862" actId="20577"/>
        <pc:sldMkLst>
          <pc:docMk/>
          <pc:sldMk cId="0" sldId="276"/>
        </pc:sldMkLst>
        <pc:spChg chg="mod">
          <ac:chgData name="Hailey Banack" userId="df58c6bd-3e89-4835-b83d-a52c76bdafc9" providerId="ADAL" clId="{2CEFE058-9E57-D94B-B57B-6A2A9602BB66}" dt="2024-10-25T13:57:59.533" v="1862" actId="20577"/>
          <ac:spMkLst>
            <pc:docMk/>
            <pc:sldMk cId="0" sldId="276"/>
            <ac:spMk id="656" creationId="{00000000-0000-0000-0000-000000000000}"/>
          </ac:spMkLst>
        </pc:spChg>
      </pc:sldChg>
      <pc:sldChg chg="addSp delSp modSp mod addAnim delAnim">
        <pc:chgData name="Hailey Banack" userId="df58c6bd-3e89-4835-b83d-a52c76bdafc9" providerId="ADAL" clId="{2CEFE058-9E57-D94B-B57B-6A2A9602BB66}" dt="2024-10-25T13:29:55.412" v="861" actId="1076"/>
        <pc:sldMkLst>
          <pc:docMk/>
          <pc:sldMk cId="238759412" sldId="320"/>
        </pc:sldMkLst>
        <pc:spChg chg="add mod">
          <ac:chgData name="Hailey Banack" userId="df58c6bd-3e89-4835-b83d-a52c76bdafc9" providerId="ADAL" clId="{2CEFE058-9E57-D94B-B57B-6A2A9602BB66}" dt="2024-10-25T13:29:55.412" v="861" actId="1076"/>
          <ac:spMkLst>
            <pc:docMk/>
            <pc:sldMk cId="238759412" sldId="320"/>
            <ac:spMk id="4" creationId="{20833D9C-BD73-6CDD-29CC-C4AA2D145A26}"/>
          </ac:spMkLst>
        </pc:spChg>
        <pc:spChg chg="del">
          <ac:chgData name="Hailey Banack" userId="df58c6bd-3e89-4835-b83d-a52c76bdafc9" providerId="ADAL" clId="{2CEFE058-9E57-D94B-B57B-6A2A9602BB66}" dt="2024-10-25T13:08:55.902" v="104" actId="478"/>
          <ac:spMkLst>
            <pc:docMk/>
            <pc:sldMk cId="238759412" sldId="320"/>
            <ac:spMk id="5" creationId="{DAFBA4EB-BAE2-C24A-3ADE-BD8AA25862F0}"/>
          </ac:spMkLst>
        </pc:spChg>
        <pc:spChg chg="mod">
          <ac:chgData name="Hailey Banack" userId="df58c6bd-3e89-4835-b83d-a52c76bdafc9" providerId="ADAL" clId="{2CEFE058-9E57-D94B-B57B-6A2A9602BB66}" dt="2024-10-25T13:08:49.549" v="101" actId="20577"/>
          <ac:spMkLst>
            <pc:docMk/>
            <pc:sldMk cId="238759412" sldId="320"/>
            <ac:spMk id="6" creationId="{C7678CFB-2F14-9D9C-A206-BDA248417BB0}"/>
          </ac:spMkLst>
        </pc:spChg>
        <pc:spChg chg="mod">
          <ac:chgData name="Hailey Banack" userId="df58c6bd-3e89-4835-b83d-a52c76bdafc9" providerId="ADAL" clId="{2CEFE058-9E57-D94B-B57B-6A2A9602BB66}" dt="2024-10-25T13:23:49.826" v="473" actId="1076"/>
          <ac:spMkLst>
            <pc:docMk/>
            <pc:sldMk cId="238759412" sldId="320"/>
            <ac:spMk id="8" creationId="{072DE1C7-32A0-3A3A-EB9B-3867276C091C}"/>
          </ac:spMkLst>
        </pc:spChg>
        <pc:spChg chg="add mod">
          <ac:chgData name="Hailey Banack" userId="df58c6bd-3e89-4835-b83d-a52c76bdafc9" providerId="ADAL" clId="{2CEFE058-9E57-D94B-B57B-6A2A9602BB66}" dt="2024-10-25T13:29:52.218" v="860" actId="122"/>
          <ac:spMkLst>
            <pc:docMk/>
            <pc:sldMk cId="238759412" sldId="320"/>
            <ac:spMk id="11" creationId="{3C978515-96AB-E7D2-CE5D-52A0C5B774DB}"/>
          </ac:spMkLst>
        </pc:spChg>
        <pc:spChg chg="del">
          <ac:chgData name="Hailey Banack" userId="df58c6bd-3e89-4835-b83d-a52c76bdafc9" providerId="ADAL" clId="{2CEFE058-9E57-D94B-B57B-6A2A9602BB66}" dt="2024-10-25T13:08:53.744" v="102" actId="478"/>
          <ac:spMkLst>
            <pc:docMk/>
            <pc:sldMk cId="238759412" sldId="320"/>
            <ac:spMk id="15" creationId="{316DD5D9-3807-17AC-B07D-E530F2CC1488}"/>
          </ac:spMkLst>
        </pc:spChg>
        <pc:spChg chg="add del mod">
          <ac:chgData name="Hailey Banack" userId="df58c6bd-3e89-4835-b83d-a52c76bdafc9" providerId="ADAL" clId="{2CEFE058-9E57-D94B-B57B-6A2A9602BB66}" dt="2024-10-25T13:24:12.812" v="477" actId="20577"/>
          <ac:spMkLst>
            <pc:docMk/>
            <pc:sldMk cId="238759412" sldId="320"/>
            <ac:spMk id="17" creationId="{C807A5C1-B396-FAF5-7815-73B4CBB24F63}"/>
          </ac:spMkLst>
        </pc:spChg>
        <pc:grpChg chg="del">
          <ac:chgData name="Hailey Banack" userId="df58c6bd-3e89-4835-b83d-a52c76bdafc9" providerId="ADAL" clId="{2CEFE058-9E57-D94B-B57B-6A2A9602BB66}" dt="2024-10-25T13:08:54.477" v="103" actId="478"/>
          <ac:grpSpMkLst>
            <pc:docMk/>
            <pc:sldMk cId="238759412" sldId="320"/>
            <ac:grpSpMk id="2" creationId="{E07E7D44-8B03-F2F8-A93D-62A5A942630E}"/>
          </ac:grpSpMkLst>
        </pc:grpChg>
        <pc:picChg chg="add mod">
          <ac:chgData name="Hailey Banack" userId="df58c6bd-3e89-4835-b83d-a52c76bdafc9" providerId="ADAL" clId="{2CEFE058-9E57-D94B-B57B-6A2A9602BB66}" dt="2024-10-25T13:29:40.246" v="856" actId="1076"/>
          <ac:picMkLst>
            <pc:docMk/>
            <pc:sldMk cId="238759412" sldId="320"/>
            <ac:picMk id="10" creationId="{E4B42E19-9F8D-4783-22C8-2744283055AC}"/>
          </ac:picMkLst>
        </pc:picChg>
        <pc:picChg chg="add del mod">
          <ac:chgData name="Hailey Banack" userId="df58c6bd-3e89-4835-b83d-a52c76bdafc9" providerId="ADAL" clId="{2CEFE058-9E57-D94B-B57B-6A2A9602BB66}" dt="2024-10-25T13:23:54.470" v="475" actId="14100"/>
          <ac:picMkLst>
            <pc:docMk/>
            <pc:sldMk cId="238759412" sldId="320"/>
            <ac:picMk id="18" creationId="{F3DAE69A-2B2F-A7C3-62AC-C6DF25B54548}"/>
          </ac:picMkLst>
        </pc:picChg>
      </pc:sldChg>
      <pc:sldChg chg="modSp mod">
        <pc:chgData name="Hailey Banack" userId="df58c6bd-3e89-4835-b83d-a52c76bdafc9" providerId="ADAL" clId="{2CEFE058-9E57-D94B-B57B-6A2A9602BB66}" dt="2024-10-25T13:57:29.892" v="1836" actId="20577"/>
        <pc:sldMkLst>
          <pc:docMk/>
          <pc:sldMk cId="4111112523" sldId="322"/>
        </pc:sldMkLst>
        <pc:spChg chg="mod">
          <ac:chgData name="Hailey Banack" userId="df58c6bd-3e89-4835-b83d-a52c76bdafc9" providerId="ADAL" clId="{2CEFE058-9E57-D94B-B57B-6A2A9602BB66}" dt="2024-10-25T13:57:29.892" v="1836" actId="20577"/>
          <ac:spMkLst>
            <pc:docMk/>
            <pc:sldMk cId="4111112523" sldId="322"/>
            <ac:spMk id="375" creationId="{00000000-0000-0000-0000-000000000000}"/>
          </ac:spMkLst>
        </pc:spChg>
      </pc:sldChg>
      <pc:sldChg chg="delSp modSp mod">
        <pc:chgData name="Hailey Banack" userId="df58c6bd-3e89-4835-b83d-a52c76bdafc9" providerId="ADAL" clId="{2CEFE058-9E57-D94B-B57B-6A2A9602BB66}" dt="2024-10-25T13:53:24.173" v="1628" actId="20577"/>
        <pc:sldMkLst>
          <pc:docMk/>
          <pc:sldMk cId="1024386368" sldId="323"/>
        </pc:sldMkLst>
        <pc:spChg chg="del">
          <ac:chgData name="Hailey Banack" userId="df58c6bd-3e89-4835-b83d-a52c76bdafc9" providerId="ADAL" clId="{2CEFE058-9E57-D94B-B57B-6A2A9602BB66}" dt="2024-10-25T13:46:13.826" v="1373" actId="478"/>
          <ac:spMkLst>
            <pc:docMk/>
            <pc:sldMk cId="1024386368" sldId="323"/>
            <ac:spMk id="12" creationId="{3FF2FFBA-7EF0-EAFF-C432-EE436D105289}"/>
          </ac:spMkLst>
        </pc:spChg>
        <pc:spChg chg="mod">
          <ac:chgData name="Hailey Banack" userId="df58c6bd-3e89-4835-b83d-a52c76bdafc9" providerId="ADAL" clId="{2CEFE058-9E57-D94B-B57B-6A2A9602BB66}" dt="2024-10-25T13:53:24.173" v="1628" actId="20577"/>
          <ac:spMkLst>
            <pc:docMk/>
            <pc:sldMk cId="1024386368" sldId="323"/>
            <ac:spMk id="16" creationId="{959BB1EF-12CC-231C-0F90-9307454C3120}"/>
          </ac:spMkLst>
        </pc:spChg>
        <pc:picChg chg="del">
          <ac:chgData name="Hailey Banack" userId="df58c6bd-3e89-4835-b83d-a52c76bdafc9" providerId="ADAL" clId="{2CEFE058-9E57-D94B-B57B-6A2A9602BB66}" dt="2024-10-25T13:46:12.385" v="1372" actId="478"/>
          <ac:picMkLst>
            <pc:docMk/>
            <pc:sldMk cId="1024386368" sldId="323"/>
            <ac:picMk id="2" creationId="{B18DF866-9307-13DD-6EB3-B8A159175D31}"/>
          </ac:picMkLst>
        </pc:picChg>
      </pc:sldChg>
      <pc:sldChg chg="addSp delSp modSp mod addAnim delAnim modAnim">
        <pc:chgData name="Hailey Banack" userId="df58c6bd-3e89-4835-b83d-a52c76bdafc9" providerId="ADAL" clId="{2CEFE058-9E57-D94B-B57B-6A2A9602BB66}" dt="2024-10-25T13:52:33.311" v="1612" actId="1076"/>
        <pc:sldMkLst>
          <pc:docMk/>
          <pc:sldMk cId="2186848261" sldId="325"/>
        </pc:sldMkLst>
        <pc:spChg chg="add mod">
          <ac:chgData name="Hailey Banack" userId="df58c6bd-3e89-4835-b83d-a52c76bdafc9" providerId="ADAL" clId="{2CEFE058-9E57-D94B-B57B-6A2A9602BB66}" dt="2024-10-25T13:52:33.311" v="1612" actId="1076"/>
          <ac:spMkLst>
            <pc:docMk/>
            <pc:sldMk cId="2186848261" sldId="325"/>
            <ac:spMk id="2" creationId="{4001ED6F-8C3B-B946-B317-A78D3AF81A3D}"/>
          </ac:spMkLst>
        </pc:spChg>
        <pc:spChg chg="mod">
          <ac:chgData name="Hailey Banack" userId="df58c6bd-3e89-4835-b83d-a52c76bdafc9" providerId="ADAL" clId="{2CEFE058-9E57-D94B-B57B-6A2A9602BB66}" dt="2024-10-25T13:51:43.625" v="1600" actId="1076"/>
          <ac:spMkLst>
            <pc:docMk/>
            <pc:sldMk cId="2186848261" sldId="325"/>
            <ac:spMk id="6" creationId="{C7678CFB-2F14-9D9C-A206-BDA248417BB0}"/>
          </ac:spMkLst>
        </pc:spChg>
        <pc:spChg chg="mod">
          <ac:chgData name="Hailey Banack" userId="df58c6bd-3e89-4835-b83d-a52c76bdafc9" providerId="ADAL" clId="{2CEFE058-9E57-D94B-B57B-6A2A9602BB66}" dt="2024-10-25T13:52:30.642" v="1611" actId="1076"/>
          <ac:spMkLst>
            <pc:docMk/>
            <pc:sldMk cId="2186848261" sldId="325"/>
            <ac:spMk id="8" creationId="{072DE1C7-32A0-3A3A-EB9B-3867276C091C}"/>
          </ac:spMkLst>
        </pc:spChg>
        <pc:spChg chg="del">
          <ac:chgData name="Hailey Banack" userId="df58c6bd-3e89-4835-b83d-a52c76bdafc9" providerId="ADAL" clId="{2CEFE058-9E57-D94B-B57B-6A2A9602BB66}" dt="2024-10-25T13:34:52.947" v="1035" actId="478"/>
          <ac:spMkLst>
            <pc:docMk/>
            <pc:sldMk cId="2186848261" sldId="325"/>
            <ac:spMk id="10" creationId="{F821C72A-88B4-0023-0969-A0874C683E68}"/>
          </ac:spMkLst>
        </pc:spChg>
        <pc:spChg chg="del">
          <ac:chgData name="Hailey Banack" userId="df58c6bd-3e89-4835-b83d-a52c76bdafc9" providerId="ADAL" clId="{2CEFE058-9E57-D94B-B57B-6A2A9602BB66}" dt="2024-10-25T13:36:02.908" v="1111" actId="478"/>
          <ac:spMkLst>
            <pc:docMk/>
            <pc:sldMk cId="2186848261" sldId="325"/>
            <ac:spMk id="16" creationId="{333A6D7C-C73D-1C3E-8D94-6BC128E12D78}"/>
          </ac:spMkLst>
        </pc:spChg>
        <pc:spChg chg="del">
          <ac:chgData name="Hailey Banack" userId="df58c6bd-3e89-4835-b83d-a52c76bdafc9" providerId="ADAL" clId="{2CEFE058-9E57-D94B-B57B-6A2A9602BB66}" dt="2024-10-25T13:34:51.656" v="1034" actId="478"/>
          <ac:spMkLst>
            <pc:docMk/>
            <pc:sldMk cId="2186848261" sldId="325"/>
            <ac:spMk id="17" creationId="{C807A5C1-B396-FAF5-7815-73B4CBB24F63}"/>
          </ac:spMkLst>
        </pc:spChg>
        <pc:spChg chg="del">
          <ac:chgData name="Hailey Banack" userId="df58c6bd-3e89-4835-b83d-a52c76bdafc9" providerId="ADAL" clId="{2CEFE058-9E57-D94B-B57B-6A2A9602BB66}" dt="2024-10-25T13:36:07.061" v="1113" actId="478"/>
          <ac:spMkLst>
            <pc:docMk/>
            <pc:sldMk cId="2186848261" sldId="325"/>
            <ac:spMk id="19" creationId="{AF8028CC-2138-E7A0-B80C-0197C9A97919}"/>
          </ac:spMkLst>
        </pc:spChg>
        <pc:spChg chg="del">
          <ac:chgData name="Hailey Banack" userId="df58c6bd-3e89-4835-b83d-a52c76bdafc9" providerId="ADAL" clId="{2CEFE058-9E57-D94B-B57B-6A2A9602BB66}" dt="2024-10-25T13:36:05.221" v="1112" actId="478"/>
          <ac:spMkLst>
            <pc:docMk/>
            <pc:sldMk cId="2186848261" sldId="325"/>
            <ac:spMk id="20" creationId="{3845CE0A-92A3-60CB-6E1A-D82B89DE67EA}"/>
          </ac:spMkLst>
        </pc:spChg>
        <pc:picChg chg="del">
          <ac:chgData name="Hailey Banack" userId="df58c6bd-3e89-4835-b83d-a52c76bdafc9" providerId="ADAL" clId="{2CEFE058-9E57-D94B-B57B-6A2A9602BB66}" dt="2024-10-25T13:34:50.367" v="1033" actId="478"/>
          <ac:picMkLst>
            <pc:docMk/>
            <pc:sldMk cId="2186848261" sldId="325"/>
            <ac:picMk id="4" creationId="{7FA2F998-B2AD-8A81-AB6B-62B49C2BD14D}"/>
          </ac:picMkLst>
        </pc:picChg>
      </pc:sldChg>
      <pc:sldChg chg="addSp delSp modSp mod delAnim modAnim">
        <pc:chgData name="Hailey Banack" userId="df58c6bd-3e89-4835-b83d-a52c76bdafc9" providerId="ADAL" clId="{2CEFE058-9E57-D94B-B57B-6A2A9602BB66}" dt="2024-10-25T13:56:25.862" v="1823" actId="1076"/>
        <pc:sldMkLst>
          <pc:docMk/>
          <pc:sldMk cId="1057129299" sldId="326"/>
        </pc:sldMkLst>
        <pc:spChg chg="add del mod">
          <ac:chgData name="Hailey Banack" userId="df58c6bd-3e89-4835-b83d-a52c76bdafc9" providerId="ADAL" clId="{2CEFE058-9E57-D94B-B57B-6A2A9602BB66}" dt="2024-10-25T13:53:41.008" v="1630" actId="478"/>
          <ac:spMkLst>
            <pc:docMk/>
            <pc:sldMk cId="1057129299" sldId="326"/>
            <ac:spMk id="3" creationId="{DB29B3EE-064D-0D93-5B84-0579E2296DEC}"/>
          </ac:spMkLst>
        </pc:spChg>
        <pc:spChg chg="mod">
          <ac:chgData name="Hailey Banack" userId="df58c6bd-3e89-4835-b83d-a52c76bdafc9" providerId="ADAL" clId="{2CEFE058-9E57-D94B-B57B-6A2A9602BB66}" dt="2024-10-25T13:54:03" v="1635" actId="207"/>
          <ac:spMkLst>
            <pc:docMk/>
            <pc:sldMk cId="1057129299" sldId="326"/>
            <ac:spMk id="5" creationId="{01176134-8C5A-2D28-067D-BAD5F4AB0C4D}"/>
          </ac:spMkLst>
        </pc:spChg>
        <pc:spChg chg="mod">
          <ac:chgData name="Hailey Banack" userId="df58c6bd-3e89-4835-b83d-a52c76bdafc9" providerId="ADAL" clId="{2CEFE058-9E57-D94B-B57B-6A2A9602BB66}" dt="2024-10-25T13:55:35.100" v="1726" actId="14100"/>
          <ac:spMkLst>
            <pc:docMk/>
            <pc:sldMk cId="1057129299" sldId="326"/>
            <ac:spMk id="6" creationId="{4F56B67B-264D-923A-C7A9-52AD77454891}"/>
          </ac:spMkLst>
        </pc:spChg>
        <pc:spChg chg="mod">
          <ac:chgData name="Hailey Banack" userId="df58c6bd-3e89-4835-b83d-a52c76bdafc9" providerId="ADAL" clId="{2CEFE058-9E57-D94B-B57B-6A2A9602BB66}" dt="2024-10-25T13:54:03" v="1635" actId="207"/>
          <ac:spMkLst>
            <pc:docMk/>
            <pc:sldMk cId="1057129299" sldId="326"/>
            <ac:spMk id="7" creationId="{80FD2FA3-EC41-6213-5591-A1DE08A674CD}"/>
          </ac:spMkLst>
        </pc:spChg>
        <pc:spChg chg="mod">
          <ac:chgData name="Hailey Banack" userId="df58c6bd-3e89-4835-b83d-a52c76bdafc9" providerId="ADAL" clId="{2CEFE058-9E57-D94B-B57B-6A2A9602BB66}" dt="2024-10-25T13:55:49.242" v="1733"/>
          <ac:spMkLst>
            <pc:docMk/>
            <pc:sldMk cId="1057129299" sldId="326"/>
            <ac:spMk id="9" creationId="{58D66392-ED27-14E7-1AF3-A4692215EA54}"/>
          </ac:spMkLst>
        </pc:spChg>
        <pc:spChg chg="mod">
          <ac:chgData name="Hailey Banack" userId="df58c6bd-3e89-4835-b83d-a52c76bdafc9" providerId="ADAL" clId="{2CEFE058-9E57-D94B-B57B-6A2A9602BB66}" dt="2024-10-25T13:55:49.242" v="1733"/>
          <ac:spMkLst>
            <pc:docMk/>
            <pc:sldMk cId="1057129299" sldId="326"/>
            <ac:spMk id="10" creationId="{C662942C-9546-3AD0-D1F8-82DC7C42D1B2}"/>
          </ac:spMkLst>
        </pc:spChg>
        <pc:spChg chg="mod">
          <ac:chgData name="Hailey Banack" userId="df58c6bd-3e89-4835-b83d-a52c76bdafc9" providerId="ADAL" clId="{2CEFE058-9E57-D94B-B57B-6A2A9602BB66}" dt="2024-10-25T13:55:49.242" v="1733"/>
          <ac:spMkLst>
            <pc:docMk/>
            <pc:sldMk cId="1057129299" sldId="326"/>
            <ac:spMk id="11" creationId="{83A31C71-AB0C-1C5C-4D4F-1248E88EB660}"/>
          </ac:spMkLst>
        </pc:spChg>
        <pc:spChg chg="add mod">
          <ac:chgData name="Hailey Banack" userId="df58c6bd-3e89-4835-b83d-a52c76bdafc9" providerId="ADAL" clId="{2CEFE058-9E57-D94B-B57B-6A2A9602BB66}" dt="2024-10-25T13:56:25.862" v="1823" actId="1076"/>
          <ac:spMkLst>
            <pc:docMk/>
            <pc:sldMk cId="1057129299" sldId="326"/>
            <ac:spMk id="12" creationId="{E72251A6-630E-47C0-354A-E929CAFCBE7F}"/>
          </ac:spMkLst>
        </pc:spChg>
        <pc:spChg chg="mod">
          <ac:chgData name="Hailey Banack" userId="df58c6bd-3e89-4835-b83d-a52c76bdafc9" providerId="ADAL" clId="{2CEFE058-9E57-D94B-B57B-6A2A9602BB66}" dt="2024-10-25T13:55:46.687" v="1732" actId="1076"/>
          <ac:spMkLst>
            <pc:docMk/>
            <pc:sldMk cId="1057129299" sldId="326"/>
            <ac:spMk id="655" creationId="{00000000-0000-0000-0000-000000000000}"/>
          </ac:spMkLst>
        </pc:spChg>
        <pc:spChg chg="del">
          <ac:chgData name="Hailey Banack" userId="df58c6bd-3e89-4835-b83d-a52c76bdafc9" providerId="ADAL" clId="{2CEFE058-9E57-D94B-B57B-6A2A9602BB66}" dt="2024-10-25T13:53:40.046" v="1629" actId="478"/>
          <ac:spMkLst>
            <pc:docMk/>
            <pc:sldMk cId="1057129299" sldId="326"/>
            <ac:spMk id="656" creationId="{00000000-0000-0000-0000-000000000000}"/>
          </ac:spMkLst>
        </pc:spChg>
        <pc:grpChg chg="add mod">
          <ac:chgData name="Hailey Banack" userId="df58c6bd-3e89-4835-b83d-a52c76bdafc9" providerId="ADAL" clId="{2CEFE058-9E57-D94B-B57B-6A2A9602BB66}" dt="2024-10-25T13:55:37.712" v="1727" actId="14100"/>
          <ac:grpSpMkLst>
            <pc:docMk/>
            <pc:sldMk cId="1057129299" sldId="326"/>
            <ac:grpSpMk id="4" creationId="{54A8CF4F-42C8-8069-1EF0-461DE832531F}"/>
          </ac:grpSpMkLst>
        </pc:grpChg>
        <pc:grpChg chg="add mod">
          <ac:chgData name="Hailey Banack" userId="df58c6bd-3e89-4835-b83d-a52c76bdafc9" providerId="ADAL" clId="{2CEFE058-9E57-D94B-B57B-6A2A9602BB66}" dt="2024-10-25T13:55:55.236" v="1734" actId="1076"/>
          <ac:grpSpMkLst>
            <pc:docMk/>
            <pc:sldMk cId="1057129299" sldId="326"/>
            <ac:grpSpMk id="8" creationId="{3588274A-37DF-0518-F589-8F96CE4C3815}"/>
          </ac:grpSpMkLst>
        </pc:grpChg>
      </pc:sldChg>
      <pc:sldChg chg="del">
        <pc:chgData name="Hailey Banack" userId="df58c6bd-3e89-4835-b83d-a52c76bdafc9" providerId="ADAL" clId="{2CEFE058-9E57-D94B-B57B-6A2A9602BB66}" dt="2024-10-25T13:56:55.967" v="1824" actId="2696"/>
        <pc:sldMkLst>
          <pc:docMk/>
          <pc:sldMk cId="2697973815" sldId="327"/>
        </pc:sldMkLst>
      </pc:sldChg>
      <pc:sldChg chg="modSp add mod">
        <pc:chgData name="Hailey Banack" userId="df58c6bd-3e89-4835-b83d-a52c76bdafc9" providerId="ADAL" clId="{2CEFE058-9E57-D94B-B57B-6A2A9602BB66}" dt="2024-10-25T13:57:51.010" v="1846" actId="1076"/>
        <pc:sldMkLst>
          <pc:docMk/>
          <pc:sldMk cId="3287837277" sldId="327"/>
        </pc:sldMkLst>
        <pc:spChg chg="mod">
          <ac:chgData name="Hailey Banack" userId="df58c6bd-3e89-4835-b83d-a52c76bdafc9" providerId="ADAL" clId="{2CEFE058-9E57-D94B-B57B-6A2A9602BB66}" dt="2024-10-25T13:57:51.010" v="1846" actId="1076"/>
          <ac:spMkLst>
            <pc:docMk/>
            <pc:sldMk cId="3287837277" sldId="327"/>
            <ac:spMk id="375" creationId="{00000000-0000-0000-0000-000000000000}"/>
          </ac:spMkLst>
        </pc:spChg>
      </pc:sldChg>
    </pc:docChg>
  </pc:docChgLst>
  <pc:docChgLst>
    <pc:chgData name="Hailey Banack" userId="df58c6bd-3e89-4835-b83d-a52c76bdafc9" providerId="ADAL" clId="{420D1E99-D46E-E84C-9D7F-0B8F9C24110F}"/>
    <pc:docChg chg="undo custSel addSld delSld modSld">
      <pc:chgData name="Hailey Banack" userId="df58c6bd-3e89-4835-b83d-a52c76bdafc9" providerId="ADAL" clId="{420D1E99-D46E-E84C-9D7F-0B8F9C24110F}" dt="2024-10-30T20:18:37.335" v="690" actId="20577"/>
      <pc:docMkLst>
        <pc:docMk/>
      </pc:docMkLst>
      <pc:sldChg chg="modSp mod">
        <pc:chgData name="Hailey Banack" userId="df58c6bd-3e89-4835-b83d-a52c76bdafc9" providerId="ADAL" clId="{420D1E99-D46E-E84C-9D7F-0B8F9C24110F}" dt="2024-10-30T18:48:08.745" v="10" actId="20577"/>
        <pc:sldMkLst>
          <pc:docMk/>
          <pc:sldMk cId="0" sldId="256"/>
        </pc:sldMkLst>
        <pc:spChg chg="mod">
          <ac:chgData name="Hailey Banack" userId="df58c6bd-3e89-4835-b83d-a52c76bdafc9" providerId="ADAL" clId="{420D1E99-D46E-E84C-9D7F-0B8F9C24110F}" dt="2024-10-30T18:48:08.745" v="10" actId="20577"/>
          <ac:spMkLst>
            <pc:docMk/>
            <pc:sldMk cId="0" sldId="256"/>
            <ac:spMk id="5" creationId="{6E551378-DE19-955F-700C-755DD5B1BBDC}"/>
          </ac:spMkLst>
        </pc:spChg>
        <pc:spChg chg="mod">
          <ac:chgData name="Hailey Banack" userId="df58c6bd-3e89-4835-b83d-a52c76bdafc9" providerId="ADAL" clId="{420D1E99-D46E-E84C-9D7F-0B8F9C24110F}" dt="2024-10-30T18:48:06.032" v="8" actId="1076"/>
          <ac:spMkLst>
            <pc:docMk/>
            <pc:sldMk cId="0" sldId="256"/>
            <ac:spMk id="309" creationId="{00000000-0000-0000-0000-000000000000}"/>
          </ac:spMkLst>
        </pc:spChg>
      </pc:sldChg>
      <pc:sldChg chg="modSp">
        <pc:chgData name="Hailey Banack" userId="df58c6bd-3e89-4835-b83d-a52c76bdafc9" providerId="ADAL" clId="{420D1E99-D46E-E84C-9D7F-0B8F9C24110F}" dt="2024-10-30T18:50:54.837" v="27" actId="20577"/>
        <pc:sldMkLst>
          <pc:docMk/>
          <pc:sldMk cId="0" sldId="259"/>
        </pc:sldMkLst>
        <pc:spChg chg="mod">
          <ac:chgData name="Hailey Banack" userId="df58c6bd-3e89-4835-b83d-a52c76bdafc9" providerId="ADAL" clId="{420D1E99-D46E-E84C-9D7F-0B8F9C24110F}" dt="2024-10-30T18:50:54.837" v="27" actId="20577"/>
          <ac:spMkLst>
            <pc:docMk/>
            <pc:sldMk cId="0" sldId="259"/>
            <ac:spMk id="343" creationId="{00000000-0000-0000-0000-000000000000}"/>
          </ac:spMkLst>
        </pc:spChg>
      </pc:sldChg>
      <pc:sldChg chg="modSp mod">
        <pc:chgData name="Hailey Banack" userId="df58c6bd-3e89-4835-b83d-a52c76bdafc9" providerId="ADAL" clId="{420D1E99-D46E-E84C-9D7F-0B8F9C24110F}" dt="2024-10-30T18:49:57.232" v="17" actId="1076"/>
        <pc:sldMkLst>
          <pc:docMk/>
          <pc:sldMk cId="0" sldId="261"/>
        </pc:sldMkLst>
        <pc:spChg chg="mod">
          <ac:chgData name="Hailey Banack" userId="df58c6bd-3e89-4835-b83d-a52c76bdafc9" providerId="ADAL" clId="{420D1E99-D46E-E84C-9D7F-0B8F9C24110F}" dt="2024-10-30T18:49:54.230" v="16" actId="1076"/>
          <ac:spMkLst>
            <pc:docMk/>
            <pc:sldMk cId="0" sldId="261"/>
            <ac:spMk id="4" creationId="{0CAB4224-E412-0571-ABD5-A39634102E3D}"/>
          </ac:spMkLst>
        </pc:spChg>
        <pc:spChg chg="mod">
          <ac:chgData name="Hailey Banack" userId="df58c6bd-3e89-4835-b83d-a52c76bdafc9" providerId="ADAL" clId="{420D1E99-D46E-E84C-9D7F-0B8F9C24110F}" dt="2024-10-30T18:49:47.981" v="14" actId="20577"/>
          <ac:spMkLst>
            <pc:docMk/>
            <pc:sldMk cId="0" sldId="261"/>
            <ac:spMk id="366" creationId="{00000000-0000-0000-0000-000000000000}"/>
          </ac:spMkLst>
        </pc:spChg>
        <pc:picChg chg="mod">
          <ac:chgData name="Hailey Banack" userId="df58c6bd-3e89-4835-b83d-a52c76bdafc9" providerId="ADAL" clId="{420D1E99-D46E-E84C-9D7F-0B8F9C24110F}" dt="2024-10-30T18:49:57.232" v="17" actId="1076"/>
          <ac:picMkLst>
            <pc:docMk/>
            <pc:sldMk cId="0" sldId="261"/>
            <ac:picMk id="2" creationId="{EE884F72-2C9E-2ACB-D452-2AAB4D0CD42B}"/>
          </ac:picMkLst>
        </pc:picChg>
      </pc:sldChg>
      <pc:sldChg chg="modSp">
        <pc:chgData name="Hailey Banack" userId="df58c6bd-3e89-4835-b83d-a52c76bdafc9" providerId="ADAL" clId="{420D1E99-D46E-E84C-9D7F-0B8F9C24110F}" dt="2024-10-30T20:18:37.335" v="690" actId="20577"/>
        <pc:sldMkLst>
          <pc:docMk/>
          <pc:sldMk cId="0" sldId="276"/>
        </pc:sldMkLst>
        <pc:spChg chg="mod">
          <ac:chgData name="Hailey Banack" userId="df58c6bd-3e89-4835-b83d-a52c76bdafc9" providerId="ADAL" clId="{420D1E99-D46E-E84C-9D7F-0B8F9C24110F}" dt="2024-10-30T20:18:37.335" v="690" actId="20577"/>
          <ac:spMkLst>
            <pc:docMk/>
            <pc:sldMk cId="0" sldId="276"/>
            <ac:spMk id="656" creationId="{00000000-0000-0000-0000-000000000000}"/>
          </ac:spMkLst>
        </pc:spChg>
      </pc:sldChg>
      <pc:sldChg chg="addSp delSp modSp mod modAnim">
        <pc:chgData name="Hailey Banack" userId="df58c6bd-3e89-4835-b83d-a52c76bdafc9" providerId="ADAL" clId="{420D1E99-D46E-E84C-9D7F-0B8F9C24110F}" dt="2024-10-30T19:44:12.752" v="257" actId="20577"/>
        <pc:sldMkLst>
          <pc:docMk/>
          <pc:sldMk cId="238759412" sldId="320"/>
        </pc:sldMkLst>
        <pc:spChg chg="add mod">
          <ac:chgData name="Hailey Banack" userId="df58c6bd-3e89-4835-b83d-a52c76bdafc9" providerId="ADAL" clId="{420D1E99-D46E-E84C-9D7F-0B8F9C24110F}" dt="2024-10-30T19:36:06.429" v="241" actId="1076"/>
          <ac:spMkLst>
            <pc:docMk/>
            <pc:sldMk cId="238759412" sldId="320"/>
            <ac:spMk id="2" creationId="{651C9D37-CD71-53D4-38FF-5831F30F426B}"/>
          </ac:spMkLst>
        </pc:spChg>
        <pc:spChg chg="add mod">
          <ac:chgData name="Hailey Banack" userId="df58c6bd-3e89-4835-b83d-a52c76bdafc9" providerId="ADAL" clId="{420D1E99-D46E-E84C-9D7F-0B8F9C24110F}" dt="2024-10-30T19:44:12.752" v="257" actId="20577"/>
          <ac:spMkLst>
            <pc:docMk/>
            <pc:sldMk cId="238759412" sldId="320"/>
            <ac:spMk id="4" creationId="{447BE31B-B9DE-52CD-ACD9-52DF2161F424}"/>
          </ac:spMkLst>
        </pc:spChg>
        <pc:spChg chg="mod">
          <ac:chgData name="Hailey Banack" userId="df58c6bd-3e89-4835-b83d-a52c76bdafc9" providerId="ADAL" clId="{420D1E99-D46E-E84C-9D7F-0B8F9C24110F}" dt="2024-10-30T19:35:14.731" v="227" actId="1076"/>
          <ac:spMkLst>
            <pc:docMk/>
            <pc:sldMk cId="238759412" sldId="320"/>
            <ac:spMk id="6" creationId="{C7678CFB-2F14-9D9C-A206-BDA248417BB0}"/>
          </ac:spMkLst>
        </pc:spChg>
        <pc:spChg chg="mod">
          <ac:chgData name="Hailey Banack" userId="df58c6bd-3e89-4835-b83d-a52c76bdafc9" providerId="ADAL" clId="{420D1E99-D46E-E84C-9D7F-0B8F9C24110F}" dt="2024-10-30T19:35:11.542" v="226" actId="1076"/>
          <ac:spMkLst>
            <pc:docMk/>
            <pc:sldMk cId="238759412" sldId="320"/>
            <ac:spMk id="8" creationId="{072DE1C7-32A0-3A3A-EB9B-3867276C091C}"/>
          </ac:spMkLst>
        </pc:spChg>
        <pc:spChg chg="del">
          <ac:chgData name="Hailey Banack" userId="df58c6bd-3e89-4835-b83d-a52c76bdafc9" providerId="ADAL" clId="{420D1E99-D46E-E84C-9D7F-0B8F9C24110F}" dt="2024-10-30T19:34:52.294" v="224" actId="478"/>
          <ac:spMkLst>
            <pc:docMk/>
            <pc:sldMk cId="238759412" sldId="320"/>
            <ac:spMk id="13" creationId="{154307CB-6887-7861-A6D0-197D1E4DF61A}"/>
          </ac:spMkLst>
        </pc:spChg>
        <pc:picChg chg="add mod">
          <ac:chgData name="Hailey Banack" userId="df58c6bd-3e89-4835-b83d-a52c76bdafc9" providerId="ADAL" clId="{420D1E99-D46E-E84C-9D7F-0B8F9C24110F}" dt="2024-10-30T19:43:41.557" v="255" actId="1076"/>
          <ac:picMkLst>
            <pc:docMk/>
            <pc:sldMk cId="238759412" sldId="320"/>
            <ac:picMk id="3" creationId="{0A242D7A-2F8A-10A9-14F6-7C7908D63F7C}"/>
          </ac:picMkLst>
        </pc:picChg>
        <pc:picChg chg="del">
          <ac:chgData name="Hailey Banack" userId="df58c6bd-3e89-4835-b83d-a52c76bdafc9" providerId="ADAL" clId="{420D1E99-D46E-E84C-9D7F-0B8F9C24110F}" dt="2024-10-30T19:34:54.462" v="225" actId="478"/>
          <ac:picMkLst>
            <pc:docMk/>
            <pc:sldMk cId="238759412" sldId="320"/>
            <ac:picMk id="11" creationId="{B86C798B-955F-6BFF-9F92-952863F82740}"/>
          </ac:picMkLst>
        </pc:picChg>
      </pc:sldChg>
      <pc:sldChg chg="addSp delSp modSp mod">
        <pc:chgData name="Hailey Banack" userId="df58c6bd-3e89-4835-b83d-a52c76bdafc9" providerId="ADAL" clId="{420D1E99-D46E-E84C-9D7F-0B8F9C24110F}" dt="2024-10-30T20:18:05.532" v="670" actId="255"/>
        <pc:sldMkLst>
          <pc:docMk/>
          <pc:sldMk cId="1024386368" sldId="323"/>
        </pc:sldMkLst>
        <pc:spChg chg="add mod">
          <ac:chgData name="Hailey Banack" userId="df58c6bd-3e89-4835-b83d-a52c76bdafc9" providerId="ADAL" clId="{420D1E99-D46E-E84C-9D7F-0B8F9C24110F}" dt="2024-10-30T20:16:55.983" v="647" actId="1076"/>
          <ac:spMkLst>
            <pc:docMk/>
            <pc:sldMk cId="1024386368" sldId="323"/>
            <ac:spMk id="4" creationId="{AB283486-AFFD-4B4B-4226-B39BC1DDB16C}"/>
          </ac:spMkLst>
        </pc:spChg>
        <pc:spChg chg="del">
          <ac:chgData name="Hailey Banack" userId="df58c6bd-3e89-4835-b83d-a52c76bdafc9" providerId="ADAL" clId="{420D1E99-D46E-E84C-9D7F-0B8F9C24110F}" dt="2024-10-30T19:58:39.748" v="551" actId="478"/>
          <ac:spMkLst>
            <pc:docMk/>
            <pc:sldMk cId="1024386368" sldId="323"/>
            <ac:spMk id="5" creationId="{7F77A61B-6126-D558-46F0-FCF6ADB3F50A}"/>
          </ac:spMkLst>
        </pc:spChg>
        <pc:spChg chg="add mod">
          <ac:chgData name="Hailey Banack" userId="df58c6bd-3e89-4835-b83d-a52c76bdafc9" providerId="ADAL" clId="{420D1E99-D46E-E84C-9D7F-0B8F9C24110F}" dt="2024-10-30T20:16:27.465" v="645" actId="1076"/>
          <ac:spMkLst>
            <pc:docMk/>
            <pc:sldMk cId="1024386368" sldId="323"/>
            <ac:spMk id="6" creationId="{56A5496B-2048-71C6-C3BF-BFA8A47EA6CA}"/>
          </ac:spMkLst>
        </pc:spChg>
        <pc:spChg chg="add mod">
          <ac:chgData name="Hailey Banack" userId="df58c6bd-3e89-4835-b83d-a52c76bdafc9" providerId="ADAL" clId="{420D1E99-D46E-E84C-9D7F-0B8F9C24110F}" dt="2024-10-30T20:18:05.532" v="670" actId="255"/>
          <ac:spMkLst>
            <pc:docMk/>
            <pc:sldMk cId="1024386368" sldId="323"/>
            <ac:spMk id="7" creationId="{F46D71CE-0A9F-165E-01B0-35F4916D5E33}"/>
          </ac:spMkLst>
        </pc:spChg>
        <pc:spChg chg="add mod">
          <ac:chgData name="Hailey Banack" userId="df58c6bd-3e89-4835-b83d-a52c76bdafc9" providerId="ADAL" clId="{420D1E99-D46E-E84C-9D7F-0B8F9C24110F}" dt="2024-10-30T20:17:58.342" v="669" actId="1076"/>
          <ac:spMkLst>
            <pc:docMk/>
            <pc:sldMk cId="1024386368" sldId="323"/>
            <ac:spMk id="8" creationId="{2F6FD68D-4F91-E9F3-E690-E703E7C4EDED}"/>
          </ac:spMkLst>
        </pc:spChg>
        <pc:spChg chg="del mod">
          <ac:chgData name="Hailey Banack" userId="df58c6bd-3e89-4835-b83d-a52c76bdafc9" providerId="ADAL" clId="{420D1E99-D46E-E84C-9D7F-0B8F9C24110F}" dt="2024-10-30T19:58:45.601" v="554" actId="478"/>
          <ac:spMkLst>
            <pc:docMk/>
            <pc:sldMk cId="1024386368" sldId="323"/>
            <ac:spMk id="16" creationId="{959BB1EF-12CC-231C-0F90-9307454C3120}"/>
          </ac:spMkLst>
        </pc:spChg>
        <pc:picChg chg="add mod">
          <ac:chgData name="Hailey Banack" userId="df58c6bd-3e89-4835-b83d-a52c76bdafc9" providerId="ADAL" clId="{420D1E99-D46E-E84C-9D7F-0B8F9C24110F}" dt="2024-10-30T20:16:53.112" v="646" actId="1076"/>
          <ac:picMkLst>
            <pc:docMk/>
            <pc:sldMk cId="1024386368" sldId="323"/>
            <ac:picMk id="2" creationId="{90232556-7C56-592F-B6F2-BAE4C89F4ABF}"/>
          </ac:picMkLst>
        </pc:picChg>
        <pc:picChg chg="del">
          <ac:chgData name="Hailey Banack" userId="df58c6bd-3e89-4835-b83d-a52c76bdafc9" providerId="ADAL" clId="{420D1E99-D46E-E84C-9D7F-0B8F9C24110F}" dt="2024-10-30T19:58:40.628" v="552" actId="478"/>
          <ac:picMkLst>
            <pc:docMk/>
            <pc:sldMk cId="1024386368" sldId="323"/>
            <ac:picMk id="3" creationId="{353CC879-56C4-AF67-5957-892F08D2D687}"/>
          </ac:picMkLst>
        </pc:picChg>
      </pc:sldChg>
      <pc:sldChg chg="modSp add mod">
        <pc:chgData name="Hailey Banack" userId="df58c6bd-3e89-4835-b83d-a52c76bdafc9" providerId="ADAL" clId="{420D1E99-D46E-E84C-9D7F-0B8F9C24110F}" dt="2024-10-30T18:50:43.033" v="25" actId="1076"/>
        <pc:sldMkLst>
          <pc:docMk/>
          <pc:sldMk cId="3287837277" sldId="327"/>
        </pc:sldMkLst>
        <pc:spChg chg="mod">
          <ac:chgData name="Hailey Banack" userId="df58c6bd-3e89-4835-b83d-a52c76bdafc9" providerId="ADAL" clId="{420D1E99-D46E-E84C-9D7F-0B8F9C24110F}" dt="2024-10-30T18:50:36.616" v="24" actId="1076"/>
          <ac:spMkLst>
            <pc:docMk/>
            <pc:sldMk cId="3287837277" sldId="327"/>
            <ac:spMk id="375" creationId="{00000000-0000-0000-0000-000000000000}"/>
          </ac:spMkLst>
        </pc:spChg>
        <pc:spChg chg="mod">
          <ac:chgData name="Hailey Banack" userId="df58c6bd-3e89-4835-b83d-a52c76bdafc9" providerId="ADAL" clId="{420D1E99-D46E-E84C-9D7F-0B8F9C24110F}" dt="2024-10-30T18:50:43.033" v="25" actId="1076"/>
          <ac:spMkLst>
            <pc:docMk/>
            <pc:sldMk cId="3287837277" sldId="327"/>
            <ac:spMk id="376" creationId="{00000000-0000-0000-0000-000000000000}"/>
          </ac:spMkLst>
        </pc:spChg>
      </pc:sldChg>
      <pc:sldChg chg="del">
        <pc:chgData name="Hailey Banack" userId="df58c6bd-3e89-4835-b83d-a52c76bdafc9" providerId="ADAL" clId="{420D1E99-D46E-E84C-9D7F-0B8F9C24110F}" dt="2024-10-30T19:58:32.924" v="549" actId="2696"/>
        <pc:sldMkLst>
          <pc:docMk/>
          <pc:sldMk cId="916367827" sldId="328"/>
        </pc:sldMkLst>
      </pc:sldChg>
      <pc:sldChg chg="addSp delSp modSp mod delAnim">
        <pc:chgData name="Hailey Banack" userId="df58c6bd-3e89-4835-b83d-a52c76bdafc9" providerId="ADAL" clId="{420D1E99-D46E-E84C-9D7F-0B8F9C24110F}" dt="2024-10-30T19:48:19.502" v="324"/>
        <pc:sldMkLst>
          <pc:docMk/>
          <pc:sldMk cId="0" sldId="330"/>
        </pc:sldMkLst>
        <pc:spChg chg="add del mod">
          <ac:chgData name="Hailey Banack" userId="df58c6bd-3e89-4835-b83d-a52c76bdafc9" providerId="ADAL" clId="{420D1E99-D46E-E84C-9D7F-0B8F9C24110F}" dt="2024-10-30T19:45:03.907" v="277" actId="478"/>
          <ac:spMkLst>
            <pc:docMk/>
            <pc:sldMk cId="0" sldId="330"/>
            <ac:spMk id="3" creationId="{6970FB9E-2008-15C2-DE73-5AD4EFE85CB4}"/>
          </ac:spMkLst>
        </pc:spChg>
        <pc:spChg chg="del mod">
          <ac:chgData name="Hailey Banack" userId="df58c6bd-3e89-4835-b83d-a52c76bdafc9" providerId="ADAL" clId="{420D1E99-D46E-E84C-9D7F-0B8F9C24110F}" dt="2024-10-30T19:45:01.124" v="276" actId="478"/>
          <ac:spMkLst>
            <pc:docMk/>
            <pc:sldMk cId="0" sldId="330"/>
            <ac:spMk id="655" creationId="{00000000-0000-0000-0000-000000000000}"/>
          </ac:spMkLst>
        </pc:spChg>
        <pc:spChg chg="mod">
          <ac:chgData name="Hailey Banack" userId="df58c6bd-3e89-4835-b83d-a52c76bdafc9" providerId="ADAL" clId="{420D1E99-D46E-E84C-9D7F-0B8F9C24110F}" dt="2024-10-30T19:46:17.352" v="317" actId="20577"/>
          <ac:spMkLst>
            <pc:docMk/>
            <pc:sldMk cId="0" sldId="330"/>
            <ac:spMk id="656" creationId="{00000000-0000-0000-0000-000000000000}"/>
          </ac:spMkLst>
        </pc:spChg>
        <pc:picChg chg="add mod">
          <ac:chgData name="Hailey Banack" userId="df58c6bd-3e89-4835-b83d-a52c76bdafc9" providerId="ADAL" clId="{420D1E99-D46E-E84C-9D7F-0B8F9C24110F}" dt="2024-10-30T19:48:19.502" v="324"/>
          <ac:picMkLst>
            <pc:docMk/>
            <pc:sldMk cId="0" sldId="330"/>
            <ac:picMk id="4" creationId="{D575E708-319B-6B95-7035-E0AFA6C5C102}"/>
          </ac:picMkLst>
        </pc:picChg>
      </pc:sldChg>
      <pc:sldChg chg="addSp delSp modSp mod">
        <pc:chgData name="Hailey Banack" userId="df58c6bd-3e89-4835-b83d-a52c76bdafc9" providerId="ADAL" clId="{420D1E99-D46E-E84C-9D7F-0B8F9C24110F}" dt="2024-10-30T20:08:32.859" v="568" actId="1076"/>
        <pc:sldMkLst>
          <pc:docMk/>
          <pc:sldMk cId="2956218236" sldId="331"/>
        </pc:sldMkLst>
        <pc:spChg chg="del mod">
          <ac:chgData name="Hailey Banack" userId="df58c6bd-3e89-4835-b83d-a52c76bdafc9" providerId="ADAL" clId="{420D1E99-D46E-E84C-9D7F-0B8F9C24110F}" dt="2024-10-30T19:48:45.555" v="326" actId="478"/>
          <ac:spMkLst>
            <pc:docMk/>
            <pc:sldMk cId="2956218236" sldId="331"/>
            <ac:spMk id="3" creationId="{BB8A11ED-0B70-5AE1-106F-7CE6285033B0}"/>
          </ac:spMkLst>
        </pc:spChg>
        <pc:spChg chg="mod">
          <ac:chgData name="Hailey Banack" userId="df58c6bd-3e89-4835-b83d-a52c76bdafc9" providerId="ADAL" clId="{420D1E99-D46E-E84C-9D7F-0B8F9C24110F}" dt="2024-10-30T20:08:32.859" v="568" actId="1076"/>
          <ac:spMkLst>
            <pc:docMk/>
            <pc:sldMk cId="2956218236" sldId="331"/>
            <ac:spMk id="7" creationId="{FE6586AF-52C7-6574-BB42-0DD2D2EC92A5}"/>
          </ac:spMkLst>
        </pc:spChg>
        <pc:spChg chg="add mod">
          <ac:chgData name="Hailey Banack" userId="df58c6bd-3e89-4835-b83d-a52c76bdafc9" providerId="ADAL" clId="{420D1E99-D46E-E84C-9D7F-0B8F9C24110F}" dt="2024-10-30T20:00:04.146" v="565" actId="207"/>
          <ac:spMkLst>
            <pc:docMk/>
            <pc:sldMk cId="2956218236" sldId="331"/>
            <ac:spMk id="10" creationId="{8B597F04-B8AB-92A1-9B59-32D88C196418}"/>
          </ac:spMkLst>
        </pc:spChg>
        <pc:spChg chg="mod">
          <ac:chgData name="Hailey Banack" userId="df58c6bd-3e89-4835-b83d-a52c76bdafc9" providerId="ADAL" clId="{420D1E99-D46E-E84C-9D7F-0B8F9C24110F}" dt="2024-10-30T20:00:17.288" v="566" actId="207"/>
          <ac:spMkLst>
            <pc:docMk/>
            <pc:sldMk cId="2956218236" sldId="331"/>
            <ac:spMk id="12" creationId="{622FE73C-D79D-6516-2E0F-D55BCDEA33C9}"/>
          </ac:spMkLst>
        </pc:spChg>
        <pc:spChg chg="add del mod">
          <ac:chgData name="Hailey Banack" userId="df58c6bd-3e89-4835-b83d-a52c76bdafc9" providerId="ADAL" clId="{420D1E99-D46E-E84C-9D7F-0B8F9C24110F}" dt="2024-10-30T19:56:15.756" v="508"/>
          <ac:spMkLst>
            <pc:docMk/>
            <pc:sldMk cId="2956218236" sldId="331"/>
            <ac:spMk id="13" creationId="{F4AF0F6B-6525-939C-6541-5010301B9EAC}"/>
          </ac:spMkLst>
        </pc:spChg>
        <pc:spChg chg="add mod">
          <ac:chgData name="Hailey Banack" userId="df58c6bd-3e89-4835-b83d-a52c76bdafc9" providerId="ADAL" clId="{420D1E99-D46E-E84C-9D7F-0B8F9C24110F}" dt="2024-10-30T19:56:03.252" v="501" actId="20577"/>
          <ac:spMkLst>
            <pc:docMk/>
            <pc:sldMk cId="2956218236" sldId="331"/>
            <ac:spMk id="14" creationId="{2F4886E1-0A81-8246-9FFA-EA9AD6573208}"/>
          </ac:spMkLst>
        </pc:spChg>
        <pc:spChg chg="del mod">
          <ac:chgData name="Hailey Banack" userId="df58c6bd-3e89-4835-b83d-a52c76bdafc9" providerId="ADAL" clId="{420D1E99-D46E-E84C-9D7F-0B8F9C24110F}" dt="2024-10-30T19:51:46.760" v="347" actId="478"/>
          <ac:spMkLst>
            <pc:docMk/>
            <pc:sldMk cId="2956218236" sldId="331"/>
            <ac:spMk id="21" creationId="{6A5F345B-0D0B-19BF-A5DF-985CCAD890AA}"/>
          </ac:spMkLst>
        </pc:spChg>
        <pc:spChg chg="mod">
          <ac:chgData name="Hailey Banack" userId="df58c6bd-3e89-4835-b83d-a52c76bdafc9" providerId="ADAL" clId="{420D1E99-D46E-E84C-9D7F-0B8F9C24110F}" dt="2024-10-30T19:59:56.283" v="562" actId="207"/>
          <ac:spMkLst>
            <pc:docMk/>
            <pc:sldMk cId="2956218236" sldId="331"/>
            <ac:spMk id="28" creationId="{DE2F96F8-1F93-15D7-9914-5F6224A067AB}"/>
          </ac:spMkLst>
        </pc:spChg>
        <pc:picChg chg="del">
          <ac:chgData name="Hailey Banack" userId="df58c6bd-3e89-4835-b83d-a52c76bdafc9" providerId="ADAL" clId="{420D1E99-D46E-E84C-9D7F-0B8F9C24110F}" dt="2024-10-30T19:48:43.313" v="325" actId="478"/>
          <ac:picMkLst>
            <pc:docMk/>
            <pc:sldMk cId="2956218236" sldId="331"/>
            <ac:picMk id="2" creationId="{93F2350A-B1DE-FDA6-C350-05F81EF1F290}"/>
          </ac:picMkLst>
        </pc:picChg>
        <pc:picChg chg="add mod">
          <ac:chgData name="Hailey Banack" userId="df58c6bd-3e89-4835-b83d-a52c76bdafc9" providerId="ADAL" clId="{420D1E99-D46E-E84C-9D7F-0B8F9C24110F}" dt="2024-10-30T19:49:13.933" v="333" actId="1076"/>
          <ac:picMkLst>
            <pc:docMk/>
            <pc:sldMk cId="2956218236" sldId="331"/>
            <ac:picMk id="4" creationId="{7BD66737-B292-7628-3D1C-05F46C79C933}"/>
          </ac:picMkLst>
        </pc:picChg>
        <pc:picChg chg="del">
          <ac:chgData name="Hailey Banack" userId="df58c6bd-3e89-4835-b83d-a52c76bdafc9" providerId="ADAL" clId="{420D1E99-D46E-E84C-9D7F-0B8F9C24110F}" dt="2024-10-30T19:49:06.942" v="328" actId="478"/>
          <ac:picMkLst>
            <pc:docMk/>
            <pc:sldMk cId="2956218236" sldId="331"/>
            <ac:picMk id="5" creationId="{D6BC949C-19C1-96D0-FE9A-30A66A76AEE0}"/>
          </ac:picMkLst>
        </pc:picChg>
        <pc:picChg chg="del">
          <ac:chgData name="Hailey Banack" userId="df58c6bd-3e89-4835-b83d-a52c76bdafc9" providerId="ADAL" clId="{420D1E99-D46E-E84C-9D7F-0B8F9C24110F}" dt="2024-10-30T19:49:07.480" v="329" actId="478"/>
          <ac:picMkLst>
            <pc:docMk/>
            <pc:sldMk cId="2956218236" sldId="331"/>
            <ac:picMk id="6" creationId="{E34ACBC5-E0E4-1EDC-3728-222CB2A75FEE}"/>
          </ac:picMkLst>
        </pc:picChg>
        <pc:picChg chg="add del mod">
          <ac:chgData name="Hailey Banack" userId="df58c6bd-3e89-4835-b83d-a52c76bdafc9" providerId="ADAL" clId="{420D1E99-D46E-E84C-9D7F-0B8F9C24110F}" dt="2024-10-30T19:59:39.036" v="559" actId="478"/>
          <ac:picMkLst>
            <pc:docMk/>
            <pc:sldMk cId="2956218236" sldId="331"/>
            <ac:picMk id="8" creationId="{99D85A0F-E44D-8E3E-B104-D2B959D68CBA}"/>
          </ac:picMkLst>
        </pc:picChg>
        <pc:picChg chg="add del mod">
          <ac:chgData name="Hailey Banack" userId="df58c6bd-3e89-4835-b83d-a52c76bdafc9" providerId="ADAL" clId="{420D1E99-D46E-E84C-9D7F-0B8F9C24110F}" dt="2024-10-30T19:59:37.283" v="558" actId="478"/>
          <ac:picMkLst>
            <pc:docMk/>
            <pc:sldMk cId="2956218236" sldId="331"/>
            <ac:picMk id="9" creationId="{3D5CD749-C944-5130-9A16-381D723FCB6C}"/>
          </ac:picMkLst>
        </pc:picChg>
      </pc:sldChg>
      <pc:sldChg chg="del">
        <pc:chgData name="Hailey Banack" userId="df58c6bd-3e89-4835-b83d-a52c76bdafc9" providerId="ADAL" clId="{420D1E99-D46E-E84C-9D7F-0B8F9C24110F}" dt="2024-10-30T19:58:34.725" v="550" actId="2696"/>
        <pc:sldMkLst>
          <pc:docMk/>
          <pc:sldMk cId="3321929558" sldId="332"/>
        </pc:sldMkLst>
      </pc:sldChg>
      <pc:sldChg chg="addSp delSp modSp add mod addAnim delAnim modAnim">
        <pc:chgData name="Hailey Banack" userId="df58c6bd-3e89-4835-b83d-a52c76bdafc9" providerId="ADAL" clId="{420D1E99-D46E-E84C-9D7F-0B8F9C24110F}" dt="2024-10-30T19:59:25.842" v="557" actId="1076"/>
        <pc:sldMkLst>
          <pc:docMk/>
          <pc:sldMk cId="3888340893" sldId="333"/>
        </pc:sldMkLst>
        <pc:spChg chg="mod">
          <ac:chgData name="Hailey Banack" userId="df58c6bd-3e89-4835-b83d-a52c76bdafc9" providerId="ADAL" clId="{420D1E99-D46E-E84C-9D7F-0B8F9C24110F}" dt="2024-10-30T18:59:03.674" v="53"/>
          <ac:spMkLst>
            <pc:docMk/>
            <pc:sldMk cId="3888340893" sldId="333"/>
            <ac:spMk id="4" creationId="{B096ED43-F40D-88B8-185E-CE17990BB292}"/>
          </ac:spMkLst>
        </pc:spChg>
        <pc:spChg chg="add del mod">
          <ac:chgData name="Hailey Banack" userId="df58c6bd-3e89-4835-b83d-a52c76bdafc9" providerId="ADAL" clId="{420D1E99-D46E-E84C-9D7F-0B8F9C24110F}" dt="2024-10-30T19:35:24.404" v="228" actId="21"/>
          <ac:spMkLst>
            <pc:docMk/>
            <pc:sldMk cId="3888340893" sldId="333"/>
            <ac:spMk id="5" creationId="{285173EC-A4D6-DACC-AD98-CEF18D49D8BF}"/>
          </ac:spMkLst>
        </pc:spChg>
        <pc:spChg chg="mod">
          <ac:chgData name="Hailey Banack" userId="df58c6bd-3e89-4835-b83d-a52c76bdafc9" providerId="ADAL" clId="{420D1E99-D46E-E84C-9D7F-0B8F9C24110F}" dt="2024-10-30T19:59:21.331" v="556" actId="207"/>
          <ac:spMkLst>
            <pc:docMk/>
            <pc:sldMk cId="3888340893" sldId="333"/>
            <ac:spMk id="6" creationId="{E644D287-71FD-E5B9-1AF0-4AE7295B0DAD}"/>
          </ac:spMkLst>
        </pc:spChg>
        <pc:spChg chg="mod">
          <ac:chgData name="Hailey Banack" userId="df58c6bd-3e89-4835-b83d-a52c76bdafc9" providerId="ADAL" clId="{420D1E99-D46E-E84C-9D7F-0B8F9C24110F}" dt="2024-10-30T18:59:03.674" v="53"/>
          <ac:spMkLst>
            <pc:docMk/>
            <pc:sldMk cId="3888340893" sldId="333"/>
            <ac:spMk id="7" creationId="{DF234CEB-1F4F-0257-B8C2-241F1F4CAB3A}"/>
          </ac:spMkLst>
        </pc:spChg>
        <pc:spChg chg="add del mod">
          <ac:chgData name="Hailey Banack" userId="df58c6bd-3e89-4835-b83d-a52c76bdafc9" providerId="ADAL" clId="{420D1E99-D46E-E84C-9D7F-0B8F9C24110F}" dt="2024-10-30T18:59:10.905" v="58"/>
          <ac:spMkLst>
            <pc:docMk/>
            <pc:sldMk cId="3888340893" sldId="333"/>
            <ac:spMk id="8" creationId="{B75D2C09-DA65-865A-2F68-8A34E65441F2}"/>
          </ac:spMkLst>
        </pc:spChg>
        <pc:spChg chg="del">
          <ac:chgData name="Hailey Banack" userId="df58c6bd-3e89-4835-b83d-a52c76bdafc9" providerId="ADAL" clId="{420D1E99-D46E-E84C-9D7F-0B8F9C24110F}" dt="2024-10-30T18:58:44.287" v="50" actId="478"/>
          <ac:spMkLst>
            <pc:docMk/>
            <pc:sldMk cId="3888340893" sldId="333"/>
            <ac:spMk id="10" creationId="{04AB0C7F-3002-634F-DDFF-EE1B121B5676}"/>
          </ac:spMkLst>
        </pc:spChg>
        <pc:spChg chg="del">
          <ac:chgData name="Hailey Banack" userId="df58c6bd-3e89-4835-b83d-a52c76bdafc9" providerId="ADAL" clId="{420D1E99-D46E-E84C-9D7F-0B8F9C24110F}" dt="2024-10-30T18:58:43.256" v="49" actId="478"/>
          <ac:spMkLst>
            <pc:docMk/>
            <pc:sldMk cId="3888340893" sldId="333"/>
            <ac:spMk id="11" creationId="{8FB2FE36-9947-7D39-B795-317FFCC5C453}"/>
          </ac:spMkLst>
        </pc:spChg>
        <pc:spChg chg="del mod">
          <ac:chgData name="Hailey Banack" userId="df58c6bd-3e89-4835-b83d-a52c76bdafc9" providerId="ADAL" clId="{420D1E99-D46E-E84C-9D7F-0B8F9C24110F}" dt="2024-10-30T18:58:40.870" v="48" actId="478"/>
          <ac:spMkLst>
            <pc:docMk/>
            <pc:sldMk cId="3888340893" sldId="333"/>
            <ac:spMk id="13" creationId="{E54FE108-E143-C6AB-4036-53933DB461D9}"/>
          </ac:spMkLst>
        </pc:spChg>
        <pc:spChg chg="del mod">
          <ac:chgData name="Hailey Banack" userId="df58c6bd-3e89-4835-b83d-a52c76bdafc9" providerId="ADAL" clId="{420D1E99-D46E-E84C-9D7F-0B8F9C24110F}" dt="2024-10-30T18:58:37.363" v="46" actId="478"/>
          <ac:spMkLst>
            <pc:docMk/>
            <pc:sldMk cId="3888340893" sldId="333"/>
            <ac:spMk id="14" creationId="{0F64F7A3-5232-F873-972D-BFB357D0972C}"/>
          </ac:spMkLst>
        </pc:spChg>
        <pc:spChg chg="mod">
          <ac:chgData name="Hailey Banack" userId="df58c6bd-3e89-4835-b83d-a52c76bdafc9" providerId="ADAL" clId="{420D1E99-D46E-E84C-9D7F-0B8F9C24110F}" dt="2024-10-30T18:59:15.018" v="59"/>
          <ac:spMkLst>
            <pc:docMk/>
            <pc:sldMk cId="3888340893" sldId="333"/>
            <ac:spMk id="15" creationId="{A9B62F5C-0110-3737-9D33-925C6AC7CE1E}"/>
          </ac:spMkLst>
        </pc:spChg>
        <pc:spChg chg="mod">
          <ac:chgData name="Hailey Banack" userId="df58c6bd-3e89-4835-b83d-a52c76bdafc9" providerId="ADAL" clId="{420D1E99-D46E-E84C-9D7F-0B8F9C24110F}" dt="2024-10-30T18:59:15.018" v="59"/>
          <ac:spMkLst>
            <pc:docMk/>
            <pc:sldMk cId="3888340893" sldId="333"/>
            <ac:spMk id="16" creationId="{1874DF7F-A59F-34E3-C13B-B7EEE137FB5A}"/>
          </ac:spMkLst>
        </pc:spChg>
        <pc:spChg chg="mod">
          <ac:chgData name="Hailey Banack" userId="df58c6bd-3e89-4835-b83d-a52c76bdafc9" providerId="ADAL" clId="{420D1E99-D46E-E84C-9D7F-0B8F9C24110F}" dt="2024-10-30T18:59:15.018" v="59"/>
          <ac:spMkLst>
            <pc:docMk/>
            <pc:sldMk cId="3888340893" sldId="333"/>
            <ac:spMk id="17" creationId="{B0E164D8-18C2-66DF-F480-B47B6CD60CC9}"/>
          </ac:spMkLst>
        </pc:spChg>
        <pc:spChg chg="add mod">
          <ac:chgData name="Hailey Banack" userId="df58c6bd-3e89-4835-b83d-a52c76bdafc9" providerId="ADAL" clId="{420D1E99-D46E-E84C-9D7F-0B8F9C24110F}" dt="2024-10-30T19:37:17.814" v="253" actId="1076"/>
          <ac:spMkLst>
            <pc:docMk/>
            <pc:sldMk cId="3888340893" sldId="333"/>
            <ac:spMk id="18" creationId="{31EC7520-9AFB-0D65-486F-368EF6A67176}"/>
          </ac:spMkLst>
        </pc:spChg>
        <pc:spChg chg="add mod">
          <ac:chgData name="Hailey Banack" userId="df58c6bd-3e89-4835-b83d-a52c76bdafc9" providerId="ADAL" clId="{420D1E99-D46E-E84C-9D7F-0B8F9C24110F}" dt="2024-10-30T19:08:31.790" v="88" actId="20577"/>
          <ac:spMkLst>
            <pc:docMk/>
            <pc:sldMk cId="3888340893" sldId="333"/>
            <ac:spMk id="20" creationId="{70C499A2-3AB6-9617-9BB6-43504D96041C}"/>
          </ac:spMkLst>
        </pc:spChg>
        <pc:spChg chg="add del mod">
          <ac:chgData name="Hailey Banack" userId="df58c6bd-3e89-4835-b83d-a52c76bdafc9" providerId="ADAL" clId="{420D1E99-D46E-E84C-9D7F-0B8F9C24110F}" dt="2024-10-30T19:35:44.568" v="234" actId="21"/>
          <ac:spMkLst>
            <pc:docMk/>
            <pc:sldMk cId="3888340893" sldId="333"/>
            <ac:spMk id="21" creationId="{A75E4DFC-B7C3-65CE-3B98-3D5AD12AA761}"/>
          </ac:spMkLst>
        </pc:spChg>
        <pc:grpChg chg="add mod">
          <ac:chgData name="Hailey Banack" userId="df58c6bd-3e89-4835-b83d-a52c76bdafc9" providerId="ADAL" clId="{420D1E99-D46E-E84C-9D7F-0B8F9C24110F}" dt="2024-10-30T19:59:25.842" v="557" actId="1076"/>
          <ac:grpSpMkLst>
            <pc:docMk/>
            <pc:sldMk cId="3888340893" sldId="333"/>
            <ac:grpSpMk id="2" creationId="{9EA35ECF-8624-832B-2E66-ACC4F22A7B20}"/>
          </ac:grpSpMkLst>
        </pc:grpChg>
        <pc:grpChg chg="add del mod">
          <ac:chgData name="Hailey Banack" userId="df58c6bd-3e89-4835-b83d-a52c76bdafc9" providerId="ADAL" clId="{420D1E99-D46E-E84C-9D7F-0B8F9C24110F}" dt="2024-10-30T19:01:00.664" v="73" actId="478"/>
          <ac:grpSpMkLst>
            <pc:docMk/>
            <pc:sldMk cId="3888340893" sldId="333"/>
            <ac:grpSpMk id="9" creationId="{6567AC67-FFB7-1DA7-6A8E-06CF9EAF39C5}"/>
          </ac:grpSpMkLst>
        </pc:grpChg>
        <pc:picChg chg="del">
          <ac:chgData name="Hailey Banack" userId="df58c6bd-3e89-4835-b83d-a52c76bdafc9" providerId="ADAL" clId="{420D1E99-D46E-E84C-9D7F-0B8F9C24110F}" dt="2024-10-30T18:58:45.141" v="51" actId="478"/>
          <ac:picMkLst>
            <pc:docMk/>
            <pc:sldMk cId="3888340893" sldId="333"/>
            <ac:picMk id="3" creationId="{5782B4A9-CF14-29EF-B023-4F019E44A4D9}"/>
          </ac:picMkLst>
        </pc:picChg>
        <pc:picChg chg="del">
          <ac:chgData name="Hailey Banack" userId="df58c6bd-3e89-4835-b83d-a52c76bdafc9" providerId="ADAL" clId="{420D1E99-D46E-E84C-9D7F-0B8F9C24110F}" dt="2024-10-30T18:58:45.844" v="52" actId="478"/>
          <ac:picMkLst>
            <pc:docMk/>
            <pc:sldMk cId="3888340893" sldId="333"/>
            <ac:picMk id="12" creationId="{584B234C-570F-6452-1910-F66633D57F17}"/>
          </ac:picMkLst>
        </pc:picChg>
        <pc:picChg chg="add del mod">
          <ac:chgData name="Hailey Banack" userId="df58c6bd-3e89-4835-b83d-a52c76bdafc9" providerId="ADAL" clId="{420D1E99-D46E-E84C-9D7F-0B8F9C24110F}" dt="2024-10-30T19:35:34.382" v="231" actId="21"/>
          <ac:picMkLst>
            <pc:docMk/>
            <pc:sldMk cId="3888340893" sldId="333"/>
            <ac:picMk id="22" creationId="{3D8D8041-ABA3-5F3B-7E07-AC13ADFCB094}"/>
          </ac:picMkLst>
        </pc:picChg>
      </pc:sldChg>
    </pc:docChg>
  </pc:docChgLst>
  <pc:docChgLst>
    <pc:chgData name="Hailey Banack" userId="df58c6bd-3e89-4835-b83d-a52c76bdafc9" providerId="ADAL" clId="{89A18914-6797-5147-A652-7AB4239D8524}"/>
    <pc:docChg chg="undo custSel addSld delSld modSld sldOrd">
      <pc:chgData name="Hailey Banack" userId="df58c6bd-3e89-4835-b83d-a52c76bdafc9" providerId="ADAL" clId="{89A18914-6797-5147-A652-7AB4239D8524}" dt="2024-12-12T20:59:59.546" v="1565"/>
      <pc:docMkLst>
        <pc:docMk/>
      </pc:docMkLst>
      <pc:sldChg chg="addSp modSp mod">
        <pc:chgData name="Hailey Banack" userId="df58c6bd-3e89-4835-b83d-a52c76bdafc9" providerId="ADAL" clId="{89A18914-6797-5147-A652-7AB4239D8524}" dt="2024-12-12T20:59:59.546" v="1565"/>
        <pc:sldMkLst>
          <pc:docMk/>
          <pc:sldMk cId="0" sldId="256"/>
        </pc:sldMkLst>
        <pc:spChg chg="mod">
          <ac:chgData name="Hailey Banack" userId="df58c6bd-3e89-4835-b83d-a52c76bdafc9" providerId="ADAL" clId="{89A18914-6797-5147-A652-7AB4239D8524}" dt="2024-12-12T13:37:40.013" v="1" actId="20577"/>
          <ac:spMkLst>
            <pc:docMk/>
            <pc:sldMk cId="0" sldId="256"/>
            <ac:spMk id="5" creationId="{6E551378-DE19-955F-700C-755DD5B1BBDC}"/>
          </ac:spMkLst>
        </pc:spChg>
        <pc:spChg chg="add mod">
          <ac:chgData name="Hailey Banack" userId="df58c6bd-3e89-4835-b83d-a52c76bdafc9" providerId="ADAL" clId="{89A18914-6797-5147-A652-7AB4239D8524}" dt="2024-12-12T20:59:59.546" v="1565"/>
          <ac:spMkLst>
            <pc:docMk/>
            <pc:sldMk cId="0" sldId="256"/>
            <ac:spMk id="6" creationId="{0E0BD158-B09C-A006-BCC5-9D94B9789B0A}"/>
          </ac:spMkLst>
        </pc:spChg>
        <pc:spChg chg="mod">
          <ac:chgData name="Hailey Banack" userId="df58c6bd-3e89-4835-b83d-a52c76bdafc9" providerId="ADAL" clId="{89A18914-6797-5147-A652-7AB4239D8524}" dt="2024-12-12T13:38:02.403" v="25" actId="20577"/>
          <ac:spMkLst>
            <pc:docMk/>
            <pc:sldMk cId="0" sldId="256"/>
            <ac:spMk id="309" creationId="{00000000-0000-0000-0000-000000000000}"/>
          </ac:spMkLst>
        </pc:spChg>
      </pc:sldChg>
      <pc:sldChg chg="modSp">
        <pc:chgData name="Hailey Banack" userId="df58c6bd-3e89-4835-b83d-a52c76bdafc9" providerId="ADAL" clId="{89A18914-6797-5147-A652-7AB4239D8524}" dt="2024-12-12T13:51:03.997" v="167" actId="20577"/>
        <pc:sldMkLst>
          <pc:docMk/>
          <pc:sldMk cId="0" sldId="259"/>
        </pc:sldMkLst>
        <pc:spChg chg="mod">
          <ac:chgData name="Hailey Banack" userId="df58c6bd-3e89-4835-b83d-a52c76bdafc9" providerId="ADAL" clId="{89A18914-6797-5147-A652-7AB4239D8524}" dt="2024-12-12T13:51:03.997" v="167" actId="20577"/>
          <ac:spMkLst>
            <pc:docMk/>
            <pc:sldMk cId="0" sldId="259"/>
            <ac:spMk id="343" creationId="{00000000-0000-0000-0000-000000000000}"/>
          </ac:spMkLst>
        </pc:spChg>
      </pc:sldChg>
      <pc:sldChg chg="modSp mod">
        <pc:chgData name="Hailey Banack" userId="df58c6bd-3e89-4835-b83d-a52c76bdafc9" providerId="ADAL" clId="{89A18914-6797-5147-A652-7AB4239D8524}" dt="2024-12-12T13:50:49.094" v="165" actId="20577"/>
        <pc:sldMkLst>
          <pc:docMk/>
          <pc:sldMk cId="0" sldId="261"/>
        </pc:sldMkLst>
        <pc:spChg chg="mod">
          <ac:chgData name="Hailey Banack" userId="df58c6bd-3e89-4835-b83d-a52c76bdafc9" providerId="ADAL" clId="{89A18914-6797-5147-A652-7AB4239D8524}" dt="2024-12-12T13:48:55.237" v="37" actId="1076"/>
          <ac:spMkLst>
            <pc:docMk/>
            <pc:sldMk cId="0" sldId="261"/>
            <ac:spMk id="4" creationId="{0CAB4224-E412-0571-ABD5-A39634102E3D}"/>
          </ac:spMkLst>
        </pc:spChg>
        <pc:spChg chg="mod">
          <ac:chgData name="Hailey Banack" userId="df58c6bd-3e89-4835-b83d-a52c76bdafc9" providerId="ADAL" clId="{89A18914-6797-5147-A652-7AB4239D8524}" dt="2024-12-12T13:50:49.094" v="165" actId="20577"/>
          <ac:spMkLst>
            <pc:docMk/>
            <pc:sldMk cId="0" sldId="261"/>
            <ac:spMk id="366" creationId="{00000000-0000-0000-0000-000000000000}"/>
          </ac:spMkLst>
        </pc:spChg>
      </pc:sldChg>
      <pc:sldChg chg="addSp delSp modSp add mod">
        <pc:chgData name="Hailey Banack" userId="df58c6bd-3e89-4835-b83d-a52c76bdafc9" providerId="ADAL" clId="{89A18914-6797-5147-A652-7AB4239D8524}" dt="2024-12-12T14:06:01.823" v="687" actId="14100"/>
        <pc:sldMkLst>
          <pc:docMk/>
          <pc:sldMk cId="0" sldId="262"/>
        </pc:sldMkLst>
        <pc:spChg chg="add mod">
          <ac:chgData name="Hailey Banack" userId="df58c6bd-3e89-4835-b83d-a52c76bdafc9" providerId="ADAL" clId="{89A18914-6797-5147-A652-7AB4239D8524}" dt="2024-12-12T14:04:23.313" v="684" actId="1037"/>
          <ac:spMkLst>
            <pc:docMk/>
            <pc:sldMk cId="0" sldId="262"/>
            <ac:spMk id="4" creationId="{48EFAA7B-5CAB-E6DF-AFA4-E0268946F100}"/>
          </ac:spMkLst>
        </pc:spChg>
        <pc:spChg chg="add mod">
          <ac:chgData name="Hailey Banack" userId="df58c6bd-3e89-4835-b83d-a52c76bdafc9" providerId="ADAL" clId="{89A18914-6797-5147-A652-7AB4239D8524}" dt="2024-12-12T14:06:01.823" v="687" actId="14100"/>
          <ac:spMkLst>
            <pc:docMk/>
            <pc:sldMk cId="0" sldId="262"/>
            <ac:spMk id="5" creationId="{225E98E9-D528-BBFC-B97D-DA343AF5900B}"/>
          </ac:spMkLst>
        </pc:spChg>
        <pc:spChg chg="mod">
          <ac:chgData name="Hailey Banack" userId="df58c6bd-3e89-4835-b83d-a52c76bdafc9" providerId="ADAL" clId="{89A18914-6797-5147-A652-7AB4239D8524}" dt="2024-12-12T13:55:22.145" v="239" actId="1076"/>
          <ac:spMkLst>
            <pc:docMk/>
            <pc:sldMk cId="0" sldId="262"/>
            <ac:spMk id="375" creationId="{00000000-0000-0000-0000-000000000000}"/>
          </ac:spMkLst>
        </pc:spChg>
        <pc:spChg chg="mod">
          <ac:chgData name="Hailey Banack" userId="df58c6bd-3e89-4835-b83d-a52c76bdafc9" providerId="ADAL" clId="{89A18914-6797-5147-A652-7AB4239D8524}" dt="2024-12-12T13:53:01.194" v="229" actId="14100"/>
          <ac:spMkLst>
            <pc:docMk/>
            <pc:sldMk cId="0" sldId="262"/>
            <ac:spMk id="376" creationId="{00000000-0000-0000-0000-000000000000}"/>
          </ac:spMkLst>
        </pc:spChg>
        <pc:spChg chg="del">
          <ac:chgData name="Hailey Banack" userId="df58c6bd-3e89-4835-b83d-a52c76bdafc9" providerId="ADAL" clId="{89A18914-6797-5147-A652-7AB4239D8524}" dt="2024-12-12T13:55:44.927" v="242" actId="478"/>
          <ac:spMkLst>
            <pc:docMk/>
            <pc:sldMk cId="0" sldId="262"/>
            <ac:spMk id="388" creationId="{00000000-0000-0000-0000-000000000000}"/>
          </ac:spMkLst>
        </pc:spChg>
        <pc:grpChg chg="del mod">
          <ac:chgData name="Hailey Banack" userId="df58c6bd-3e89-4835-b83d-a52c76bdafc9" providerId="ADAL" clId="{89A18914-6797-5147-A652-7AB4239D8524}" dt="2024-12-12T13:55:42.548" v="241" actId="478"/>
          <ac:grpSpMkLst>
            <pc:docMk/>
            <pc:sldMk cId="0" sldId="262"/>
            <ac:grpSpMk id="378" creationId="{00000000-0000-0000-0000-000000000000}"/>
          </ac:grpSpMkLst>
        </pc:grpChg>
        <pc:picChg chg="add mod">
          <ac:chgData name="Hailey Banack" userId="df58c6bd-3e89-4835-b83d-a52c76bdafc9" providerId="ADAL" clId="{89A18914-6797-5147-A652-7AB4239D8524}" dt="2024-12-12T13:55:18.607" v="238" actId="14100"/>
          <ac:picMkLst>
            <pc:docMk/>
            <pc:sldMk cId="0" sldId="262"/>
            <ac:picMk id="2" creationId="{E79F35E3-8138-773D-E2FB-C905839ACD6F}"/>
          </ac:picMkLst>
        </pc:picChg>
        <pc:picChg chg="mod">
          <ac:chgData name="Hailey Banack" userId="df58c6bd-3e89-4835-b83d-a52c76bdafc9" providerId="ADAL" clId="{89A18914-6797-5147-A652-7AB4239D8524}" dt="2024-12-12T14:04:06.367" v="676" actId="1076"/>
          <ac:picMkLst>
            <pc:docMk/>
            <pc:sldMk cId="0" sldId="262"/>
            <ac:picMk id="377" creationId="{00000000-0000-0000-0000-000000000000}"/>
          </ac:picMkLst>
        </pc:picChg>
      </pc:sldChg>
      <pc:sldChg chg="modSp">
        <pc:chgData name="Hailey Banack" userId="df58c6bd-3e89-4835-b83d-a52c76bdafc9" providerId="ADAL" clId="{89A18914-6797-5147-A652-7AB4239D8524}" dt="2024-12-12T15:13:11.988" v="1564" actId="20577"/>
        <pc:sldMkLst>
          <pc:docMk/>
          <pc:sldMk cId="0" sldId="276"/>
        </pc:sldMkLst>
        <pc:spChg chg="mod">
          <ac:chgData name="Hailey Banack" userId="df58c6bd-3e89-4835-b83d-a52c76bdafc9" providerId="ADAL" clId="{89A18914-6797-5147-A652-7AB4239D8524}" dt="2024-12-12T15:13:11.988" v="1564" actId="20577"/>
          <ac:spMkLst>
            <pc:docMk/>
            <pc:sldMk cId="0" sldId="276"/>
            <ac:spMk id="656" creationId="{00000000-0000-0000-0000-000000000000}"/>
          </ac:spMkLst>
        </pc:spChg>
      </pc:sldChg>
      <pc:sldChg chg="addSp modSp mod">
        <pc:chgData name="Hailey Banack" userId="df58c6bd-3e89-4835-b83d-a52c76bdafc9" providerId="ADAL" clId="{89A18914-6797-5147-A652-7AB4239D8524}" dt="2024-12-12T14:44:26.363" v="1348" actId="1076"/>
        <pc:sldMkLst>
          <pc:docMk/>
          <pc:sldMk cId="238759412" sldId="320"/>
        </pc:sldMkLst>
        <pc:spChg chg="mod">
          <ac:chgData name="Hailey Banack" userId="df58c6bd-3e89-4835-b83d-a52c76bdafc9" providerId="ADAL" clId="{89A18914-6797-5147-A652-7AB4239D8524}" dt="2024-12-12T14:25:01.894" v="1058"/>
          <ac:spMkLst>
            <pc:docMk/>
            <pc:sldMk cId="238759412" sldId="320"/>
            <ac:spMk id="3" creationId="{955A7A55-6EE1-AE25-5FBF-1A8E651225EB}"/>
          </ac:spMkLst>
        </pc:spChg>
        <pc:spChg chg="mod">
          <ac:chgData name="Hailey Banack" userId="df58c6bd-3e89-4835-b83d-a52c76bdafc9" providerId="ADAL" clId="{89A18914-6797-5147-A652-7AB4239D8524}" dt="2024-12-12T14:44:26.363" v="1348" actId="1076"/>
          <ac:spMkLst>
            <pc:docMk/>
            <pc:sldMk cId="238759412" sldId="320"/>
            <ac:spMk id="4" creationId="{447BE31B-B9DE-52CD-ACD9-52DF2161F424}"/>
          </ac:spMkLst>
        </pc:spChg>
        <pc:spChg chg="mod">
          <ac:chgData name="Hailey Banack" userId="df58c6bd-3e89-4835-b83d-a52c76bdafc9" providerId="ADAL" clId="{89A18914-6797-5147-A652-7AB4239D8524}" dt="2024-12-12T14:27:44.701" v="1086"/>
          <ac:spMkLst>
            <pc:docMk/>
            <pc:sldMk cId="238759412" sldId="320"/>
            <ac:spMk id="5" creationId="{F337B67F-A311-801A-7952-0B96EE53721D}"/>
          </ac:spMkLst>
        </pc:spChg>
        <pc:spChg chg="mod">
          <ac:chgData name="Hailey Banack" userId="df58c6bd-3e89-4835-b83d-a52c76bdafc9" providerId="ADAL" clId="{89A18914-6797-5147-A652-7AB4239D8524}" dt="2024-12-12T14:38:39.887" v="1177" actId="20577"/>
          <ac:spMkLst>
            <pc:docMk/>
            <pc:sldMk cId="238759412" sldId="320"/>
            <ac:spMk id="6" creationId="{C7678CFB-2F14-9D9C-A206-BDA248417BB0}"/>
          </ac:spMkLst>
        </pc:spChg>
        <pc:spChg chg="mod">
          <ac:chgData name="Hailey Banack" userId="df58c6bd-3e89-4835-b83d-a52c76bdafc9" providerId="ADAL" clId="{89A18914-6797-5147-A652-7AB4239D8524}" dt="2024-12-12T14:25:01.894" v="1058"/>
          <ac:spMkLst>
            <pc:docMk/>
            <pc:sldMk cId="238759412" sldId="320"/>
            <ac:spMk id="7" creationId="{9E4E2E26-D8E5-FED3-1D21-25624544CF92}"/>
          </ac:spMkLst>
        </pc:spChg>
        <pc:spChg chg="mod">
          <ac:chgData name="Hailey Banack" userId="df58c6bd-3e89-4835-b83d-a52c76bdafc9" providerId="ADAL" clId="{89A18914-6797-5147-A652-7AB4239D8524}" dt="2024-12-12T14:25:01.894" v="1058"/>
          <ac:spMkLst>
            <pc:docMk/>
            <pc:sldMk cId="238759412" sldId="320"/>
            <ac:spMk id="8" creationId="{6D892D75-8730-E358-A198-676B95E48A42}"/>
          </ac:spMkLst>
        </pc:spChg>
        <pc:grpChg chg="add mod">
          <ac:chgData name="Hailey Banack" userId="df58c6bd-3e89-4835-b83d-a52c76bdafc9" providerId="ADAL" clId="{89A18914-6797-5147-A652-7AB4239D8524}" dt="2024-12-12T14:25:13.074" v="1060" actId="1076"/>
          <ac:grpSpMkLst>
            <pc:docMk/>
            <pc:sldMk cId="238759412" sldId="320"/>
            <ac:grpSpMk id="2" creationId="{61054004-DDCF-C09E-9F9B-F1F5FC4F8DDA}"/>
          </ac:grpSpMkLst>
        </pc:grpChg>
      </pc:sldChg>
      <pc:sldChg chg="addSp modSp mod ord">
        <pc:chgData name="Hailey Banack" userId="df58c6bd-3e89-4835-b83d-a52c76bdafc9" providerId="ADAL" clId="{89A18914-6797-5147-A652-7AB4239D8524}" dt="2024-12-12T14:56:19.574" v="1407" actId="403"/>
        <pc:sldMkLst>
          <pc:docMk/>
          <pc:sldMk cId="1024386368" sldId="323"/>
        </pc:sldMkLst>
        <pc:spChg chg="add mod">
          <ac:chgData name="Hailey Banack" userId="df58c6bd-3e89-4835-b83d-a52c76bdafc9" providerId="ADAL" clId="{89A18914-6797-5147-A652-7AB4239D8524}" dt="2024-12-12T14:00:09.766" v="530" actId="1076"/>
          <ac:spMkLst>
            <pc:docMk/>
            <pc:sldMk cId="1024386368" sldId="323"/>
            <ac:spMk id="2" creationId="{3A60F203-C146-C8FF-D180-662FD8A4EB3B}"/>
          </ac:spMkLst>
        </pc:spChg>
        <pc:spChg chg="add mod">
          <ac:chgData name="Hailey Banack" userId="df58c6bd-3e89-4835-b83d-a52c76bdafc9" providerId="ADAL" clId="{89A18914-6797-5147-A652-7AB4239D8524}" dt="2024-12-12T14:06:12.090" v="688" actId="1076"/>
          <ac:spMkLst>
            <pc:docMk/>
            <pc:sldMk cId="1024386368" sldId="323"/>
            <ac:spMk id="3" creationId="{ED4B642C-2BD8-1ED9-F651-3FDFDF236B32}"/>
          </ac:spMkLst>
        </pc:spChg>
        <pc:spChg chg="add mod">
          <ac:chgData name="Hailey Banack" userId="df58c6bd-3e89-4835-b83d-a52c76bdafc9" providerId="ADAL" clId="{89A18914-6797-5147-A652-7AB4239D8524}" dt="2024-12-12T14:06:19.761" v="691" actId="1076"/>
          <ac:spMkLst>
            <pc:docMk/>
            <pc:sldMk cId="1024386368" sldId="323"/>
            <ac:spMk id="4" creationId="{113DB8EE-C706-08B1-3741-7307C178486D}"/>
          </ac:spMkLst>
        </pc:spChg>
        <pc:spChg chg="mod">
          <ac:chgData name="Hailey Banack" userId="df58c6bd-3e89-4835-b83d-a52c76bdafc9" providerId="ADAL" clId="{89A18914-6797-5147-A652-7AB4239D8524}" dt="2024-12-12T14:55:50.732" v="1403" actId="1076"/>
          <ac:spMkLst>
            <pc:docMk/>
            <pc:sldMk cId="1024386368" sldId="323"/>
            <ac:spMk id="14" creationId="{90C1A8CE-BAE9-6D93-3F18-0110BA36DD35}"/>
          </ac:spMkLst>
        </pc:spChg>
        <pc:spChg chg="mod">
          <ac:chgData name="Hailey Banack" userId="df58c6bd-3e89-4835-b83d-a52c76bdafc9" providerId="ADAL" clId="{89A18914-6797-5147-A652-7AB4239D8524}" dt="2024-12-12T14:56:17.008" v="1406" actId="1076"/>
          <ac:spMkLst>
            <pc:docMk/>
            <pc:sldMk cId="1024386368" sldId="323"/>
            <ac:spMk id="15" creationId="{9AFC3DA2-5156-6F50-BD96-389BB8B54EC8}"/>
          </ac:spMkLst>
        </pc:spChg>
        <pc:spChg chg="mod">
          <ac:chgData name="Hailey Banack" userId="df58c6bd-3e89-4835-b83d-a52c76bdafc9" providerId="ADAL" clId="{89A18914-6797-5147-A652-7AB4239D8524}" dt="2024-12-12T14:56:19.574" v="1407" actId="403"/>
          <ac:spMkLst>
            <pc:docMk/>
            <pc:sldMk cId="1024386368" sldId="323"/>
            <ac:spMk id="20" creationId="{51195C2B-4D9E-E06C-F601-2B57A538DD4D}"/>
          </ac:spMkLst>
        </pc:spChg>
        <pc:spChg chg="mod">
          <ac:chgData name="Hailey Banack" userId="df58c6bd-3e89-4835-b83d-a52c76bdafc9" providerId="ADAL" clId="{89A18914-6797-5147-A652-7AB4239D8524}" dt="2024-12-12T14:08:06.091" v="695" actId="207"/>
          <ac:spMkLst>
            <pc:docMk/>
            <pc:sldMk cId="1024386368" sldId="323"/>
            <ac:spMk id="22" creationId="{C7678CFB-2F14-9D9C-A206-BDA248417BB0}"/>
          </ac:spMkLst>
        </pc:spChg>
        <pc:picChg chg="mod">
          <ac:chgData name="Hailey Banack" userId="df58c6bd-3e89-4835-b83d-a52c76bdafc9" providerId="ADAL" clId="{89A18914-6797-5147-A652-7AB4239D8524}" dt="2024-12-12T13:59:33.995" v="476" actId="1076"/>
          <ac:picMkLst>
            <pc:docMk/>
            <pc:sldMk cId="1024386368" sldId="323"/>
            <ac:picMk id="9" creationId="{397AC233-5E80-8BA6-54C6-44E5F772DE8C}"/>
          </ac:picMkLst>
        </pc:picChg>
        <pc:picChg chg="mod">
          <ac:chgData name="Hailey Banack" userId="df58c6bd-3e89-4835-b83d-a52c76bdafc9" providerId="ADAL" clId="{89A18914-6797-5147-A652-7AB4239D8524}" dt="2024-12-12T14:06:15.754" v="690" actId="1076"/>
          <ac:picMkLst>
            <pc:docMk/>
            <pc:sldMk cId="1024386368" sldId="323"/>
            <ac:picMk id="16" creationId="{3934BBD9-F760-521A-9789-0E63F595B8A6}"/>
          </ac:picMkLst>
        </pc:picChg>
      </pc:sldChg>
      <pc:sldChg chg="modSp mod">
        <pc:chgData name="Hailey Banack" userId="df58c6bd-3e89-4835-b83d-a52c76bdafc9" providerId="ADAL" clId="{89A18914-6797-5147-A652-7AB4239D8524}" dt="2024-12-12T15:12:50.135" v="1549" actId="20577"/>
        <pc:sldMkLst>
          <pc:docMk/>
          <pc:sldMk cId="3287837277" sldId="327"/>
        </pc:sldMkLst>
        <pc:spChg chg="mod">
          <ac:chgData name="Hailey Banack" userId="df58c6bd-3e89-4835-b83d-a52c76bdafc9" providerId="ADAL" clId="{89A18914-6797-5147-A652-7AB4239D8524}" dt="2024-12-12T15:12:50.135" v="1549" actId="20577"/>
          <ac:spMkLst>
            <pc:docMk/>
            <pc:sldMk cId="3287837277" sldId="327"/>
            <ac:spMk id="375" creationId="{00000000-0000-0000-0000-000000000000}"/>
          </ac:spMkLst>
        </pc:spChg>
        <pc:spChg chg="mod">
          <ac:chgData name="Hailey Banack" userId="df58c6bd-3e89-4835-b83d-a52c76bdafc9" providerId="ADAL" clId="{89A18914-6797-5147-A652-7AB4239D8524}" dt="2024-12-12T15:02:22.588" v="1531" actId="20577"/>
          <ac:spMkLst>
            <pc:docMk/>
            <pc:sldMk cId="3287837277" sldId="327"/>
            <ac:spMk id="376" creationId="{00000000-0000-0000-0000-000000000000}"/>
          </ac:spMkLst>
        </pc:spChg>
      </pc:sldChg>
      <pc:sldChg chg="add del">
        <pc:chgData name="Hailey Banack" userId="df58c6bd-3e89-4835-b83d-a52c76bdafc9" providerId="ADAL" clId="{89A18914-6797-5147-A652-7AB4239D8524}" dt="2024-12-12T15:01:06.579" v="1433" actId="2696"/>
        <pc:sldMkLst>
          <pc:docMk/>
          <pc:sldMk cId="0" sldId="330"/>
        </pc:sldMkLst>
      </pc:sldChg>
      <pc:sldChg chg="del">
        <pc:chgData name="Hailey Banack" userId="df58c6bd-3e89-4835-b83d-a52c76bdafc9" providerId="ADAL" clId="{89A18914-6797-5147-A652-7AB4239D8524}" dt="2024-12-12T15:01:08.396" v="1435" actId="2696"/>
        <pc:sldMkLst>
          <pc:docMk/>
          <pc:sldMk cId="2956218236" sldId="331"/>
        </pc:sldMkLst>
      </pc:sldChg>
      <pc:sldChg chg="del ord">
        <pc:chgData name="Hailey Banack" userId="df58c6bd-3e89-4835-b83d-a52c76bdafc9" providerId="ADAL" clId="{89A18914-6797-5147-A652-7AB4239D8524}" dt="2024-12-12T15:01:07.360" v="1434" actId="2696"/>
        <pc:sldMkLst>
          <pc:docMk/>
          <pc:sldMk cId="3888340893" sldId="333"/>
        </pc:sldMkLst>
      </pc:sldChg>
      <pc:sldChg chg="addSp delSp modSp add mod delAnim modAnim">
        <pc:chgData name="Hailey Banack" userId="df58c6bd-3e89-4835-b83d-a52c76bdafc9" providerId="ADAL" clId="{89A18914-6797-5147-A652-7AB4239D8524}" dt="2024-12-12T15:00:58.932" v="1432" actId="1076"/>
        <pc:sldMkLst>
          <pc:docMk/>
          <pc:sldMk cId="1198568153" sldId="334"/>
        </pc:sldMkLst>
        <pc:spChg chg="mod">
          <ac:chgData name="Hailey Banack" userId="df58c6bd-3e89-4835-b83d-a52c76bdafc9" providerId="ADAL" clId="{89A18914-6797-5147-A652-7AB4239D8524}" dt="2024-12-12T14:47:24.764" v="1355"/>
          <ac:spMkLst>
            <pc:docMk/>
            <pc:sldMk cId="1198568153" sldId="334"/>
            <ac:spMk id="3" creationId="{270EA8F9-0D5D-7139-B53B-62C654FC12E5}"/>
          </ac:spMkLst>
        </pc:spChg>
        <pc:spChg chg="mod">
          <ac:chgData name="Hailey Banack" userId="df58c6bd-3e89-4835-b83d-a52c76bdafc9" providerId="ADAL" clId="{89A18914-6797-5147-A652-7AB4239D8524}" dt="2024-12-12T14:53:53.078" v="1399" actId="1076"/>
          <ac:spMkLst>
            <pc:docMk/>
            <pc:sldMk cId="1198568153" sldId="334"/>
            <ac:spMk id="4" creationId="{447BE31B-B9DE-52CD-ACD9-52DF2161F424}"/>
          </ac:spMkLst>
        </pc:spChg>
        <pc:spChg chg="mod">
          <ac:chgData name="Hailey Banack" userId="df58c6bd-3e89-4835-b83d-a52c76bdafc9" providerId="ADAL" clId="{89A18914-6797-5147-A652-7AB4239D8524}" dt="2024-12-12T14:47:24.764" v="1355"/>
          <ac:spMkLst>
            <pc:docMk/>
            <pc:sldMk cId="1198568153" sldId="334"/>
            <ac:spMk id="5" creationId="{0FBBD780-0386-0A89-AF85-C7BCB3FCA9F7}"/>
          </ac:spMkLst>
        </pc:spChg>
        <pc:spChg chg="add del">
          <ac:chgData name="Hailey Banack" userId="df58c6bd-3e89-4835-b83d-a52c76bdafc9" providerId="ADAL" clId="{89A18914-6797-5147-A652-7AB4239D8524}" dt="2024-12-12T14:47:34.633" v="1358" actId="22"/>
          <ac:spMkLst>
            <pc:docMk/>
            <pc:sldMk cId="1198568153" sldId="334"/>
            <ac:spMk id="7" creationId="{830FCBC1-9AAF-AC83-DB45-8C2ACE8D3ADA}"/>
          </ac:spMkLst>
        </pc:spChg>
        <pc:spChg chg="add del">
          <ac:chgData name="Hailey Banack" userId="df58c6bd-3e89-4835-b83d-a52c76bdafc9" providerId="ADAL" clId="{89A18914-6797-5147-A652-7AB4239D8524}" dt="2024-12-12T14:47:38.895" v="1360" actId="22"/>
          <ac:spMkLst>
            <pc:docMk/>
            <pc:sldMk cId="1198568153" sldId="334"/>
            <ac:spMk id="9" creationId="{7C8D91F6-8DCF-BAD9-473F-A73238816F38}"/>
          </ac:spMkLst>
        </pc:spChg>
        <pc:spChg chg="add mod">
          <ac:chgData name="Hailey Banack" userId="df58c6bd-3e89-4835-b83d-a52c76bdafc9" providerId="ADAL" clId="{89A18914-6797-5147-A652-7AB4239D8524}" dt="2024-12-12T14:52:07.748" v="1384" actId="1076"/>
          <ac:spMkLst>
            <pc:docMk/>
            <pc:sldMk cId="1198568153" sldId="334"/>
            <ac:spMk id="10" creationId="{C2B24C47-3B0E-7642-0826-428CB0337223}"/>
          </ac:spMkLst>
        </pc:spChg>
        <pc:spChg chg="add mod">
          <ac:chgData name="Hailey Banack" userId="df58c6bd-3e89-4835-b83d-a52c76bdafc9" providerId="ADAL" clId="{89A18914-6797-5147-A652-7AB4239D8524}" dt="2024-12-12T15:00:58.932" v="1432" actId="1076"/>
          <ac:spMkLst>
            <pc:docMk/>
            <pc:sldMk cId="1198568153" sldId="334"/>
            <ac:spMk id="13" creationId="{DF0CF818-A417-131F-9D4A-FDF0AA290968}"/>
          </ac:spMkLst>
        </pc:spChg>
        <pc:grpChg chg="add del mod">
          <ac:chgData name="Hailey Banack" userId="df58c6bd-3e89-4835-b83d-a52c76bdafc9" providerId="ADAL" clId="{89A18914-6797-5147-A652-7AB4239D8524}" dt="2024-12-12T14:53:15.955" v="1391" actId="478"/>
          <ac:grpSpMkLst>
            <pc:docMk/>
            <pc:sldMk cId="1198568153" sldId="334"/>
            <ac:grpSpMk id="2" creationId="{B6F072E4-519E-B1BC-B443-2C0AF9865F4B}"/>
          </ac:grpSpMkLst>
        </pc:grpChg>
        <pc:picChg chg="add del mod">
          <ac:chgData name="Hailey Banack" userId="df58c6bd-3e89-4835-b83d-a52c76bdafc9" providerId="ADAL" clId="{89A18914-6797-5147-A652-7AB4239D8524}" dt="2024-12-12T14:51:51.916" v="1380" actId="478"/>
          <ac:picMkLst>
            <pc:docMk/>
            <pc:sldMk cId="1198568153" sldId="334"/>
            <ac:picMk id="11" creationId="{CFA298B0-1797-3F03-FA44-BD78D45A0BB9}"/>
          </ac:picMkLst>
        </pc:picChg>
        <pc:picChg chg="add mod">
          <ac:chgData name="Hailey Banack" userId="df58c6bd-3e89-4835-b83d-a52c76bdafc9" providerId="ADAL" clId="{89A18914-6797-5147-A652-7AB4239D8524}" dt="2024-12-12T14:53:45.183" v="1395" actId="1076"/>
          <ac:picMkLst>
            <pc:docMk/>
            <pc:sldMk cId="1198568153" sldId="334"/>
            <ac:picMk id="12" creationId="{C03EECD5-DE91-BE8E-8711-CBF758B2B5A5}"/>
          </ac:picMkLst>
        </pc:picChg>
      </pc:sldChg>
      <pc:sldChg chg="add del">
        <pc:chgData name="Hailey Banack" userId="df58c6bd-3e89-4835-b83d-a52c76bdafc9" providerId="ADAL" clId="{89A18914-6797-5147-A652-7AB4239D8524}" dt="2024-12-12T14:44:37.232" v="1349" actId="2696"/>
        <pc:sldMkLst>
          <pc:docMk/>
          <pc:sldMk cId="2698011187" sldId="334"/>
        </pc:sldMkLst>
      </pc:sldChg>
      <pc:sldChg chg="delSp modSp add del mod">
        <pc:chgData name="Hailey Banack" userId="df58c6bd-3e89-4835-b83d-a52c76bdafc9" providerId="ADAL" clId="{89A18914-6797-5147-A652-7AB4239D8524}" dt="2024-12-12T14:10:30.215" v="781" actId="2696"/>
        <pc:sldMkLst>
          <pc:docMk/>
          <pc:sldMk cId="1940081364" sldId="335"/>
        </pc:sldMkLst>
        <pc:spChg chg="mod">
          <ac:chgData name="Hailey Banack" userId="df58c6bd-3e89-4835-b83d-a52c76bdafc9" providerId="ADAL" clId="{89A18914-6797-5147-A652-7AB4239D8524}" dt="2024-12-12T14:09:46.665" v="761" actId="21"/>
          <ac:spMkLst>
            <pc:docMk/>
            <pc:sldMk cId="1940081364" sldId="335"/>
            <ac:spMk id="5" creationId="{427F1BC3-2DF4-553B-5EC6-2170FCFDF9C2}"/>
          </ac:spMkLst>
        </pc:spChg>
        <pc:spChg chg="del">
          <ac:chgData name="Hailey Banack" userId="df58c6bd-3e89-4835-b83d-a52c76bdafc9" providerId="ADAL" clId="{89A18914-6797-5147-A652-7AB4239D8524}" dt="2024-12-12T14:08:36.018" v="740" actId="478"/>
          <ac:spMkLst>
            <pc:docMk/>
            <pc:sldMk cId="1940081364" sldId="335"/>
            <ac:spMk id="9" creationId="{2485C0B7-7E02-B624-44CC-F878F15276E3}"/>
          </ac:spMkLst>
        </pc:spChg>
      </pc:sldChg>
      <pc:sldChg chg="addSp delSp modSp add mod delAnim">
        <pc:chgData name="Hailey Banack" userId="df58c6bd-3e89-4835-b83d-a52c76bdafc9" providerId="ADAL" clId="{89A18914-6797-5147-A652-7AB4239D8524}" dt="2024-12-12T14:10:22.746" v="780" actId="1076"/>
        <pc:sldMkLst>
          <pc:docMk/>
          <pc:sldMk cId="0" sldId="336"/>
        </pc:sldMkLst>
        <pc:spChg chg="add del mod">
          <ac:chgData name="Hailey Banack" userId="df58c6bd-3e89-4835-b83d-a52c76bdafc9" providerId="ADAL" clId="{89A18914-6797-5147-A652-7AB4239D8524}" dt="2024-12-12T14:10:05.939" v="775" actId="478"/>
          <ac:spMkLst>
            <pc:docMk/>
            <pc:sldMk cId="0" sldId="336"/>
            <ac:spMk id="3" creationId="{559DC60B-C9FA-5CD7-2536-DBE2E1E019D5}"/>
          </ac:spMkLst>
        </pc:spChg>
        <pc:spChg chg="mod">
          <ac:chgData name="Hailey Banack" userId="df58c6bd-3e89-4835-b83d-a52c76bdafc9" providerId="ADAL" clId="{89A18914-6797-5147-A652-7AB4239D8524}" dt="2024-12-12T14:10:20.758" v="779" actId="1076"/>
          <ac:spMkLst>
            <pc:docMk/>
            <pc:sldMk cId="0" sldId="336"/>
            <ac:spMk id="655" creationId="{00000000-0000-0000-0000-000000000000}"/>
          </ac:spMkLst>
        </pc:spChg>
        <pc:spChg chg="del">
          <ac:chgData name="Hailey Banack" userId="df58c6bd-3e89-4835-b83d-a52c76bdafc9" providerId="ADAL" clId="{89A18914-6797-5147-A652-7AB4239D8524}" dt="2024-12-12T14:10:03.458" v="774" actId="478"/>
          <ac:spMkLst>
            <pc:docMk/>
            <pc:sldMk cId="0" sldId="336"/>
            <ac:spMk id="656" creationId="{00000000-0000-0000-0000-000000000000}"/>
          </ac:spMkLst>
        </pc:spChg>
        <pc:picChg chg="mod">
          <ac:chgData name="Hailey Banack" userId="df58c6bd-3e89-4835-b83d-a52c76bdafc9" providerId="ADAL" clId="{89A18914-6797-5147-A652-7AB4239D8524}" dt="2024-12-12T14:10:22.746" v="780" actId="1076"/>
          <ac:picMkLst>
            <pc:docMk/>
            <pc:sldMk cId="0" sldId="336"/>
            <ac:picMk id="658" creationId="{00000000-0000-0000-0000-000000000000}"/>
          </ac:picMkLst>
        </pc:picChg>
      </pc:sldChg>
    </pc:docChg>
  </pc:docChgLst>
  <pc:docChgLst>
    <pc:chgData name="Hailey Banack" userId="df58c6bd-3e89-4835-b83d-a52c76bdafc9" providerId="ADAL" clId="{46B39FEE-EABA-B841-98DB-BF94E81B9346}"/>
    <pc:docChg chg="undo custSel addSld delSld modSld sldOrd">
      <pc:chgData name="Hailey Banack" userId="df58c6bd-3e89-4835-b83d-a52c76bdafc9" providerId="ADAL" clId="{46B39FEE-EABA-B841-98DB-BF94E81B9346}" dt="2024-10-28T18:21:41.212" v="1037" actId="1076"/>
      <pc:docMkLst>
        <pc:docMk/>
      </pc:docMkLst>
      <pc:sldChg chg="modSp mod">
        <pc:chgData name="Hailey Banack" userId="df58c6bd-3e89-4835-b83d-a52c76bdafc9" providerId="ADAL" clId="{46B39FEE-EABA-B841-98DB-BF94E81B9346}" dt="2024-10-28T17:21:14.145" v="36" actId="1076"/>
        <pc:sldMkLst>
          <pc:docMk/>
          <pc:sldMk cId="0" sldId="256"/>
        </pc:sldMkLst>
        <pc:spChg chg="mod">
          <ac:chgData name="Hailey Banack" userId="df58c6bd-3e89-4835-b83d-a52c76bdafc9" providerId="ADAL" clId="{46B39FEE-EABA-B841-98DB-BF94E81B9346}" dt="2024-10-28T17:20:14.670" v="1" actId="20577"/>
          <ac:spMkLst>
            <pc:docMk/>
            <pc:sldMk cId="0" sldId="256"/>
            <ac:spMk id="5" creationId="{6E551378-DE19-955F-700C-755DD5B1BBDC}"/>
          </ac:spMkLst>
        </pc:spChg>
        <pc:spChg chg="mod">
          <ac:chgData name="Hailey Banack" userId="df58c6bd-3e89-4835-b83d-a52c76bdafc9" providerId="ADAL" clId="{46B39FEE-EABA-B841-98DB-BF94E81B9346}" dt="2024-10-28T17:21:11.430" v="35" actId="20577"/>
          <ac:spMkLst>
            <pc:docMk/>
            <pc:sldMk cId="0" sldId="256"/>
            <ac:spMk id="309" creationId="{00000000-0000-0000-0000-000000000000}"/>
          </ac:spMkLst>
        </pc:spChg>
        <pc:spChg chg="mod">
          <ac:chgData name="Hailey Banack" userId="df58c6bd-3e89-4835-b83d-a52c76bdafc9" providerId="ADAL" clId="{46B39FEE-EABA-B841-98DB-BF94E81B9346}" dt="2024-10-28T17:21:14.145" v="36" actId="1076"/>
          <ac:spMkLst>
            <pc:docMk/>
            <pc:sldMk cId="0" sldId="256"/>
            <ac:spMk id="312" creationId="{00000000-0000-0000-0000-000000000000}"/>
          </ac:spMkLst>
        </pc:spChg>
      </pc:sldChg>
      <pc:sldChg chg="modSp">
        <pc:chgData name="Hailey Banack" userId="df58c6bd-3e89-4835-b83d-a52c76bdafc9" providerId="ADAL" clId="{46B39FEE-EABA-B841-98DB-BF94E81B9346}" dt="2024-10-28T17:21:46.712" v="40" actId="20577"/>
        <pc:sldMkLst>
          <pc:docMk/>
          <pc:sldMk cId="0" sldId="259"/>
        </pc:sldMkLst>
        <pc:spChg chg="mod">
          <ac:chgData name="Hailey Banack" userId="df58c6bd-3e89-4835-b83d-a52c76bdafc9" providerId="ADAL" clId="{46B39FEE-EABA-B841-98DB-BF94E81B9346}" dt="2024-10-28T17:21:46.712" v="40" actId="20577"/>
          <ac:spMkLst>
            <pc:docMk/>
            <pc:sldMk cId="0" sldId="259"/>
            <ac:spMk id="343" creationId="{00000000-0000-0000-0000-000000000000}"/>
          </ac:spMkLst>
        </pc:spChg>
      </pc:sldChg>
      <pc:sldChg chg="modSp mod">
        <pc:chgData name="Hailey Banack" userId="df58c6bd-3e89-4835-b83d-a52c76bdafc9" providerId="ADAL" clId="{46B39FEE-EABA-B841-98DB-BF94E81B9346}" dt="2024-10-28T17:21:39.073" v="38"/>
        <pc:sldMkLst>
          <pc:docMk/>
          <pc:sldMk cId="0" sldId="261"/>
        </pc:sldMkLst>
        <pc:spChg chg="mod">
          <ac:chgData name="Hailey Banack" userId="df58c6bd-3e89-4835-b83d-a52c76bdafc9" providerId="ADAL" clId="{46B39FEE-EABA-B841-98DB-BF94E81B9346}" dt="2024-10-28T17:21:39.073" v="38"/>
          <ac:spMkLst>
            <pc:docMk/>
            <pc:sldMk cId="0" sldId="261"/>
            <ac:spMk id="4" creationId="{0CAB4224-E412-0571-ABD5-A39634102E3D}"/>
          </ac:spMkLst>
        </pc:spChg>
        <pc:spChg chg="mod">
          <ac:chgData name="Hailey Banack" userId="df58c6bd-3e89-4835-b83d-a52c76bdafc9" providerId="ADAL" clId="{46B39FEE-EABA-B841-98DB-BF94E81B9346}" dt="2024-10-28T17:21:01.683" v="12" actId="20577"/>
          <ac:spMkLst>
            <pc:docMk/>
            <pc:sldMk cId="0" sldId="261"/>
            <ac:spMk id="366" creationId="{00000000-0000-0000-0000-000000000000}"/>
          </ac:spMkLst>
        </pc:spChg>
        <pc:picChg chg="mod">
          <ac:chgData name="Hailey Banack" userId="df58c6bd-3e89-4835-b83d-a52c76bdafc9" providerId="ADAL" clId="{46B39FEE-EABA-B841-98DB-BF94E81B9346}" dt="2024-10-28T17:21:04.943" v="13" actId="1076"/>
          <ac:picMkLst>
            <pc:docMk/>
            <pc:sldMk cId="0" sldId="261"/>
            <ac:picMk id="2" creationId="{EE884F72-2C9E-2ACB-D452-2AAB4D0CD42B}"/>
          </ac:picMkLst>
        </pc:picChg>
      </pc:sldChg>
      <pc:sldChg chg="modSp">
        <pc:chgData name="Hailey Banack" userId="df58c6bd-3e89-4835-b83d-a52c76bdafc9" providerId="ADAL" clId="{46B39FEE-EABA-B841-98DB-BF94E81B9346}" dt="2024-10-28T17:23:25.972" v="63" actId="20577"/>
        <pc:sldMkLst>
          <pc:docMk/>
          <pc:sldMk cId="0" sldId="276"/>
        </pc:sldMkLst>
        <pc:spChg chg="mod">
          <ac:chgData name="Hailey Banack" userId="df58c6bd-3e89-4835-b83d-a52c76bdafc9" providerId="ADAL" clId="{46B39FEE-EABA-B841-98DB-BF94E81B9346}" dt="2024-10-28T17:23:25.972" v="63" actId="20577"/>
          <ac:spMkLst>
            <pc:docMk/>
            <pc:sldMk cId="0" sldId="276"/>
            <ac:spMk id="656" creationId="{00000000-0000-0000-0000-000000000000}"/>
          </ac:spMkLst>
        </pc:spChg>
      </pc:sldChg>
      <pc:sldChg chg="addSp delSp modSp mod ord delAnim modAnim">
        <pc:chgData name="Hailey Banack" userId="df58c6bd-3e89-4835-b83d-a52c76bdafc9" providerId="ADAL" clId="{46B39FEE-EABA-B841-98DB-BF94E81B9346}" dt="2024-10-28T17:45:15.335" v="632" actId="1076"/>
        <pc:sldMkLst>
          <pc:docMk/>
          <pc:sldMk cId="238759412" sldId="320"/>
        </pc:sldMkLst>
        <pc:spChg chg="mod">
          <ac:chgData name="Hailey Banack" userId="df58c6bd-3e89-4835-b83d-a52c76bdafc9" providerId="ADAL" clId="{46B39FEE-EABA-B841-98DB-BF94E81B9346}" dt="2024-10-28T17:39:33.600" v="548"/>
          <ac:spMkLst>
            <pc:docMk/>
            <pc:sldMk cId="238759412" sldId="320"/>
            <ac:spMk id="3" creationId="{30B58135-0D36-FE01-705E-DCCA4DE92E8D}"/>
          </ac:spMkLst>
        </pc:spChg>
        <pc:spChg chg="mod">
          <ac:chgData name="Hailey Banack" userId="df58c6bd-3e89-4835-b83d-a52c76bdafc9" providerId="ADAL" clId="{46B39FEE-EABA-B841-98DB-BF94E81B9346}" dt="2024-10-28T17:44:53.715" v="625" actId="1076"/>
          <ac:spMkLst>
            <pc:docMk/>
            <pc:sldMk cId="238759412" sldId="320"/>
            <ac:spMk id="4" creationId="{20833D9C-BD73-6CDD-29CC-C4AA2D145A26}"/>
          </ac:spMkLst>
        </pc:spChg>
        <pc:spChg chg="mod">
          <ac:chgData name="Hailey Banack" userId="df58c6bd-3e89-4835-b83d-a52c76bdafc9" providerId="ADAL" clId="{46B39FEE-EABA-B841-98DB-BF94E81B9346}" dt="2024-10-28T17:45:14.751" v="631" actId="1076"/>
          <ac:spMkLst>
            <pc:docMk/>
            <pc:sldMk cId="238759412" sldId="320"/>
            <ac:spMk id="5" creationId="{8A7094F9-FFE5-4DBA-A7DD-7A005A3976C7}"/>
          </ac:spMkLst>
        </pc:spChg>
        <pc:spChg chg="mod">
          <ac:chgData name="Hailey Banack" userId="df58c6bd-3e89-4835-b83d-a52c76bdafc9" providerId="ADAL" clId="{46B39FEE-EABA-B841-98DB-BF94E81B9346}" dt="2024-10-28T17:37:09.819" v="497" actId="20577"/>
          <ac:spMkLst>
            <pc:docMk/>
            <pc:sldMk cId="238759412" sldId="320"/>
            <ac:spMk id="6" creationId="{C7678CFB-2F14-9D9C-A206-BDA248417BB0}"/>
          </ac:spMkLst>
        </pc:spChg>
        <pc:spChg chg="mod">
          <ac:chgData name="Hailey Banack" userId="df58c6bd-3e89-4835-b83d-a52c76bdafc9" providerId="ADAL" clId="{46B39FEE-EABA-B841-98DB-BF94E81B9346}" dt="2024-10-28T17:39:33.600" v="548"/>
          <ac:spMkLst>
            <pc:docMk/>
            <pc:sldMk cId="238759412" sldId="320"/>
            <ac:spMk id="7" creationId="{902666EC-1401-6CFB-D3AF-C20014D982BE}"/>
          </ac:spMkLst>
        </pc:spChg>
        <pc:spChg chg="mod">
          <ac:chgData name="Hailey Banack" userId="df58c6bd-3e89-4835-b83d-a52c76bdafc9" providerId="ADAL" clId="{46B39FEE-EABA-B841-98DB-BF94E81B9346}" dt="2024-10-28T17:41:13.770" v="571" actId="1076"/>
          <ac:spMkLst>
            <pc:docMk/>
            <pc:sldMk cId="238759412" sldId="320"/>
            <ac:spMk id="8" creationId="{072DE1C7-32A0-3A3A-EB9B-3867276C091C}"/>
          </ac:spMkLst>
        </pc:spChg>
        <pc:spChg chg="add mod">
          <ac:chgData name="Hailey Banack" userId="df58c6bd-3e89-4835-b83d-a52c76bdafc9" providerId="ADAL" clId="{46B39FEE-EABA-B841-98DB-BF94E81B9346}" dt="2024-10-28T17:44:55.678" v="626" actId="1076"/>
          <ac:spMkLst>
            <pc:docMk/>
            <pc:sldMk cId="238759412" sldId="320"/>
            <ac:spMk id="11" creationId="{F3D1BE2F-8D71-F557-A5D1-830E8ED0C310}"/>
          </ac:spMkLst>
        </pc:spChg>
        <pc:spChg chg="del mod">
          <ac:chgData name="Hailey Banack" userId="df58c6bd-3e89-4835-b83d-a52c76bdafc9" providerId="ADAL" clId="{46B39FEE-EABA-B841-98DB-BF94E81B9346}" dt="2024-10-28T17:39:45.853" v="553" actId="478"/>
          <ac:spMkLst>
            <pc:docMk/>
            <pc:sldMk cId="238759412" sldId="320"/>
            <ac:spMk id="12" creationId="{E9CA67F8-2405-6D33-6DED-98AEFCD5409E}"/>
          </ac:spMkLst>
        </pc:spChg>
        <pc:spChg chg="mod">
          <ac:chgData name="Hailey Banack" userId="df58c6bd-3e89-4835-b83d-a52c76bdafc9" providerId="ADAL" clId="{46B39FEE-EABA-B841-98DB-BF94E81B9346}" dt="2024-10-28T17:45:15.335" v="632" actId="1076"/>
          <ac:spMkLst>
            <pc:docMk/>
            <pc:sldMk cId="238759412" sldId="320"/>
            <ac:spMk id="17" creationId="{C807A5C1-B396-FAF5-7815-73B4CBB24F63}"/>
          </ac:spMkLst>
        </pc:spChg>
        <pc:grpChg chg="add del mod">
          <ac:chgData name="Hailey Banack" userId="df58c6bd-3e89-4835-b83d-a52c76bdafc9" providerId="ADAL" clId="{46B39FEE-EABA-B841-98DB-BF94E81B9346}" dt="2024-10-28T17:39:48.308" v="554" actId="478"/>
          <ac:grpSpMkLst>
            <pc:docMk/>
            <pc:sldMk cId="238759412" sldId="320"/>
            <ac:grpSpMk id="2" creationId="{54A557C0-81AE-CE4B-BBD3-F3FD907DC183}"/>
          </ac:grpSpMkLst>
        </pc:grpChg>
        <pc:picChg chg="del">
          <ac:chgData name="Hailey Banack" userId="df58c6bd-3e89-4835-b83d-a52c76bdafc9" providerId="ADAL" clId="{46B39FEE-EABA-B841-98DB-BF94E81B9346}" dt="2024-10-28T17:38:33.815" v="544" actId="478"/>
          <ac:picMkLst>
            <pc:docMk/>
            <pc:sldMk cId="238759412" sldId="320"/>
            <ac:picMk id="9" creationId="{A4E86C17-8343-3E51-0F38-1C40F5D1829D}"/>
          </ac:picMkLst>
        </pc:picChg>
        <pc:picChg chg="add del mod">
          <ac:chgData name="Hailey Banack" userId="df58c6bd-3e89-4835-b83d-a52c76bdafc9" providerId="ADAL" clId="{46B39FEE-EABA-B841-98DB-BF94E81B9346}" dt="2024-10-28T17:40:17.501" v="560" actId="478"/>
          <ac:picMkLst>
            <pc:docMk/>
            <pc:sldMk cId="238759412" sldId="320"/>
            <ac:picMk id="10" creationId="{94DEEA2F-7E55-6AEE-4A3C-B8391AA71A3E}"/>
          </ac:picMkLst>
        </pc:picChg>
        <pc:picChg chg="del">
          <ac:chgData name="Hailey Banack" userId="df58c6bd-3e89-4835-b83d-a52c76bdafc9" providerId="ADAL" clId="{46B39FEE-EABA-B841-98DB-BF94E81B9346}" dt="2024-10-28T17:38:33.248" v="543" actId="478"/>
          <ac:picMkLst>
            <pc:docMk/>
            <pc:sldMk cId="238759412" sldId="320"/>
            <ac:picMk id="13" creationId="{0BA8FA11-AA4B-5C03-58AE-2C03F126D3F6}"/>
          </ac:picMkLst>
        </pc:picChg>
        <pc:picChg chg="add mod">
          <ac:chgData name="Hailey Banack" userId="df58c6bd-3e89-4835-b83d-a52c76bdafc9" providerId="ADAL" clId="{46B39FEE-EABA-B841-98DB-BF94E81B9346}" dt="2024-10-28T17:44:16.636" v="608" actId="1076"/>
          <ac:picMkLst>
            <pc:docMk/>
            <pc:sldMk cId="238759412" sldId="320"/>
            <ac:picMk id="14" creationId="{72B00557-C941-EB99-A791-731B863BCCA3}"/>
          </ac:picMkLst>
        </pc:picChg>
        <pc:picChg chg="add mod">
          <ac:chgData name="Hailey Banack" userId="df58c6bd-3e89-4835-b83d-a52c76bdafc9" providerId="ADAL" clId="{46B39FEE-EABA-B841-98DB-BF94E81B9346}" dt="2024-10-28T17:45:11.754" v="630" actId="1076"/>
          <ac:picMkLst>
            <pc:docMk/>
            <pc:sldMk cId="238759412" sldId="320"/>
            <ac:picMk id="15" creationId="{FBA3FD3E-BDB7-C67C-FA9F-81F781DA4512}"/>
          </ac:picMkLst>
        </pc:picChg>
      </pc:sldChg>
      <pc:sldChg chg="addSp delSp modSp mod ord">
        <pc:chgData name="Hailey Banack" userId="df58c6bd-3e89-4835-b83d-a52c76bdafc9" providerId="ADAL" clId="{46B39FEE-EABA-B841-98DB-BF94E81B9346}" dt="2024-10-28T17:55:22.999" v="736" actId="20577"/>
        <pc:sldMkLst>
          <pc:docMk/>
          <pc:sldMk cId="1024386368" sldId="323"/>
        </pc:sldMkLst>
        <pc:spChg chg="mod">
          <ac:chgData name="Hailey Banack" userId="df58c6bd-3e89-4835-b83d-a52c76bdafc9" providerId="ADAL" clId="{46B39FEE-EABA-B841-98DB-BF94E81B9346}" dt="2024-10-28T17:54:10.358" v="714" actId="1076"/>
          <ac:spMkLst>
            <pc:docMk/>
            <pc:sldMk cId="1024386368" sldId="323"/>
            <ac:spMk id="4" creationId="{AE0D3E41-0E47-CF3D-357F-21465C544672}"/>
          </ac:spMkLst>
        </pc:spChg>
        <pc:spChg chg="add del">
          <ac:chgData name="Hailey Banack" userId="df58c6bd-3e89-4835-b83d-a52c76bdafc9" providerId="ADAL" clId="{46B39FEE-EABA-B841-98DB-BF94E81B9346}" dt="2024-10-28T17:53:03.504" v="697" actId="22"/>
          <ac:spMkLst>
            <pc:docMk/>
            <pc:sldMk cId="1024386368" sldId="323"/>
            <ac:spMk id="6" creationId="{7D48D37A-8779-AB78-D31D-74047AF590BE}"/>
          </ac:spMkLst>
        </pc:spChg>
        <pc:spChg chg="add del mod">
          <ac:chgData name="Hailey Banack" userId="df58c6bd-3e89-4835-b83d-a52c76bdafc9" providerId="ADAL" clId="{46B39FEE-EABA-B841-98DB-BF94E81B9346}" dt="2024-10-28T17:54:06.772" v="711"/>
          <ac:spMkLst>
            <pc:docMk/>
            <pc:sldMk cId="1024386368" sldId="323"/>
            <ac:spMk id="8" creationId="{AA337B13-E249-1F8C-2B9E-C3AA11913D35}"/>
          </ac:spMkLst>
        </pc:spChg>
        <pc:spChg chg="add mod">
          <ac:chgData name="Hailey Banack" userId="df58c6bd-3e89-4835-b83d-a52c76bdafc9" providerId="ADAL" clId="{46B39FEE-EABA-B841-98DB-BF94E81B9346}" dt="2024-10-28T17:55:22.999" v="736" actId="20577"/>
          <ac:spMkLst>
            <pc:docMk/>
            <pc:sldMk cId="1024386368" sldId="323"/>
            <ac:spMk id="9" creationId="{B5299825-92FB-292D-1350-36686524C9B2}"/>
          </ac:spMkLst>
        </pc:spChg>
        <pc:spChg chg="mod">
          <ac:chgData name="Hailey Banack" userId="df58c6bd-3e89-4835-b83d-a52c76bdafc9" providerId="ADAL" clId="{46B39FEE-EABA-B841-98DB-BF94E81B9346}" dt="2024-10-28T17:54:07.487" v="712"/>
          <ac:spMkLst>
            <pc:docMk/>
            <pc:sldMk cId="1024386368" sldId="323"/>
            <ac:spMk id="11" creationId="{84B347EC-B8CD-23DC-8C42-E514451A5A15}"/>
          </ac:spMkLst>
        </pc:spChg>
        <pc:spChg chg="mod">
          <ac:chgData name="Hailey Banack" userId="df58c6bd-3e89-4835-b83d-a52c76bdafc9" providerId="ADAL" clId="{46B39FEE-EABA-B841-98DB-BF94E81B9346}" dt="2024-10-28T17:54:07.487" v="712"/>
          <ac:spMkLst>
            <pc:docMk/>
            <pc:sldMk cId="1024386368" sldId="323"/>
            <ac:spMk id="12" creationId="{5B10A1D9-9AFA-4751-4AA7-D2F8C2E0CC59}"/>
          </ac:spMkLst>
        </pc:spChg>
        <pc:spChg chg="add mod">
          <ac:chgData name="Hailey Banack" userId="df58c6bd-3e89-4835-b83d-a52c76bdafc9" providerId="ADAL" clId="{46B39FEE-EABA-B841-98DB-BF94E81B9346}" dt="2024-10-28T17:55:17.381" v="734" actId="208"/>
          <ac:spMkLst>
            <pc:docMk/>
            <pc:sldMk cId="1024386368" sldId="323"/>
            <ac:spMk id="13" creationId="{0066BE94-E2F0-67ED-1310-00A51224D789}"/>
          </ac:spMkLst>
        </pc:spChg>
        <pc:spChg chg="add mod">
          <ac:chgData name="Hailey Banack" userId="df58c6bd-3e89-4835-b83d-a52c76bdafc9" providerId="ADAL" clId="{46B39FEE-EABA-B841-98DB-BF94E81B9346}" dt="2024-10-28T17:55:15.290" v="733" actId="208"/>
          <ac:spMkLst>
            <pc:docMk/>
            <pc:sldMk cId="1024386368" sldId="323"/>
            <ac:spMk id="14" creationId="{74918C7C-5636-4346-D744-65F4A916E24D}"/>
          </ac:spMkLst>
        </pc:spChg>
        <pc:spChg chg="mod">
          <ac:chgData name="Hailey Banack" userId="df58c6bd-3e89-4835-b83d-a52c76bdafc9" providerId="ADAL" clId="{46B39FEE-EABA-B841-98DB-BF94E81B9346}" dt="2024-10-28T17:49:22.697" v="689" actId="1076"/>
          <ac:spMkLst>
            <pc:docMk/>
            <pc:sldMk cId="1024386368" sldId="323"/>
            <ac:spMk id="16" creationId="{959BB1EF-12CC-231C-0F90-9307454C3120}"/>
          </ac:spMkLst>
        </pc:spChg>
        <pc:grpChg chg="add del mod">
          <ac:chgData name="Hailey Banack" userId="df58c6bd-3e89-4835-b83d-a52c76bdafc9" providerId="ADAL" clId="{46B39FEE-EABA-B841-98DB-BF94E81B9346}" dt="2024-10-28T17:54:24.911" v="716" actId="478"/>
          <ac:grpSpMkLst>
            <pc:docMk/>
            <pc:sldMk cId="1024386368" sldId="323"/>
            <ac:grpSpMk id="10" creationId="{24582728-39C7-41DF-BB41-433EBD4667A1}"/>
          </ac:grpSpMkLst>
        </pc:grpChg>
        <pc:picChg chg="del">
          <ac:chgData name="Hailey Banack" userId="df58c6bd-3e89-4835-b83d-a52c76bdafc9" providerId="ADAL" clId="{46B39FEE-EABA-B841-98DB-BF94E81B9346}" dt="2024-10-28T17:48:35.152" v="634" actId="478"/>
          <ac:picMkLst>
            <pc:docMk/>
            <pc:sldMk cId="1024386368" sldId="323"/>
            <ac:picMk id="2" creationId="{1CB4DDEF-CE1B-B506-0210-B40BB4026638}"/>
          </ac:picMkLst>
        </pc:picChg>
        <pc:picChg chg="mod">
          <ac:chgData name="Hailey Banack" userId="df58c6bd-3e89-4835-b83d-a52c76bdafc9" providerId="ADAL" clId="{46B39FEE-EABA-B841-98DB-BF94E81B9346}" dt="2024-10-28T17:53:31.155" v="706" actId="1076"/>
          <ac:picMkLst>
            <pc:docMk/>
            <pc:sldMk cId="1024386368" sldId="323"/>
            <ac:picMk id="3" creationId="{5FBDF9C0-1EB7-2257-482A-D4D016889508}"/>
          </ac:picMkLst>
        </pc:picChg>
      </pc:sldChg>
      <pc:sldChg chg="addSp delSp modSp mod delAnim modAnim">
        <pc:chgData name="Hailey Banack" userId="df58c6bd-3e89-4835-b83d-a52c76bdafc9" providerId="ADAL" clId="{46B39FEE-EABA-B841-98DB-BF94E81B9346}" dt="2024-10-28T18:21:41.212" v="1037" actId="1076"/>
        <pc:sldMkLst>
          <pc:docMk/>
          <pc:sldMk cId="2186848261" sldId="325"/>
        </pc:sldMkLst>
        <pc:spChg chg="del mod">
          <ac:chgData name="Hailey Banack" userId="df58c6bd-3e89-4835-b83d-a52c76bdafc9" providerId="ADAL" clId="{46B39FEE-EABA-B841-98DB-BF94E81B9346}" dt="2024-10-28T18:20:32.677" v="977" actId="478"/>
          <ac:spMkLst>
            <pc:docMk/>
            <pc:sldMk cId="2186848261" sldId="325"/>
            <ac:spMk id="2" creationId="{4001ED6F-8C3B-B946-B317-A78D3AF81A3D}"/>
          </ac:spMkLst>
        </pc:spChg>
        <pc:spChg chg="add mod">
          <ac:chgData name="Hailey Banack" userId="df58c6bd-3e89-4835-b83d-a52c76bdafc9" providerId="ADAL" clId="{46B39FEE-EABA-B841-98DB-BF94E81B9346}" dt="2024-10-28T18:20:16.942" v="973" actId="404"/>
          <ac:spMkLst>
            <pc:docMk/>
            <pc:sldMk cId="2186848261" sldId="325"/>
            <ac:spMk id="4" creationId="{9D231FB5-D33A-15E2-6409-0DEDAECC245A}"/>
          </ac:spMkLst>
        </pc:spChg>
        <pc:spChg chg="del">
          <ac:chgData name="Hailey Banack" userId="df58c6bd-3e89-4835-b83d-a52c76bdafc9" providerId="ADAL" clId="{46B39FEE-EABA-B841-98DB-BF94E81B9346}" dt="2024-10-28T18:20:34.381" v="978" actId="478"/>
          <ac:spMkLst>
            <pc:docMk/>
            <pc:sldMk cId="2186848261" sldId="325"/>
            <ac:spMk id="5" creationId="{9F27C58C-C6AD-653C-6DC2-0EFA17BD353D}"/>
          </ac:spMkLst>
        </pc:spChg>
        <pc:spChg chg="mod">
          <ac:chgData name="Hailey Banack" userId="df58c6bd-3e89-4835-b83d-a52c76bdafc9" providerId="ADAL" clId="{46B39FEE-EABA-B841-98DB-BF94E81B9346}" dt="2024-10-28T18:21:41.212" v="1037" actId="1076"/>
          <ac:spMkLst>
            <pc:docMk/>
            <pc:sldMk cId="2186848261" sldId="325"/>
            <ac:spMk id="6" creationId="{C7678CFB-2F14-9D9C-A206-BDA248417BB0}"/>
          </ac:spMkLst>
        </pc:spChg>
        <pc:spChg chg="del">
          <ac:chgData name="Hailey Banack" userId="df58c6bd-3e89-4835-b83d-a52c76bdafc9" providerId="ADAL" clId="{46B39FEE-EABA-B841-98DB-BF94E81B9346}" dt="2024-10-28T18:20:35.494" v="979" actId="478"/>
          <ac:spMkLst>
            <pc:docMk/>
            <pc:sldMk cId="2186848261" sldId="325"/>
            <ac:spMk id="9" creationId="{60B6E358-EFA5-0E4A-AB8F-50EB01B1234B}"/>
          </ac:spMkLst>
        </pc:spChg>
        <pc:spChg chg="del">
          <ac:chgData name="Hailey Banack" userId="df58c6bd-3e89-4835-b83d-a52c76bdafc9" providerId="ADAL" clId="{46B39FEE-EABA-B841-98DB-BF94E81B9346}" dt="2024-10-28T18:20:36.210" v="980" actId="478"/>
          <ac:spMkLst>
            <pc:docMk/>
            <pc:sldMk cId="2186848261" sldId="325"/>
            <ac:spMk id="10" creationId="{F609FE2C-9E0C-78CF-693B-A2219483B394}"/>
          </ac:spMkLst>
        </pc:spChg>
        <pc:spChg chg="del">
          <ac:chgData name="Hailey Banack" userId="df58c6bd-3e89-4835-b83d-a52c76bdafc9" providerId="ADAL" clId="{46B39FEE-EABA-B841-98DB-BF94E81B9346}" dt="2024-10-28T18:20:38.763" v="981" actId="478"/>
          <ac:spMkLst>
            <pc:docMk/>
            <pc:sldMk cId="2186848261" sldId="325"/>
            <ac:spMk id="11" creationId="{F1EBB7C7-3F3A-1B79-4664-B8F4FCCB65D8}"/>
          </ac:spMkLst>
        </pc:spChg>
        <pc:spChg chg="mod">
          <ac:chgData name="Hailey Banack" userId="df58c6bd-3e89-4835-b83d-a52c76bdafc9" providerId="ADAL" clId="{46B39FEE-EABA-B841-98DB-BF94E81B9346}" dt="2024-10-28T18:20:12.870" v="972" actId="113"/>
          <ac:spMkLst>
            <pc:docMk/>
            <pc:sldMk cId="2186848261" sldId="325"/>
            <ac:spMk id="13" creationId="{941FDD20-E064-6ACA-108F-7140857D09DF}"/>
          </ac:spMkLst>
        </pc:spChg>
        <pc:picChg chg="add mod">
          <ac:chgData name="Hailey Banack" userId="df58c6bd-3e89-4835-b83d-a52c76bdafc9" providerId="ADAL" clId="{46B39FEE-EABA-B841-98DB-BF94E81B9346}" dt="2024-10-28T18:17:58.134" v="916" actId="1076"/>
          <ac:picMkLst>
            <pc:docMk/>
            <pc:sldMk cId="2186848261" sldId="325"/>
            <ac:picMk id="3" creationId="{3B6398E3-838E-9D08-024A-C1654A36FA0E}"/>
          </ac:picMkLst>
        </pc:picChg>
        <pc:picChg chg="del">
          <ac:chgData name="Hailey Banack" userId="df58c6bd-3e89-4835-b83d-a52c76bdafc9" providerId="ADAL" clId="{46B39FEE-EABA-B841-98DB-BF94E81B9346}" dt="2024-10-28T18:20:30.523" v="976" actId="478"/>
          <ac:picMkLst>
            <pc:docMk/>
            <pc:sldMk cId="2186848261" sldId="325"/>
            <ac:picMk id="12" creationId="{412AD3AC-744A-A37D-AF8C-7DC6E1C0C830}"/>
          </ac:picMkLst>
        </pc:picChg>
      </pc:sldChg>
      <pc:sldChg chg="modSp mod">
        <pc:chgData name="Hailey Banack" userId="df58c6bd-3e89-4835-b83d-a52c76bdafc9" providerId="ADAL" clId="{46B39FEE-EABA-B841-98DB-BF94E81B9346}" dt="2024-10-28T17:22:15.487" v="48" actId="1076"/>
        <pc:sldMkLst>
          <pc:docMk/>
          <pc:sldMk cId="3287837277" sldId="327"/>
        </pc:sldMkLst>
        <pc:spChg chg="mod">
          <ac:chgData name="Hailey Banack" userId="df58c6bd-3e89-4835-b83d-a52c76bdafc9" providerId="ADAL" clId="{46B39FEE-EABA-B841-98DB-BF94E81B9346}" dt="2024-10-28T17:22:15.487" v="48" actId="1076"/>
          <ac:spMkLst>
            <pc:docMk/>
            <pc:sldMk cId="3287837277" sldId="327"/>
            <ac:spMk id="375" creationId="{00000000-0000-0000-0000-000000000000}"/>
          </ac:spMkLst>
        </pc:spChg>
      </pc:sldChg>
      <pc:sldChg chg="addSp delSp modSp mod ord addAnim delAnim modAnim">
        <pc:chgData name="Hailey Banack" userId="df58c6bd-3e89-4835-b83d-a52c76bdafc9" providerId="ADAL" clId="{46B39FEE-EABA-B841-98DB-BF94E81B9346}" dt="2024-10-28T17:35:53.947" v="435" actId="1366"/>
        <pc:sldMkLst>
          <pc:docMk/>
          <pc:sldMk cId="916367827" sldId="328"/>
        </pc:sldMkLst>
        <pc:spChg chg="mod">
          <ac:chgData name="Hailey Banack" userId="df58c6bd-3e89-4835-b83d-a52c76bdafc9" providerId="ADAL" clId="{46B39FEE-EABA-B841-98DB-BF94E81B9346}" dt="2024-10-28T17:24:38.820" v="69"/>
          <ac:spMkLst>
            <pc:docMk/>
            <pc:sldMk cId="916367827" sldId="328"/>
            <ac:spMk id="3" creationId="{C8630118-D507-06D9-807C-662D5B8F4624}"/>
          </ac:spMkLst>
        </pc:spChg>
        <pc:spChg chg="mod">
          <ac:chgData name="Hailey Banack" userId="df58c6bd-3e89-4835-b83d-a52c76bdafc9" providerId="ADAL" clId="{46B39FEE-EABA-B841-98DB-BF94E81B9346}" dt="2024-10-28T17:24:38.820" v="69"/>
          <ac:spMkLst>
            <pc:docMk/>
            <pc:sldMk cId="916367827" sldId="328"/>
            <ac:spMk id="4" creationId="{0BCAC3C0-BCAB-B41C-B2D1-D5088792F296}"/>
          </ac:spMkLst>
        </pc:spChg>
        <pc:spChg chg="del">
          <ac:chgData name="Hailey Banack" userId="df58c6bd-3e89-4835-b83d-a52c76bdafc9" providerId="ADAL" clId="{46B39FEE-EABA-B841-98DB-BF94E81B9346}" dt="2024-10-28T17:24:21.173" v="65" actId="478"/>
          <ac:spMkLst>
            <pc:docMk/>
            <pc:sldMk cId="916367827" sldId="328"/>
            <ac:spMk id="5" creationId="{1BCC78DA-9387-EA86-726D-86C5BEFBC9E6}"/>
          </ac:spMkLst>
        </pc:spChg>
        <pc:spChg chg="mod">
          <ac:chgData name="Hailey Banack" userId="df58c6bd-3e89-4835-b83d-a52c76bdafc9" providerId="ADAL" clId="{46B39FEE-EABA-B841-98DB-BF94E81B9346}" dt="2024-10-28T17:24:38.820" v="69"/>
          <ac:spMkLst>
            <pc:docMk/>
            <pc:sldMk cId="916367827" sldId="328"/>
            <ac:spMk id="6" creationId="{46E16D94-985F-AABA-5295-D317F728C2F5}"/>
          </ac:spMkLst>
        </pc:spChg>
        <pc:spChg chg="add mod">
          <ac:chgData name="Hailey Banack" userId="df58c6bd-3e89-4835-b83d-a52c76bdafc9" providerId="ADAL" clId="{46B39FEE-EABA-B841-98DB-BF94E81B9346}" dt="2024-10-28T17:25:03.566" v="80"/>
          <ac:spMkLst>
            <pc:docMk/>
            <pc:sldMk cId="916367827" sldId="328"/>
            <ac:spMk id="9" creationId="{AAF24877-1ABE-41B3-F613-7A8B5A73CEC0}"/>
          </ac:spMkLst>
        </pc:spChg>
        <pc:spChg chg="del">
          <ac:chgData name="Hailey Banack" userId="df58c6bd-3e89-4835-b83d-a52c76bdafc9" providerId="ADAL" clId="{46B39FEE-EABA-B841-98DB-BF94E81B9346}" dt="2024-10-28T17:24:25.375" v="68" actId="478"/>
          <ac:spMkLst>
            <pc:docMk/>
            <pc:sldMk cId="916367827" sldId="328"/>
            <ac:spMk id="10" creationId="{97BCA180-BAE7-CE9B-99C3-2ADEC20E10EC}"/>
          </ac:spMkLst>
        </pc:spChg>
        <pc:spChg chg="add del mod">
          <ac:chgData name="Hailey Banack" userId="df58c6bd-3e89-4835-b83d-a52c76bdafc9" providerId="ADAL" clId="{46B39FEE-EABA-B841-98DB-BF94E81B9346}" dt="2024-10-28T17:33:36.470" v="432" actId="1076"/>
          <ac:spMkLst>
            <pc:docMk/>
            <pc:sldMk cId="916367827" sldId="328"/>
            <ac:spMk id="11" creationId="{6492CFBE-4422-1E97-2BAE-8139D36A5D4D}"/>
          </ac:spMkLst>
        </pc:spChg>
        <pc:spChg chg="add mod">
          <ac:chgData name="Hailey Banack" userId="df58c6bd-3e89-4835-b83d-a52c76bdafc9" providerId="ADAL" clId="{46B39FEE-EABA-B841-98DB-BF94E81B9346}" dt="2024-10-28T17:25:03.566" v="80"/>
          <ac:spMkLst>
            <pc:docMk/>
            <pc:sldMk cId="916367827" sldId="328"/>
            <ac:spMk id="15" creationId="{6915A83D-6D4B-1B0A-3115-5147F0108615}"/>
          </ac:spMkLst>
        </pc:spChg>
        <pc:spChg chg="add mod">
          <ac:chgData name="Hailey Banack" userId="df58c6bd-3e89-4835-b83d-a52c76bdafc9" providerId="ADAL" clId="{46B39FEE-EABA-B841-98DB-BF94E81B9346}" dt="2024-10-28T17:25:03.566" v="80"/>
          <ac:spMkLst>
            <pc:docMk/>
            <pc:sldMk cId="916367827" sldId="328"/>
            <ac:spMk id="16" creationId="{EC6DA762-54AE-DA51-79C8-7D11556762D0}"/>
          </ac:spMkLst>
        </pc:spChg>
        <pc:spChg chg="mod">
          <ac:chgData name="Hailey Banack" userId="df58c6bd-3e89-4835-b83d-a52c76bdafc9" providerId="ADAL" clId="{46B39FEE-EABA-B841-98DB-BF94E81B9346}" dt="2024-10-28T17:25:24.259" v="88" actId="207"/>
          <ac:spMkLst>
            <pc:docMk/>
            <pc:sldMk cId="916367827" sldId="328"/>
            <ac:spMk id="19" creationId="{90134C42-D7AF-5E26-10B0-88B005742411}"/>
          </ac:spMkLst>
        </pc:spChg>
        <pc:spChg chg="mod">
          <ac:chgData name="Hailey Banack" userId="df58c6bd-3e89-4835-b83d-a52c76bdafc9" providerId="ADAL" clId="{46B39FEE-EABA-B841-98DB-BF94E81B9346}" dt="2024-10-28T17:28:02.750" v="125" actId="1076"/>
          <ac:spMkLst>
            <pc:docMk/>
            <pc:sldMk cId="916367827" sldId="328"/>
            <ac:spMk id="20" creationId="{CF5B44F7-6ACB-1156-93E0-076D2A657D33}"/>
          </ac:spMkLst>
        </pc:spChg>
        <pc:spChg chg="mod">
          <ac:chgData name="Hailey Banack" userId="df58c6bd-3e89-4835-b83d-a52c76bdafc9" providerId="ADAL" clId="{46B39FEE-EABA-B841-98DB-BF94E81B9346}" dt="2024-10-28T17:27:55.906" v="121" actId="1076"/>
          <ac:spMkLst>
            <pc:docMk/>
            <pc:sldMk cId="916367827" sldId="328"/>
            <ac:spMk id="21" creationId="{BE18FBED-A280-0C6F-77C0-77151E77BB0E}"/>
          </ac:spMkLst>
        </pc:spChg>
        <pc:spChg chg="add mod">
          <ac:chgData name="Hailey Banack" userId="df58c6bd-3e89-4835-b83d-a52c76bdafc9" providerId="ADAL" clId="{46B39FEE-EABA-B841-98DB-BF94E81B9346}" dt="2024-10-28T17:29:20.404" v="243" actId="1076"/>
          <ac:spMkLst>
            <pc:docMk/>
            <pc:sldMk cId="916367827" sldId="328"/>
            <ac:spMk id="23" creationId="{F5C599B9-A31D-20CE-8C53-ED3F2F92B627}"/>
          </ac:spMkLst>
        </pc:spChg>
        <pc:spChg chg="add mod">
          <ac:chgData name="Hailey Banack" userId="df58c6bd-3e89-4835-b83d-a52c76bdafc9" providerId="ADAL" clId="{46B39FEE-EABA-B841-98DB-BF94E81B9346}" dt="2024-10-28T17:33:12.238" v="429" actId="113"/>
          <ac:spMkLst>
            <pc:docMk/>
            <pc:sldMk cId="916367827" sldId="328"/>
            <ac:spMk id="24" creationId="{FBC7BE8E-D4CD-DE56-EF0F-1A7F9324D691}"/>
          </ac:spMkLst>
        </pc:spChg>
        <pc:grpChg chg="add del mod">
          <ac:chgData name="Hailey Banack" userId="df58c6bd-3e89-4835-b83d-a52c76bdafc9" providerId="ADAL" clId="{46B39FEE-EABA-B841-98DB-BF94E81B9346}" dt="2024-10-28T17:24:44.665" v="72"/>
          <ac:grpSpMkLst>
            <pc:docMk/>
            <pc:sldMk cId="916367827" sldId="328"/>
            <ac:grpSpMk id="2" creationId="{781E3794-3FBB-ABFB-028C-2178991A30CA}"/>
          </ac:grpSpMkLst>
        </pc:grpChg>
        <pc:grpChg chg="add mod">
          <ac:chgData name="Hailey Banack" userId="df58c6bd-3e89-4835-b83d-a52c76bdafc9" providerId="ADAL" clId="{46B39FEE-EABA-B841-98DB-BF94E81B9346}" dt="2024-10-28T17:25:03.566" v="80"/>
          <ac:grpSpMkLst>
            <pc:docMk/>
            <pc:sldMk cId="916367827" sldId="328"/>
            <ac:grpSpMk id="8" creationId="{5C8F4EDA-B128-E1C0-311E-732A225C18E5}"/>
          </ac:grpSpMkLst>
        </pc:grpChg>
        <pc:grpChg chg="add mod">
          <ac:chgData name="Hailey Banack" userId="df58c6bd-3e89-4835-b83d-a52c76bdafc9" providerId="ADAL" clId="{46B39FEE-EABA-B841-98DB-BF94E81B9346}" dt="2024-10-28T17:33:33.642" v="431" actId="1076"/>
          <ac:grpSpMkLst>
            <pc:docMk/>
            <pc:sldMk cId="916367827" sldId="328"/>
            <ac:grpSpMk id="18" creationId="{E1F78042-3645-FCAE-9B88-C1ABE2F7DB21}"/>
          </ac:grpSpMkLst>
        </pc:grpChg>
        <pc:picChg chg="add del mod">
          <ac:chgData name="Hailey Banack" userId="df58c6bd-3e89-4835-b83d-a52c76bdafc9" providerId="ADAL" clId="{46B39FEE-EABA-B841-98DB-BF94E81B9346}" dt="2024-10-28T17:24:56.871" v="78"/>
          <ac:picMkLst>
            <pc:docMk/>
            <pc:sldMk cId="916367827" sldId="328"/>
            <ac:picMk id="7" creationId="{313BE2AA-4FD3-D3BC-FCD3-46F93F0FD091}"/>
          </ac:picMkLst>
        </pc:picChg>
        <pc:picChg chg="del">
          <ac:chgData name="Hailey Banack" userId="df58c6bd-3e89-4835-b83d-a52c76bdafc9" providerId="ADAL" clId="{46B39FEE-EABA-B841-98DB-BF94E81B9346}" dt="2024-10-28T17:24:21.835" v="66" actId="478"/>
          <ac:picMkLst>
            <pc:docMk/>
            <pc:sldMk cId="916367827" sldId="328"/>
            <ac:picMk id="12" creationId="{F598B362-CE97-3996-756A-DE616B79230D}"/>
          </ac:picMkLst>
        </pc:picChg>
        <pc:picChg chg="del">
          <ac:chgData name="Hailey Banack" userId="df58c6bd-3e89-4835-b83d-a52c76bdafc9" providerId="ADAL" clId="{46B39FEE-EABA-B841-98DB-BF94E81B9346}" dt="2024-10-28T17:25:50.217" v="94" actId="478"/>
          <ac:picMkLst>
            <pc:docMk/>
            <pc:sldMk cId="916367827" sldId="328"/>
            <ac:picMk id="13" creationId="{BE401D62-D90D-EAE5-A5AB-744CBE99C20B}"/>
          </ac:picMkLst>
        </pc:picChg>
        <pc:picChg chg="del">
          <ac:chgData name="Hailey Banack" userId="df58c6bd-3e89-4835-b83d-a52c76bdafc9" providerId="ADAL" clId="{46B39FEE-EABA-B841-98DB-BF94E81B9346}" dt="2024-10-28T17:24:23.483" v="67" actId="478"/>
          <ac:picMkLst>
            <pc:docMk/>
            <pc:sldMk cId="916367827" sldId="328"/>
            <ac:picMk id="14" creationId="{B07415B4-70CA-9508-7E67-7184D6078818}"/>
          </ac:picMkLst>
        </pc:picChg>
        <pc:picChg chg="add del mod">
          <ac:chgData name="Hailey Banack" userId="df58c6bd-3e89-4835-b83d-a52c76bdafc9" providerId="ADAL" clId="{46B39FEE-EABA-B841-98DB-BF94E81B9346}" dt="2024-10-28T17:25:14.448" v="84"/>
          <ac:picMkLst>
            <pc:docMk/>
            <pc:sldMk cId="916367827" sldId="328"/>
            <ac:picMk id="17" creationId="{86E4600A-DA36-A8B5-F20D-8382E3598B82}"/>
          </ac:picMkLst>
        </pc:picChg>
        <pc:picChg chg="add mod">
          <ac:chgData name="Hailey Banack" userId="df58c6bd-3e89-4835-b83d-a52c76bdafc9" providerId="ADAL" clId="{46B39FEE-EABA-B841-98DB-BF94E81B9346}" dt="2024-10-28T17:32:29.739" v="415" actId="14100"/>
          <ac:picMkLst>
            <pc:docMk/>
            <pc:sldMk cId="916367827" sldId="328"/>
            <ac:picMk id="22" creationId="{F151B876-D0A7-919F-4D6A-6B787910CB95}"/>
          </ac:picMkLst>
        </pc:picChg>
        <pc:picChg chg="add mod">
          <ac:chgData name="Hailey Banack" userId="df58c6bd-3e89-4835-b83d-a52c76bdafc9" providerId="ADAL" clId="{46B39FEE-EABA-B841-98DB-BF94E81B9346}" dt="2024-10-28T17:35:53.947" v="435" actId="1366"/>
          <ac:picMkLst>
            <pc:docMk/>
            <pc:sldMk cId="916367827" sldId="328"/>
            <ac:picMk id="25" creationId="{5AF63D1D-FF27-3F5E-D5D2-90A5C96F4078}"/>
          </ac:picMkLst>
        </pc:picChg>
      </pc:sldChg>
      <pc:sldChg chg="addSp delSp modSp add mod">
        <pc:chgData name="Hailey Banack" userId="df58c6bd-3e89-4835-b83d-a52c76bdafc9" providerId="ADAL" clId="{46B39FEE-EABA-B841-98DB-BF94E81B9346}" dt="2024-10-28T18:11:45.632" v="905" actId="1076"/>
        <pc:sldMkLst>
          <pc:docMk/>
          <pc:sldMk cId="639622357" sldId="329"/>
        </pc:sldMkLst>
        <pc:spChg chg="add mod">
          <ac:chgData name="Hailey Banack" userId="df58c6bd-3e89-4835-b83d-a52c76bdafc9" providerId="ADAL" clId="{46B39FEE-EABA-B841-98DB-BF94E81B9346}" dt="2024-10-28T18:11:45.632" v="905" actId="1076"/>
          <ac:spMkLst>
            <pc:docMk/>
            <pc:sldMk cId="639622357" sldId="329"/>
            <ac:spMk id="3" creationId="{B2EC7E35-B5E5-FB94-A6C7-CF8DDEE86126}"/>
          </ac:spMkLst>
        </pc:spChg>
        <pc:spChg chg="del">
          <ac:chgData name="Hailey Banack" userId="df58c6bd-3e89-4835-b83d-a52c76bdafc9" providerId="ADAL" clId="{46B39FEE-EABA-B841-98DB-BF94E81B9346}" dt="2024-10-28T18:02:08.028" v="845" actId="478"/>
          <ac:spMkLst>
            <pc:docMk/>
            <pc:sldMk cId="639622357" sldId="329"/>
            <ac:spMk id="4" creationId="{20833D9C-BD73-6CDD-29CC-C4AA2D145A26}"/>
          </ac:spMkLst>
        </pc:spChg>
        <pc:spChg chg="mod">
          <ac:chgData name="Hailey Banack" userId="df58c6bd-3e89-4835-b83d-a52c76bdafc9" providerId="ADAL" clId="{46B39FEE-EABA-B841-98DB-BF94E81B9346}" dt="2024-10-28T18:09:12.908" v="867" actId="1076"/>
          <ac:spMkLst>
            <pc:docMk/>
            <pc:sldMk cId="639622357" sldId="329"/>
            <ac:spMk id="5" creationId="{8A7094F9-FFE5-4DBA-A7DD-7A005A3976C7}"/>
          </ac:spMkLst>
        </pc:spChg>
        <pc:spChg chg="mod">
          <ac:chgData name="Hailey Banack" userId="df58c6bd-3e89-4835-b83d-a52c76bdafc9" providerId="ADAL" clId="{46B39FEE-EABA-B841-98DB-BF94E81B9346}" dt="2024-10-28T17:56:00.741" v="764" actId="5793"/>
          <ac:spMkLst>
            <pc:docMk/>
            <pc:sldMk cId="639622357" sldId="329"/>
            <ac:spMk id="6" creationId="{C7678CFB-2F14-9D9C-A206-BDA248417BB0}"/>
          </ac:spMkLst>
        </pc:spChg>
        <pc:spChg chg="mod">
          <ac:chgData name="Hailey Banack" userId="df58c6bd-3e89-4835-b83d-a52c76bdafc9" providerId="ADAL" clId="{46B39FEE-EABA-B841-98DB-BF94E81B9346}" dt="2024-10-28T18:01:59.931" v="840" actId="20577"/>
          <ac:spMkLst>
            <pc:docMk/>
            <pc:sldMk cId="639622357" sldId="329"/>
            <ac:spMk id="8" creationId="{072DE1C7-32A0-3A3A-EB9B-3867276C091C}"/>
          </ac:spMkLst>
        </pc:spChg>
        <pc:spChg chg="del">
          <ac:chgData name="Hailey Banack" userId="df58c6bd-3e89-4835-b83d-a52c76bdafc9" providerId="ADAL" clId="{46B39FEE-EABA-B841-98DB-BF94E81B9346}" dt="2024-10-28T18:02:06.739" v="844" actId="478"/>
          <ac:spMkLst>
            <pc:docMk/>
            <pc:sldMk cId="639622357" sldId="329"/>
            <ac:spMk id="11" creationId="{F3D1BE2F-8D71-F557-A5D1-830E8ED0C310}"/>
          </ac:spMkLst>
        </pc:spChg>
        <pc:spChg chg="mod">
          <ac:chgData name="Hailey Banack" userId="df58c6bd-3e89-4835-b83d-a52c76bdafc9" providerId="ADAL" clId="{46B39FEE-EABA-B841-98DB-BF94E81B9346}" dt="2024-10-28T18:09:25.310" v="868" actId="1076"/>
          <ac:spMkLst>
            <pc:docMk/>
            <pc:sldMk cId="639622357" sldId="329"/>
            <ac:spMk id="17" creationId="{C807A5C1-B396-FAF5-7815-73B4CBB24F63}"/>
          </ac:spMkLst>
        </pc:spChg>
        <pc:picChg chg="add mod">
          <ac:chgData name="Hailey Banack" userId="df58c6bd-3e89-4835-b83d-a52c76bdafc9" providerId="ADAL" clId="{46B39FEE-EABA-B841-98DB-BF94E81B9346}" dt="2024-10-28T18:09:04.369" v="864" actId="167"/>
          <ac:picMkLst>
            <pc:docMk/>
            <pc:sldMk cId="639622357" sldId="329"/>
            <ac:picMk id="2" creationId="{E05F0B67-48AD-9DE1-6BA2-D3C16C5109D9}"/>
          </ac:picMkLst>
        </pc:picChg>
        <pc:picChg chg="add mod">
          <ac:chgData name="Hailey Banack" userId="df58c6bd-3e89-4835-b83d-a52c76bdafc9" providerId="ADAL" clId="{46B39FEE-EABA-B841-98DB-BF94E81B9346}" dt="2024-10-28T18:11:30.440" v="901" actId="1367"/>
          <ac:picMkLst>
            <pc:docMk/>
            <pc:sldMk cId="639622357" sldId="329"/>
            <ac:picMk id="7" creationId="{C6B15EC2-FC29-53E2-DD54-2F6F0AD8F492}"/>
          </ac:picMkLst>
        </pc:picChg>
        <pc:picChg chg="del mod">
          <ac:chgData name="Hailey Banack" userId="df58c6bd-3e89-4835-b83d-a52c76bdafc9" providerId="ADAL" clId="{46B39FEE-EABA-B841-98DB-BF94E81B9346}" dt="2024-10-28T18:02:04.398" v="842" actId="478"/>
          <ac:picMkLst>
            <pc:docMk/>
            <pc:sldMk cId="639622357" sldId="329"/>
            <ac:picMk id="14" creationId="{72B00557-C941-EB99-A791-731B863BCCA3}"/>
          </ac:picMkLst>
        </pc:picChg>
        <pc:picChg chg="del">
          <ac:chgData name="Hailey Banack" userId="df58c6bd-3e89-4835-b83d-a52c76bdafc9" providerId="ADAL" clId="{46B39FEE-EABA-B841-98DB-BF94E81B9346}" dt="2024-10-28T18:02:05.235" v="843" actId="478"/>
          <ac:picMkLst>
            <pc:docMk/>
            <pc:sldMk cId="639622357" sldId="329"/>
            <ac:picMk id="15" creationId="{FBA3FD3E-BDB7-C67C-FA9F-81F781DA4512}"/>
          </ac:picMkLst>
        </pc:picChg>
      </pc:sldChg>
      <pc:sldChg chg="new del">
        <pc:chgData name="Hailey Banack" userId="df58c6bd-3e89-4835-b83d-a52c76bdafc9" providerId="ADAL" clId="{46B39FEE-EABA-B841-98DB-BF94E81B9346}" dt="2024-10-28T17:36:01.418" v="438" actId="2696"/>
        <pc:sldMkLst>
          <pc:docMk/>
          <pc:sldMk cId="2296223644" sldId="329"/>
        </pc:sldMkLst>
      </pc:sldChg>
      <pc:sldChg chg="add del">
        <pc:chgData name="Hailey Banack" userId="df58c6bd-3e89-4835-b83d-a52c76bdafc9" providerId="ADAL" clId="{46B39FEE-EABA-B841-98DB-BF94E81B9346}" dt="2024-10-28T17:58:15.827" v="768"/>
        <pc:sldMkLst>
          <pc:docMk/>
          <pc:sldMk cId="3656939904" sldId="330"/>
        </pc:sldMkLst>
      </pc:sldChg>
    </pc:docChg>
  </pc:docChgLst>
  <pc:docChgLst>
    <pc:chgData name="Hailey Banack" userId="df58c6bd-3e89-4835-b83d-a52c76bdafc9" providerId="ADAL" clId="{540747CF-EB31-BE4F-A57A-6836ACFB081D}"/>
    <pc:docChg chg="undo custSel addSld delSld modSld sldOrd">
      <pc:chgData name="Hailey Banack" userId="df58c6bd-3e89-4835-b83d-a52c76bdafc9" providerId="ADAL" clId="{540747CF-EB31-BE4F-A57A-6836ACFB081D}" dt="2024-10-24T20:47:03.578" v="1405" actId="1076"/>
      <pc:docMkLst>
        <pc:docMk/>
      </pc:docMkLst>
      <pc:sldChg chg="modSp mod">
        <pc:chgData name="Hailey Banack" userId="df58c6bd-3e89-4835-b83d-a52c76bdafc9" providerId="ADAL" clId="{540747CF-EB31-BE4F-A57A-6836ACFB081D}" dt="2024-10-24T20:10:17.215" v="29" actId="20577"/>
        <pc:sldMkLst>
          <pc:docMk/>
          <pc:sldMk cId="0" sldId="256"/>
        </pc:sldMkLst>
        <pc:spChg chg="mod">
          <ac:chgData name="Hailey Banack" userId="df58c6bd-3e89-4835-b83d-a52c76bdafc9" providerId="ADAL" clId="{540747CF-EB31-BE4F-A57A-6836ACFB081D}" dt="2024-10-24T20:10:11.165" v="1" actId="20577"/>
          <ac:spMkLst>
            <pc:docMk/>
            <pc:sldMk cId="0" sldId="256"/>
            <ac:spMk id="5" creationId="{6E551378-DE19-955F-700C-755DD5B1BBDC}"/>
          </ac:spMkLst>
        </pc:spChg>
        <pc:spChg chg="mod">
          <ac:chgData name="Hailey Banack" userId="df58c6bd-3e89-4835-b83d-a52c76bdafc9" providerId="ADAL" clId="{540747CF-EB31-BE4F-A57A-6836ACFB081D}" dt="2024-10-24T20:10:17.215" v="29" actId="20577"/>
          <ac:spMkLst>
            <pc:docMk/>
            <pc:sldMk cId="0" sldId="256"/>
            <ac:spMk id="309" creationId="{00000000-0000-0000-0000-000000000000}"/>
          </ac:spMkLst>
        </pc:spChg>
      </pc:sldChg>
      <pc:sldChg chg="modSp">
        <pc:chgData name="Hailey Banack" userId="df58c6bd-3e89-4835-b83d-a52c76bdafc9" providerId="ADAL" clId="{540747CF-EB31-BE4F-A57A-6836ACFB081D}" dt="2024-10-24T20:11:29.648" v="40" actId="20577"/>
        <pc:sldMkLst>
          <pc:docMk/>
          <pc:sldMk cId="0" sldId="259"/>
        </pc:sldMkLst>
        <pc:spChg chg="mod">
          <ac:chgData name="Hailey Banack" userId="df58c6bd-3e89-4835-b83d-a52c76bdafc9" providerId="ADAL" clId="{540747CF-EB31-BE4F-A57A-6836ACFB081D}" dt="2024-10-24T20:11:29.648" v="40" actId="20577"/>
          <ac:spMkLst>
            <pc:docMk/>
            <pc:sldMk cId="0" sldId="259"/>
            <ac:spMk id="343" creationId="{00000000-0000-0000-0000-000000000000}"/>
          </ac:spMkLst>
        </pc:spChg>
      </pc:sldChg>
      <pc:sldChg chg="modSp mod">
        <pc:chgData name="Hailey Banack" userId="df58c6bd-3e89-4835-b83d-a52c76bdafc9" providerId="ADAL" clId="{540747CF-EB31-BE4F-A57A-6836ACFB081D}" dt="2024-10-24T20:10:51.424" v="38" actId="20577"/>
        <pc:sldMkLst>
          <pc:docMk/>
          <pc:sldMk cId="0" sldId="261"/>
        </pc:sldMkLst>
        <pc:spChg chg="mod">
          <ac:chgData name="Hailey Banack" userId="df58c6bd-3e89-4835-b83d-a52c76bdafc9" providerId="ADAL" clId="{540747CF-EB31-BE4F-A57A-6836ACFB081D}" dt="2024-10-24T20:10:34.131" v="31" actId="1076"/>
          <ac:spMkLst>
            <pc:docMk/>
            <pc:sldMk cId="0" sldId="261"/>
            <ac:spMk id="4" creationId="{0CAB4224-E412-0571-ABD5-A39634102E3D}"/>
          </ac:spMkLst>
        </pc:spChg>
        <pc:spChg chg="mod">
          <ac:chgData name="Hailey Banack" userId="df58c6bd-3e89-4835-b83d-a52c76bdafc9" providerId="ADAL" clId="{540747CF-EB31-BE4F-A57A-6836ACFB081D}" dt="2024-10-24T20:10:51.424" v="38" actId="20577"/>
          <ac:spMkLst>
            <pc:docMk/>
            <pc:sldMk cId="0" sldId="261"/>
            <ac:spMk id="366" creationId="{00000000-0000-0000-0000-000000000000}"/>
          </ac:spMkLst>
        </pc:spChg>
      </pc:sldChg>
      <pc:sldChg chg="addSp delSp modSp mod ord addAnim delAnim modAnim">
        <pc:chgData name="Hailey Banack" userId="df58c6bd-3e89-4835-b83d-a52c76bdafc9" providerId="ADAL" clId="{540747CF-EB31-BE4F-A57A-6836ACFB081D}" dt="2024-10-24T20:19:13.201" v="178" actId="1367"/>
        <pc:sldMkLst>
          <pc:docMk/>
          <pc:sldMk cId="238759412" sldId="320"/>
        </pc:sldMkLst>
        <pc:spChg chg="mod">
          <ac:chgData name="Hailey Banack" userId="df58c6bd-3e89-4835-b83d-a52c76bdafc9" providerId="ADAL" clId="{540747CF-EB31-BE4F-A57A-6836ACFB081D}" dt="2024-10-24T20:12:26.437" v="95"/>
          <ac:spMkLst>
            <pc:docMk/>
            <pc:sldMk cId="238759412" sldId="320"/>
            <ac:spMk id="3" creationId="{8A0E50A9-3CA7-040B-FFBE-8E15D5C81680}"/>
          </ac:spMkLst>
        </pc:spChg>
        <pc:spChg chg="mod">
          <ac:chgData name="Hailey Banack" userId="df58c6bd-3e89-4835-b83d-a52c76bdafc9" providerId="ADAL" clId="{540747CF-EB31-BE4F-A57A-6836ACFB081D}" dt="2024-10-24T20:16:37.211" v="152" actId="1076"/>
          <ac:spMkLst>
            <pc:docMk/>
            <pc:sldMk cId="238759412" sldId="320"/>
            <ac:spMk id="5" creationId="{DAFBA4EB-BAE2-C24A-3ADE-BD8AA25862F0}"/>
          </ac:spMkLst>
        </pc:spChg>
        <pc:spChg chg="mod">
          <ac:chgData name="Hailey Banack" userId="df58c6bd-3e89-4835-b83d-a52c76bdafc9" providerId="ADAL" clId="{540747CF-EB31-BE4F-A57A-6836ACFB081D}" dt="2024-10-24T20:11:43.204" v="87" actId="20577"/>
          <ac:spMkLst>
            <pc:docMk/>
            <pc:sldMk cId="238759412" sldId="320"/>
            <ac:spMk id="6" creationId="{C7678CFB-2F14-9D9C-A206-BDA248417BB0}"/>
          </ac:spMkLst>
        </pc:spChg>
        <pc:spChg chg="mod">
          <ac:chgData name="Hailey Banack" userId="df58c6bd-3e89-4835-b83d-a52c76bdafc9" providerId="ADAL" clId="{540747CF-EB31-BE4F-A57A-6836ACFB081D}" dt="2024-10-24T20:12:26.437" v="95"/>
          <ac:spMkLst>
            <pc:docMk/>
            <pc:sldMk cId="238759412" sldId="320"/>
            <ac:spMk id="7" creationId="{15762904-E14F-7F58-815D-38D864C410D6}"/>
          </ac:spMkLst>
        </pc:spChg>
        <pc:spChg chg="mod">
          <ac:chgData name="Hailey Banack" userId="df58c6bd-3e89-4835-b83d-a52c76bdafc9" providerId="ADAL" clId="{540747CF-EB31-BE4F-A57A-6836ACFB081D}" dt="2024-10-24T20:12:07.731" v="90" actId="21"/>
          <ac:spMkLst>
            <pc:docMk/>
            <pc:sldMk cId="238759412" sldId="320"/>
            <ac:spMk id="8" creationId="{072DE1C7-32A0-3A3A-EB9B-3867276C091C}"/>
          </ac:spMkLst>
        </pc:spChg>
        <pc:spChg chg="mod">
          <ac:chgData name="Hailey Banack" userId="df58c6bd-3e89-4835-b83d-a52c76bdafc9" providerId="ADAL" clId="{540747CF-EB31-BE4F-A57A-6836ACFB081D}" dt="2024-10-24T20:12:26.437" v="95"/>
          <ac:spMkLst>
            <pc:docMk/>
            <pc:sldMk cId="238759412" sldId="320"/>
            <ac:spMk id="9" creationId="{22FA40ED-7E51-6FCE-9A2B-EA2B5757B3BB}"/>
          </ac:spMkLst>
        </pc:spChg>
        <pc:spChg chg="add del mod">
          <ac:chgData name="Hailey Banack" userId="df58c6bd-3e89-4835-b83d-a52c76bdafc9" providerId="ADAL" clId="{540747CF-EB31-BE4F-A57A-6836ACFB081D}" dt="2024-10-24T20:15:45.552" v="127" actId="478"/>
          <ac:spMkLst>
            <pc:docMk/>
            <pc:sldMk cId="238759412" sldId="320"/>
            <ac:spMk id="10" creationId="{68FD693C-9CD1-F19C-32AF-C699FA76FD16}"/>
          </ac:spMkLst>
        </pc:spChg>
        <pc:spChg chg="add del mod">
          <ac:chgData name="Hailey Banack" userId="df58c6bd-3e89-4835-b83d-a52c76bdafc9" providerId="ADAL" clId="{540747CF-EB31-BE4F-A57A-6836ACFB081D}" dt="2024-10-24T20:12:28.215" v="96" actId="1076"/>
          <ac:spMkLst>
            <pc:docMk/>
            <pc:sldMk cId="238759412" sldId="320"/>
            <ac:spMk id="12" creationId="{E9CA67F8-2405-6D33-6DED-98AEFCD5409E}"/>
          </ac:spMkLst>
        </pc:spChg>
        <pc:spChg chg="add mod">
          <ac:chgData name="Hailey Banack" userId="df58c6bd-3e89-4835-b83d-a52c76bdafc9" providerId="ADAL" clId="{540747CF-EB31-BE4F-A57A-6836ACFB081D}" dt="2024-10-24T20:16:33.075" v="151" actId="1076"/>
          <ac:spMkLst>
            <pc:docMk/>
            <pc:sldMk cId="238759412" sldId="320"/>
            <ac:spMk id="15" creationId="{316DD5D9-3807-17AC-B07D-E530F2CC1488}"/>
          </ac:spMkLst>
        </pc:spChg>
        <pc:spChg chg="add mod">
          <ac:chgData name="Hailey Banack" userId="df58c6bd-3e89-4835-b83d-a52c76bdafc9" providerId="ADAL" clId="{540747CF-EB31-BE4F-A57A-6836ACFB081D}" dt="2024-10-24T20:18:58.249" v="177" actId="1076"/>
          <ac:spMkLst>
            <pc:docMk/>
            <pc:sldMk cId="238759412" sldId="320"/>
            <ac:spMk id="17" creationId="{C807A5C1-B396-FAF5-7815-73B4CBB24F63}"/>
          </ac:spMkLst>
        </pc:spChg>
        <pc:grpChg chg="add mod">
          <ac:chgData name="Hailey Banack" userId="df58c6bd-3e89-4835-b83d-a52c76bdafc9" providerId="ADAL" clId="{540747CF-EB31-BE4F-A57A-6836ACFB081D}" dt="2024-10-24T20:15:39.777" v="124" actId="1076"/>
          <ac:grpSpMkLst>
            <pc:docMk/>
            <pc:sldMk cId="238759412" sldId="320"/>
            <ac:grpSpMk id="2" creationId="{E07E7D44-8B03-F2F8-A93D-62A5A942630E}"/>
          </ac:grpSpMkLst>
        </pc:grpChg>
        <pc:picChg chg="del">
          <ac:chgData name="Hailey Banack" userId="df58c6bd-3e89-4835-b83d-a52c76bdafc9" providerId="ADAL" clId="{540747CF-EB31-BE4F-A57A-6836ACFB081D}" dt="2024-10-24T20:12:11.798" v="91" actId="478"/>
          <ac:picMkLst>
            <pc:docMk/>
            <pc:sldMk cId="238759412" sldId="320"/>
            <ac:picMk id="4" creationId="{730BD52F-E5F0-7906-AA53-0C93572B9A10}"/>
          </ac:picMkLst>
        </pc:picChg>
        <pc:picChg chg="add del mod">
          <ac:chgData name="Hailey Banack" userId="df58c6bd-3e89-4835-b83d-a52c76bdafc9" providerId="ADAL" clId="{540747CF-EB31-BE4F-A57A-6836ACFB081D}" dt="2024-10-24T20:14:57.004" v="122" actId="478"/>
          <ac:picMkLst>
            <pc:docMk/>
            <pc:sldMk cId="238759412" sldId="320"/>
            <ac:picMk id="11" creationId="{AE578DDC-977B-3A7F-732A-FFFE64422A2F}"/>
          </ac:picMkLst>
        </pc:picChg>
        <pc:picChg chg="add del mod">
          <ac:chgData name="Hailey Banack" userId="df58c6bd-3e89-4835-b83d-a52c76bdafc9" providerId="ADAL" clId="{540747CF-EB31-BE4F-A57A-6836ACFB081D}" dt="2024-10-24T20:14:55.927" v="120" actId="478"/>
          <ac:picMkLst>
            <pc:docMk/>
            <pc:sldMk cId="238759412" sldId="320"/>
            <ac:picMk id="13" creationId="{D5C22710-0804-32CA-DB5E-04EB913664B7}"/>
          </ac:picMkLst>
        </pc:picChg>
        <pc:picChg chg="add del mod">
          <ac:chgData name="Hailey Banack" userId="df58c6bd-3e89-4835-b83d-a52c76bdafc9" providerId="ADAL" clId="{540747CF-EB31-BE4F-A57A-6836ACFB081D}" dt="2024-10-24T20:14:56.468" v="121" actId="478"/>
          <ac:picMkLst>
            <pc:docMk/>
            <pc:sldMk cId="238759412" sldId="320"/>
            <ac:picMk id="14" creationId="{78613865-F45B-7B78-3D87-85588AB43705}"/>
          </ac:picMkLst>
        </pc:picChg>
        <pc:picChg chg="add del mod">
          <ac:chgData name="Hailey Banack" userId="df58c6bd-3e89-4835-b83d-a52c76bdafc9" providerId="ADAL" clId="{540747CF-EB31-BE4F-A57A-6836ACFB081D}" dt="2024-10-24T20:18:27.040" v="172" actId="478"/>
          <ac:picMkLst>
            <pc:docMk/>
            <pc:sldMk cId="238759412" sldId="320"/>
            <ac:picMk id="16" creationId="{87B47C18-92E5-FC9F-36ED-7D77434065E2}"/>
          </ac:picMkLst>
        </pc:picChg>
        <pc:picChg chg="add mod">
          <ac:chgData name="Hailey Banack" userId="df58c6bd-3e89-4835-b83d-a52c76bdafc9" providerId="ADAL" clId="{540747CF-EB31-BE4F-A57A-6836ACFB081D}" dt="2024-10-24T20:19:13.201" v="178" actId="1367"/>
          <ac:picMkLst>
            <pc:docMk/>
            <pc:sldMk cId="238759412" sldId="320"/>
            <ac:picMk id="18" creationId="{F3DAE69A-2B2F-A7C3-62AC-C6DF25B54548}"/>
          </ac:picMkLst>
        </pc:picChg>
      </pc:sldChg>
      <pc:sldChg chg="del">
        <pc:chgData name="Hailey Banack" userId="df58c6bd-3e89-4835-b83d-a52c76bdafc9" providerId="ADAL" clId="{540747CF-EB31-BE4F-A57A-6836ACFB081D}" dt="2024-10-24T20:35:59.476" v="781" actId="2696"/>
        <pc:sldMkLst>
          <pc:docMk/>
          <pc:sldMk cId="3943646181" sldId="321"/>
        </pc:sldMkLst>
      </pc:sldChg>
      <pc:sldChg chg="modSp mod">
        <pc:chgData name="Hailey Banack" userId="df58c6bd-3e89-4835-b83d-a52c76bdafc9" providerId="ADAL" clId="{540747CF-EB31-BE4F-A57A-6836ACFB081D}" dt="2024-10-24T20:45:13.191" v="1233" actId="1076"/>
        <pc:sldMkLst>
          <pc:docMk/>
          <pc:sldMk cId="4111112523" sldId="322"/>
        </pc:sldMkLst>
        <pc:spChg chg="mod">
          <ac:chgData name="Hailey Banack" userId="df58c6bd-3e89-4835-b83d-a52c76bdafc9" providerId="ADAL" clId="{540747CF-EB31-BE4F-A57A-6836ACFB081D}" dt="2024-10-24T20:45:13.191" v="1233" actId="1076"/>
          <ac:spMkLst>
            <pc:docMk/>
            <pc:sldMk cId="4111112523" sldId="322"/>
            <ac:spMk id="375" creationId="{00000000-0000-0000-0000-000000000000}"/>
          </ac:spMkLst>
        </pc:spChg>
      </pc:sldChg>
      <pc:sldChg chg="addSp delSp modSp mod delAnim">
        <pc:chgData name="Hailey Banack" userId="df58c6bd-3e89-4835-b83d-a52c76bdafc9" providerId="ADAL" clId="{540747CF-EB31-BE4F-A57A-6836ACFB081D}" dt="2024-10-24T20:35:55.131" v="779" actId="1076"/>
        <pc:sldMkLst>
          <pc:docMk/>
          <pc:sldMk cId="1024386368" sldId="323"/>
        </pc:sldMkLst>
        <pc:spChg chg="del mod">
          <ac:chgData name="Hailey Banack" userId="df58c6bd-3e89-4835-b83d-a52c76bdafc9" providerId="ADAL" clId="{540747CF-EB31-BE4F-A57A-6836ACFB081D}" dt="2024-10-24T20:29:42.029" v="636" actId="478"/>
          <ac:spMkLst>
            <pc:docMk/>
            <pc:sldMk cId="1024386368" sldId="323"/>
            <ac:spMk id="11" creationId="{33F1BDA6-ECCE-E820-EE86-981247800C8A}"/>
          </ac:spMkLst>
        </pc:spChg>
        <pc:spChg chg="mod">
          <ac:chgData name="Hailey Banack" userId="df58c6bd-3e89-4835-b83d-a52c76bdafc9" providerId="ADAL" clId="{540747CF-EB31-BE4F-A57A-6836ACFB081D}" dt="2024-10-24T20:34:35.421" v="731" actId="1076"/>
          <ac:spMkLst>
            <pc:docMk/>
            <pc:sldMk cId="1024386368" sldId="323"/>
            <ac:spMk id="12" creationId="{3FF2FFBA-7EF0-EAFF-C432-EE436D105289}"/>
          </ac:spMkLst>
        </pc:spChg>
        <pc:spChg chg="mod">
          <ac:chgData name="Hailey Banack" userId="df58c6bd-3e89-4835-b83d-a52c76bdafc9" providerId="ADAL" clId="{540747CF-EB31-BE4F-A57A-6836ACFB081D}" dt="2024-10-24T20:35:55.131" v="779" actId="1076"/>
          <ac:spMkLst>
            <pc:docMk/>
            <pc:sldMk cId="1024386368" sldId="323"/>
            <ac:spMk id="16" creationId="{959BB1EF-12CC-231C-0F90-9307454C3120}"/>
          </ac:spMkLst>
        </pc:spChg>
        <pc:picChg chg="add mod">
          <ac:chgData name="Hailey Banack" userId="df58c6bd-3e89-4835-b83d-a52c76bdafc9" providerId="ADAL" clId="{540747CF-EB31-BE4F-A57A-6836ACFB081D}" dt="2024-10-24T20:34:43.477" v="732" actId="14100"/>
          <ac:picMkLst>
            <pc:docMk/>
            <pc:sldMk cId="1024386368" sldId="323"/>
            <ac:picMk id="2" creationId="{B18DF866-9307-13DD-6EB3-B8A159175D31}"/>
          </ac:picMkLst>
        </pc:picChg>
        <pc:picChg chg="del">
          <ac:chgData name="Hailey Banack" userId="df58c6bd-3e89-4835-b83d-a52c76bdafc9" providerId="ADAL" clId="{540747CF-EB31-BE4F-A57A-6836ACFB081D}" dt="2024-10-24T20:28:53.128" v="600" actId="478"/>
          <ac:picMkLst>
            <pc:docMk/>
            <pc:sldMk cId="1024386368" sldId="323"/>
            <ac:picMk id="13" creationId="{F8848742-F3C3-6517-3C45-C73C3D8CE806}"/>
          </ac:picMkLst>
        </pc:picChg>
      </pc:sldChg>
      <pc:sldChg chg="del">
        <pc:chgData name="Hailey Banack" userId="df58c6bd-3e89-4835-b83d-a52c76bdafc9" providerId="ADAL" clId="{540747CF-EB31-BE4F-A57A-6836ACFB081D}" dt="2024-10-24T20:35:57.203" v="780" actId="2696"/>
        <pc:sldMkLst>
          <pc:docMk/>
          <pc:sldMk cId="3709928973" sldId="324"/>
        </pc:sldMkLst>
      </pc:sldChg>
      <pc:sldChg chg="addSp delSp modSp add mod delAnim modAnim">
        <pc:chgData name="Hailey Banack" userId="df58c6bd-3e89-4835-b83d-a52c76bdafc9" providerId="ADAL" clId="{540747CF-EB31-BE4F-A57A-6836ACFB081D}" dt="2024-10-24T20:47:03.578" v="1405" actId="1076"/>
        <pc:sldMkLst>
          <pc:docMk/>
          <pc:sldMk cId="2186848261" sldId="325"/>
        </pc:sldMkLst>
        <pc:spChg chg="del">
          <ac:chgData name="Hailey Banack" userId="df58c6bd-3e89-4835-b83d-a52c76bdafc9" providerId="ADAL" clId="{540747CF-EB31-BE4F-A57A-6836ACFB081D}" dt="2024-10-24T20:22:29.570" v="305" actId="478"/>
          <ac:spMkLst>
            <pc:docMk/>
            <pc:sldMk cId="2186848261" sldId="325"/>
            <ac:spMk id="5" creationId="{DAFBA4EB-BAE2-C24A-3ADE-BD8AA25862F0}"/>
          </ac:spMkLst>
        </pc:spChg>
        <pc:spChg chg="mod">
          <ac:chgData name="Hailey Banack" userId="df58c6bd-3e89-4835-b83d-a52c76bdafc9" providerId="ADAL" clId="{540747CF-EB31-BE4F-A57A-6836ACFB081D}" dt="2024-10-24T20:21:24.143" v="189" actId="20577"/>
          <ac:spMkLst>
            <pc:docMk/>
            <pc:sldMk cId="2186848261" sldId="325"/>
            <ac:spMk id="6" creationId="{C7678CFB-2F14-9D9C-A206-BDA248417BB0}"/>
          </ac:spMkLst>
        </pc:spChg>
        <pc:spChg chg="mod">
          <ac:chgData name="Hailey Banack" userId="df58c6bd-3e89-4835-b83d-a52c76bdafc9" providerId="ADAL" clId="{540747CF-EB31-BE4F-A57A-6836ACFB081D}" dt="2024-10-24T20:22:12.165" v="301"/>
          <ac:spMkLst>
            <pc:docMk/>
            <pc:sldMk cId="2186848261" sldId="325"/>
            <ac:spMk id="8" creationId="{072DE1C7-32A0-3A3A-EB9B-3867276C091C}"/>
          </ac:spMkLst>
        </pc:spChg>
        <pc:spChg chg="add mod">
          <ac:chgData name="Hailey Banack" userId="df58c6bd-3e89-4835-b83d-a52c76bdafc9" providerId="ADAL" clId="{540747CF-EB31-BE4F-A57A-6836ACFB081D}" dt="2024-10-24T20:47:03.578" v="1405" actId="1076"/>
          <ac:spMkLst>
            <pc:docMk/>
            <pc:sldMk cId="2186848261" sldId="325"/>
            <ac:spMk id="10" creationId="{F821C72A-88B4-0023-0969-A0874C683E68}"/>
          </ac:spMkLst>
        </pc:spChg>
        <pc:spChg chg="del">
          <ac:chgData name="Hailey Banack" userId="df58c6bd-3e89-4835-b83d-a52c76bdafc9" providerId="ADAL" clId="{540747CF-EB31-BE4F-A57A-6836ACFB081D}" dt="2024-10-24T20:22:27.197" v="304" actId="478"/>
          <ac:spMkLst>
            <pc:docMk/>
            <pc:sldMk cId="2186848261" sldId="325"/>
            <ac:spMk id="12" creationId="{E9CA67F8-2405-6D33-6DED-98AEFCD5409E}"/>
          </ac:spMkLst>
        </pc:spChg>
        <pc:spChg chg="add del">
          <ac:chgData name="Hailey Banack" userId="df58c6bd-3e89-4835-b83d-a52c76bdafc9" providerId="ADAL" clId="{540747CF-EB31-BE4F-A57A-6836ACFB081D}" dt="2024-10-24T20:25:42.963" v="506" actId="22"/>
          <ac:spMkLst>
            <pc:docMk/>
            <pc:sldMk cId="2186848261" sldId="325"/>
            <ac:spMk id="13" creationId="{65C133F1-75EB-771A-5D04-9CF165211B8E}"/>
          </ac:spMkLst>
        </pc:spChg>
        <pc:spChg chg="del">
          <ac:chgData name="Hailey Banack" userId="df58c6bd-3e89-4835-b83d-a52c76bdafc9" providerId="ADAL" clId="{540747CF-EB31-BE4F-A57A-6836ACFB081D}" dt="2024-10-24T20:22:24.977" v="302" actId="478"/>
          <ac:spMkLst>
            <pc:docMk/>
            <pc:sldMk cId="2186848261" sldId="325"/>
            <ac:spMk id="15" creationId="{316DD5D9-3807-17AC-B07D-E530F2CC1488}"/>
          </ac:spMkLst>
        </pc:spChg>
        <pc:spChg chg="add mod">
          <ac:chgData name="Hailey Banack" userId="df58c6bd-3e89-4835-b83d-a52c76bdafc9" providerId="ADAL" clId="{540747CF-EB31-BE4F-A57A-6836ACFB081D}" dt="2024-10-24T20:26:43.057" v="566" actId="1076"/>
          <ac:spMkLst>
            <pc:docMk/>
            <pc:sldMk cId="2186848261" sldId="325"/>
            <ac:spMk id="16" creationId="{333A6D7C-C73D-1C3E-8D94-6BC128E12D78}"/>
          </ac:spMkLst>
        </pc:spChg>
        <pc:spChg chg="mod">
          <ac:chgData name="Hailey Banack" userId="df58c6bd-3e89-4835-b83d-a52c76bdafc9" providerId="ADAL" clId="{540747CF-EB31-BE4F-A57A-6836ACFB081D}" dt="2024-10-24T20:27:27.170" v="575" actId="1076"/>
          <ac:spMkLst>
            <pc:docMk/>
            <pc:sldMk cId="2186848261" sldId="325"/>
            <ac:spMk id="17" creationId="{C807A5C1-B396-FAF5-7815-73B4CBB24F63}"/>
          </ac:spMkLst>
        </pc:spChg>
        <pc:spChg chg="add mod">
          <ac:chgData name="Hailey Banack" userId="df58c6bd-3e89-4835-b83d-a52c76bdafc9" providerId="ADAL" clId="{540747CF-EB31-BE4F-A57A-6836ACFB081D}" dt="2024-10-24T20:27:13.874" v="572" actId="1076"/>
          <ac:spMkLst>
            <pc:docMk/>
            <pc:sldMk cId="2186848261" sldId="325"/>
            <ac:spMk id="19" creationId="{AF8028CC-2138-E7A0-B80C-0197C9A97919}"/>
          </ac:spMkLst>
        </pc:spChg>
        <pc:spChg chg="add mod">
          <ac:chgData name="Hailey Banack" userId="df58c6bd-3e89-4835-b83d-a52c76bdafc9" providerId="ADAL" clId="{540747CF-EB31-BE4F-A57A-6836ACFB081D}" dt="2024-10-24T20:27:24.252" v="574" actId="1076"/>
          <ac:spMkLst>
            <pc:docMk/>
            <pc:sldMk cId="2186848261" sldId="325"/>
            <ac:spMk id="20" creationId="{3845CE0A-92A3-60CB-6E1A-D82B89DE67EA}"/>
          </ac:spMkLst>
        </pc:spChg>
        <pc:grpChg chg="del">
          <ac:chgData name="Hailey Banack" userId="df58c6bd-3e89-4835-b83d-a52c76bdafc9" providerId="ADAL" clId="{540747CF-EB31-BE4F-A57A-6836ACFB081D}" dt="2024-10-24T20:22:25.622" v="303" actId="478"/>
          <ac:grpSpMkLst>
            <pc:docMk/>
            <pc:sldMk cId="2186848261" sldId="325"/>
            <ac:grpSpMk id="2" creationId="{E07E7D44-8B03-F2F8-A93D-62A5A942630E}"/>
          </ac:grpSpMkLst>
        </pc:grpChg>
        <pc:picChg chg="add mod">
          <ac:chgData name="Hailey Banack" userId="df58c6bd-3e89-4835-b83d-a52c76bdafc9" providerId="ADAL" clId="{540747CF-EB31-BE4F-A57A-6836ACFB081D}" dt="2024-10-24T20:27:30.998" v="576" actId="1076"/>
          <ac:picMkLst>
            <pc:docMk/>
            <pc:sldMk cId="2186848261" sldId="325"/>
            <ac:picMk id="4" creationId="{7FA2F998-B2AD-8A81-AB6B-62B49C2BD14D}"/>
          </ac:picMkLst>
        </pc:picChg>
        <pc:picChg chg="del">
          <ac:chgData name="Hailey Banack" userId="df58c6bd-3e89-4835-b83d-a52c76bdafc9" providerId="ADAL" clId="{540747CF-EB31-BE4F-A57A-6836ACFB081D}" dt="2024-10-24T20:22:30.139" v="306" actId="478"/>
          <ac:picMkLst>
            <pc:docMk/>
            <pc:sldMk cId="2186848261" sldId="325"/>
            <ac:picMk id="18" creationId="{F3DAE69A-2B2F-A7C3-62AC-C6DF25B54548}"/>
          </ac:picMkLst>
        </pc:picChg>
      </pc:sldChg>
      <pc:sldChg chg="addSp delSp modSp add mod delAnim">
        <pc:chgData name="Hailey Banack" userId="df58c6bd-3e89-4835-b83d-a52c76bdafc9" providerId="ADAL" clId="{540747CF-EB31-BE4F-A57A-6836ACFB081D}" dt="2024-10-24T20:38:41.616" v="853" actId="20577"/>
        <pc:sldMkLst>
          <pc:docMk/>
          <pc:sldMk cId="1057129299" sldId="326"/>
        </pc:sldMkLst>
        <pc:spChg chg="mod">
          <ac:chgData name="Hailey Banack" userId="df58c6bd-3e89-4835-b83d-a52c76bdafc9" providerId="ADAL" clId="{540747CF-EB31-BE4F-A57A-6836ACFB081D}" dt="2024-10-24T20:36:37.077" v="812" actId="1076"/>
          <ac:spMkLst>
            <pc:docMk/>
            <pc:sldMk cId="1057129299" sldId="326"/>
            <ac:spMk id="655" creationId="{00000000-0000-0000-0000-000000000000}"/>
          </ac:spMkLst>
        </pc:spChg>
        <pc:spChg chg="mod">
          <ac:chgData name="Hailey Banack" userId="df58c6bd-3e89-4835-b83d-a52c76bdafc9" providerId="ADAL" clId="{540747CF-EB31-BE4F-A57A-6836ACFB081D}" dt="2024-10-24T20:38:41.616" v="853" actId="20577"/>
          <ac:spMkLst>
            <pc:docMk/>
            <pc:sldMk cId="1057129299" sldId="326"/>
            <ac:spMk id="656" creationId="{00000000-0000-0000-0000-000000000000}"/>
          </ac:spMkLst>
        </pc:spChg>
        <pc:picChg chg="del mod">
          <ac:chgData name="Hailey Banack" userId="df58c6bd-3e89-4835-b83d-a52c76bdafc9" providerId="ADAL" clId="{540747CF-EB31-BE4F-A57A-6836ACFB081D}" dt="2024-10-24T20:36:53.221" v="815" actId="478"/>
          <ac:picMkLst>
            <pc:docMk/>
            <pc:sldMk cId="1057129299" sldId="326"/>
            <ac:picMk id="2" creationId="{536029A9-A6D9-4677-4D5B-065146D9DF75}"/>
          </ac:picMkLst>
        </pc:picChg>
        <pc:picChg chg="add del mod">
          <ac:chgData name="Hailey Banack" userId="df58c6bd-3e89-4835-b83d-a52c76bdafc9" providerId="ADAL" clId="{540747CF-EB31-BE4F-A57A-6836ACFB081D}" dt="2024-10-24T20:37:03.075" v="818" actId="478"/>
          <ac:picMkLst>
            <pc:docMk/>
            <pc:sldMk cId="1057129299" sldId="326"/>
            <ac:picMk id="3" creationId="{973ACA28-6338-04FA-F4B1-65AADDC9B68E}"/>
          </ac:picMkLst>
        </pc:picChg>
        <pc:picChg chg="del mod">
          <ac:chgData name="Hailey Banack" userId="df58c6bd-3e89-4835-b83d-a52c76bdafc9" providerId="ADAL" clId="{540747CF-EB31-BE4F-A57A-6836ACFB081D}" dt="2024-10-24T20:36:42.078" v="814" actId="478"/>
          <ac:picMkLst>
            <pc:docMk/>
            <pc:sldMk cId="1057129299" sldId="326"/>
            <ac:picMk id="658" creationId="{00000000-0000-0000-0000-000000000000}"/>
          </ac:picMkLst>
        </pc:picChg>
      </pc:sldChg>
      <pc:sldChg chg="addSp delSp modSp add mod delAnim">
        <pc:chgData name="Hailey Banack" userId="df58c6bd-3e89-4835-b83d-a52c76bdafc9" providerId="ADAL" clId="{540747CF-EB31-BE4F-A57A-6836ACFB081D}" dt="2024-10-24T20:46:41.276" v="1402" actId="1076"/>
        <pc:sldMkLst>
          <pc:docMk/>
          <pc:sldMk cId="2697973815" sldId="327"/>
        </pc:sldMkLst>
        <pc:spChg chg="mod">
          <ac:chgData name="Hailey Banack" userId="df58c6bd-3e89-4835-b83d-a52c76bdafc9" providerId="ADAL" clId="{540747CF-EB31-BE4F-A57A-6836ACFB081D}" dt="2024-10-24T20:40:45.150" v="1020" actId="1076"/>
          <ac:spMkLst>
            <pc:docMk/>
            <pc:sldMk cId="2697973815" sldId="327"/>
            <ac:spMk id="6" creationId="{C7678CFB-2F14-9D9C-A206-BDA248417BB0}"/>
          </ac:spMkLst>
        </pc:spChg>
        <pc:spChg chg="del mod">
          <ac:chgData name="Hailey Banack" userId="df58c6bd-3e89-4835-b83d-a52c76bdafc9" providerId="ADAL" clId="{540747CF-EB31-BE4F-A57A-6836ACFB081D}" dt="2024-10-24T20:40:36.650" v="1019" actId="478"/>
          <ac:spMkLst>
            <pc:docMk/>
            <pc:sldMk cId="2697973815" sldId="327"/>
            <ac:spMk id="8" creationId="{072DE1C7-32A0-3A3A-EB9B-3867276C091C}"/>
          </ac:spMkLst>
        </pc:spChg>
        <pc:spChg chg="del">
          <ac:chgData name="Hailey Banack" userId="df58c6bd-3e89-4835-b83d-a52c76bdafc9" providerId="ADAL" clId="{540747CF-EB31-BE4F-A57A-6836ACFB081D}" dt="2024-10-24T20:40:53.783" v="1024" actId="478"/>
          <ac:spMkLst>
            <pc:docMk/>
            <pc:sldMk cId="2697973815" sldId="327"/>
            <ac:spMk id="10" creationId="{F821C72A-88B4-0023-0969-A0874C683E68}"/>
          </ac:spMkLst>
        </pc:spChg>
        <pc:spChg chg="mod">
          <ac:chgData name="Hailey Banack" userId="df58c6bd-3e89-4835-b83d-a52c76bdafc9" providerId="ADAL" clId="{540747CF-EB31-BE4F-A57A-6836ACFB081D}" dt="2024-10-24T20:46:40.075" v="1401" actId="1076"/>
          <ac:spMkLst>
            <pc:docMk/>
            <pc:sldMk cId="2697973815" sldId="327"/>
            <ac:spMk id="16" creationId="{333A6D7C-C73D-1C3E-8D94-6BC128E12D78}"/>
          </ac:spMkLst>
        </pc:spChg>
        <pc:spChg chg="del mod">
          <ac:chgData name="Hailey Banack" userId="df58c6bd-3e89-4835-b83d-a52c76bdafc9" providerId="ADAL" clId="{540747CF-EB31-BE4F-A57A-6836ACFB081D}" dt="2024-10-24T20:40:51.981" v="1023" actId="478"/>
          <ac:spMkLst>
            <pc:docMk/>
            <pc:sldMk cId="2697973815" sldId="327"/>
            <ac:spMk id="17" creationId="{C807A5C1-B396-FAF5-7815-73B4CBB24F63}"/>
          </ac:spMkLst>
        </pc:spChg>
        <pc:spChg chg="del">
          <ac:chgData name="Hailey Banack" userId="df58c6bd-3e89-4835-b83d-a52c76bdafc9" providerId="ADAL" clId="{540747CF-EB31-BE4F-A57A-6836ACFB081D}" dt="2024-10-24T20:41:44.932" v="1097" actId="478"/>
          <ac:spMkLst>
            <pc:docMk/>
            <pc:sldMk cId="2697973815" sldId="327"/>
            <ac:spMk id="19" creationId="{AF8028CC-2138-E7A0-B80C-0197C9A97919}"/>
          </ac:spMkLst>
        </pc:spChg>
        <pc:spChg chg="del">
          <ac:chgData name="Hailey Banack" userId="df58c6bd-3e89-4835-b83d-a52c76bdafc9" providerId="ADAL" clId="{540747CF-EB31-BE4F-A57A-6836ACFB081D}" dt="2024-10-24T20:41:46.466" v="1098" actId="478"/>
          <ac:spMkLst>
            <pc:docMk/>
            <pc:sldMk cId="2697973815" sldId="327"/>
            <ac:spMk id="20" creationId="{3845CE0A-92A3-60CB-6E1A-D82B89DE67EA}"/>
          </ac:spMkLst>
        </pc:spChg>
        <pc:picChg chg="add mod">
          <ac:chgData name="Hailey Banack" userId="df58c6bd-3e89-4835-b83d-a52c76bdafc9" providerId="ADAL" clId="{540747CF-EB31-BE4F-A57A-6836ACFB081D}" dt="2024-10-24T20:46:41.276" v="1402" actId="1076"/>
          <ac:picMkLst>
            <pc:docMk/>
            <pc:sldMk cId="2697973815" sldId="327"/>
            <ac:picMk id="2" creationId="{4D49B6BF-B5C6-4CA5-E9C5-70E1E167E669}"/>
          </ac:picMkLst>
        </pc:picChg>
        <pc:picChg chg="del">
          <ac:chgData name="Hailey Banack" userId="df58c6bd-3e89-4835-b83d-a52c76bdafc9" providerId="ADAL" clId="{540747CF-EB31-BE4F-A57A-6836ACFB081D}" dt="2024-10-24T20:40:49.011" v="1022" actId="478"/>
          <ac:picMkLst>
            <pc:docMk/>
            <pc:sldMk cId="2697973815" sldId="327"/>
            <ac:picMk id="4" creationId="{7FA2F998-B2AD-8A81-AB6B-62B49C2BD14D}"/>
          </ac:picMkLst>
        </pc:picChg>
      </pc:sldChg>
    </pc:docChg>
  </pc:docChgLst>
  <pc:docChgLst>
    <pc:chgData name="Hailey Banack" userId="df58c6bd-3e89-4835-b83d-a52c76bdafc9" providerId="ADAL" clId="{EC904B20-2F26-E34F-A3D5-8D8762D278EE}"/>
    <pc:docChg chg="undo custSel addSld delSld modSld sldOrd">
      <pc:chgData name="Hailey Banack" userId="df58c6bd-3e89-4835-b83d-a52c76bdafc9" providerId="ADAL" clId="{EC904B20-2F26-E34F-A3D5-8D8762D278EE}" dt="2024-10-28T16:59:45.500" v="565" actId="20577"/>
      <pc:docMkLst>
        <pc:docMk/>
      </pc:docMkLst>
      <pc:sldChg chg="modSp mod">
        <pc:chgData name="Hailey Banack" userId="df58c6bd-3e89-4835-b83d-a52c76bdafc9" providerId="ADAL" clId="{EC904B20-2F26-E34F-A3D5-8D8762D278EE}" dt="2024-10-25T13:58:56.561" v="46" actId="20577"/>
        <pc:sldMkLst>
          <pc:docMk/>
          <pc:sldMk cId="0" sldId="256"/>
        </pc:sldMkLst>
        <pc:spChg chg="mod">
          <ac:chgData name="Hailey Banack" userId="df58c6bd-3e89-4835-b83d-a52c76bdafc9" providerId="ADAL" clId="{EC904B20-2F26-E34F-A3D5-8D8762D278EE}" dt="2024-10-25T13:58:38.316" v="1" actId="20577"/>
          <ac:spMkLst>
            <pc:docMk/>
            <pc:sldMk cId="0" sldId="256"/>
            <ac:spMk id="5" creationId="{6E551378-DE19-955F-700C-755DD5B1BBDC}"/>
          </ac:spMkLst>
        </pc:spChg>
        <pc:spChg chg="mod">
          <ac:chgData name="Hailey Banack" userId="df58c6bd-3e89-4835-b83d-a52c76bdafc9" providerId="ADAL" clId="{EC904B20-2F26-E34F-A3D5-8D8762D278EE}" dt="2024-10-25T13:58:56.561" v="46" actId="20577"/>
          <ac:spMkLst>
            <pc:docMk/>
            <pc:sldMk cId="0" sldId="256"/>
            <ac:spMk id="309" creationId="{00000000-0000-0000-0000-000000000000}"/>
          </ac:spMkLst>
        </pc:spChg>
      </pc:sldChg>
      <pc:sldChg chg="modSp">
        <pc:chgData name="Hailey Banack" userId="df58c6bd-3e89-4835-b83d-a52c76bdafc9" providerId="ADAL" clId="{EC904B20-2F26-E34F-A3D5-8D8762D278EE}" dt="2024-10-28T15:05:12.840" v="66" actId="20577"/>
        <pc:sldMkLst>
          <pc:docMk/>
          <pc:sldMk cId="0" sldId="259"/>
        </pc:sldMkLst>
        <pc:spChg chg="mod">
          <ac:chgData name="Hailey Banack" userId="df58c6bd-3e89-4835-b83d-a52c76bdafc9" providerId="ADAL" clId="{EC904B20-2F26-E34F-A3D5-8D8762D278EE}" dt="2024-10-28T15:05:12.840" v="66" actId="20577"/>
          <ac:spMkLst>
            <pc:docMk/>
            <pc:sldMk cId="0" sldId="259"/>
            <ac:spMk id="343" creationId="{00000000-0000-0000-0000-000000000000}"/>
          </ac:spMkLst>
        </pc:spChg>
      </pc:sldChg>
      <pc:sldChg chg="modSp mod">
        <pc:chgData name="Hailey Banack" userId="df58c6bd-3e89-4835-b83d-a52c76bdafc9" providerId="ADAL" clId="{EC904B20-2F26-E34F-A3D5-8D8762D278EE}" dt="2024-10-25T13:59:59.653" v="64" actId="20577"/>
        <pc:sldMkLst>
          <pc:docMk/>
          <pc:sldMk cId="0" sldId="261"/>
        </pc:sldMkLst>
        <pc:spChg chg="mod">
          <ac:chgData name="Hailey Banack" userId="df58c6bd-3e89-4835-b83d-a52c76bdafc9" providerId="ADAL" clId="{EC904B20-2F26-E34F-A3D5-8D8762D278EE}" dt="2024-10-25T13:59:59.653" v="64" actId="20577"/>
          <ac:spMkLst>
            <pc:docMk/>
            <pc:sldMk cId="0" sldId="261"/>
            <ac:spMk id="4" creationId="{0CAB4224-E412-0571-ABD5-A39634102E3D}"/>
          </ac:spMkLst>
        </pc:spChg>
        <pc:spChg chg="mod">
          <ac:chgData name="Hailey Banack" userId="df58c6bd-3e89-4835-b83d-a52c76bdafc9" providerId="ADAL" clId="{EC904B20-2F26-E34F-A3D5-8D8762D278EE}" dt="2024-10-25T13:59:16.937" v="53" actId="20577"/>
          <ac:spMkLst>
            <pc:docMk/>
            <pc:sldMk cId="0" sldId="261"/>
            <ac:spMk id="366" creationId="{00000000-0000-0000-0000-000000000000}"/>
          </ac:spMkLst>
        </pc:spChg>
      </pc:sldChg>
      <pc:sldChg chg="modSp">
        <pc:chgData name="Hailey Banack" userId="df58c6bd-3e89-4835-b83d-a52c76bdafc9" providerId="ADAL" clId="{EC904B20-2F26-E34F-A3D5-8D8762D278EE}" dt="2024-10-28T16:58:40.559" v="562" actId="20577"/>
        <pc:sldMkLst>
          <pc:docMk/>
          <pc:sldMk cId="0" sldId="276"/>
        </pc:sldMkLst>
        <pc:spChg chg="mod">
          <ac:chgData name="Hailey Banack" userId="df58c6bd-3e89-4835-b83d-a52c76bdafc9" providerId="ADAL" clId="{EC904B20-2F26-E34F-A3D5-8D8762D278EE}" dt="2024-10-28T16:58:40.559" v="562" actId="20577"/>
          <ac:spMkLst>
            <pc:docMk/>
            <pc:sldMk cId="0" sldId="276"/>
            <ac:spMk id="656" creationId="{00000000-0000-0000-0000-000000000000}"/>
          </ac:spMkLst>
        </pc:spChg>
      </pc:sldChg>
      <pc:sldChg chg="addSp delSp modSp mod">
        <pc:chgData name="Hailey Banack" userId="df58c6bd-3e89-4835-b83d-a52c76bdafc9" providerId="ADAL" clId="{EC904B20-2F26-E34F-A3D5-8D8762D278EE}" dt="2024-10-28T16:31:31.582" v="431" actId="20577"/>
        <pc:sldMkLst>
          <pc:docMk/>
          <pc:sldMk cId="238759412" sldId="320"/>
        </pc:sldMkLst>
        <pc:spChg chg="add del">
          <ac:chgData name="Hailey Banack" userId="df58c6bd-3e89-4835-b83d-a52c76bdafc9" providerId="ADAL" clId="{EC904B20-2F26-E34F-A3D5-8D8762D278EE}" dt="2024-10-28T15:52:08.437" v="195" actId="22"/>
          <ac:spMkLst>
            <pc:docMk/>
            <pc:sldMk cId="238759412" sldId="320"/>
            <ac:spMk id="3" creationId="{B0D1BCF3-4577-1B8A-10A5-217103E8FB4F}"/>
          </ac:spMkLst>
        </pc:spChg>
        <pc:spChg chg="mod">
          <ac:chgData name="Hailey Banack" userId="df58c6bd-3e89-4835-b83d-a52c76bdafc9" providerId="ADAL" clId="{EC904B20-2F26-E34F-A3D5-8D8762D278EE}" dt="2024-10-28T15:52:32.073" v="202" actId="1076"/>
          <ac:spMkLst>
            <pc:docMk/>
            <pc:sldMk cId="238759412" sldId="320"/>
            <ac:spMk id="4" creationId="{20833D9C-BD73-6CDD-29CC-C4AA2D145A26}"/>
          </ac:spMkLst>
        </pc:spChg>
        <pc:spChg chg="add mod">
          <ac:chgData name="Hailey Banack" userId="df58c6bd-3e89-4835-b83d-a52c76bdafc9" providerId="ADAL" clId="{EC904B20-2F26-E34F-A3D5-8D8762D278EE}" dt="2024-10-28T15:53:36.738" v="245" actId="1076"/>
          <ac:spMkLst>
            <pc:docMk/>
            <pc:sldMk cId="238759412" sldId="320"/>
            <ac:spMk id="5" creationId="{8A7094F9-FFE5-4DBA-A7DD-7A005A3976C7}"/>
          </ac:spMkLst>
        </pc:spChg>
        <pc:spChg chg="mod">
          <ac:chgData name="Hailey Banack" userId="df58c6bd-3e89-4835-b83d-a52c76bdafc9" providerId="ADAL" clId="{EC904B20-2F26-E34F-A3D5-8D8762D278EE}" dt="2024-10-28T15:50:32.540" v="176" actId="1076"/>
          <ac:spMkLst>
            <pc:docMk/>
            <pc:sldMk cId="238759412" sldId="320"/>
            <ac:spMk id="6" creationId="{C7678CFB-2F14-9D9C-A206-BDA248417BB0}"/>
          </ac:spMkLst>
        </pc:spChg>
        <pc:spChg chg="mod">
          <ac:chgData name="Hailey Banack" userId="df58c6bd-3e89-4835-b83d-a52c76bdafc9" providerId="ADAL" clId="{EC904B20-2F26-E34F-A3D5-8D8762D278EE}" dt="2024-10-28T16:31:31.582" v="431" actId="20577"/>
          <ac:spMkLst>
            <pc:docMk/>
            <pc:sldMk cId="238759412" sldId="320"/>
            <ac:spMk id="8" creationId="{072DE1C7-32A0-3A3A-EB9B-3867276C091C}"/>
          </ac:spMkLst>
        </pc:spChg>
        <pc:spChg chg="del mod">
          <ac:chgData name="Hailey Banack" userId="df58c6bd-3e89-4835-b83d-a52c76bdafc9" providerId="ADAL" clId="{EC904B20-2F26-E34F-A3D5-8D8762D278EE}" dt="2024-10-28T15:51:36.196" v="191" actId="478"/>
          <ac:spMkLst>
            <pc:docMk/>
            <pc:sldMk cId="238759412" sldId="320"/>
            <ac:spMk id="11" creationId="{3C978515-96AB-E7D2-CE5D-52A0C5B774DB}"/>
          </ac:spMkLst>
        </pc:spChg>
        <pc:picChg chg="add del mod">
          <ac:chgData name="Hailey Banack" userId="df58c6bd-3e89-4835-b83d-a52c76bdafc9" providerId="ADAL" clId="{EC904B20-2F26-E34F-A3D5-8D8762D278EE}" dt="2024-10-28T15:53:39.744" v="246" actId="478"/>
          <ac:picMkLst>
            <pc:docMk/>
            <pc:sldMk cId="238759412" sldId="320"/>
            <ac:picMk id="7" creationId="{4A058C98-ABA7-F2A6-2D22-47A65DA1F977}"/>
          </ac:picMkLst>
        </pc:picChg>
        <pc:picChg chg="add mod">
          <ac:chgData name="Hailey Banack" userId="df58c6bd-3e89-4835-b83d-a52c76bdafc9" providerId="ADAL" clId="{EC904B20-2F26-E34F-A3D5-8D8762D278EE}" dt="2024-10-28T15:53:47.034" v="249" actId="1076"/>
          <ac:picMkLst>
            <pc:docMk/>
            <pc:sldMk cId="238759412" sldId="320"/>
            <ac:picMk id="9" creationId="{A4E86C17-8343-3E51-0F38-1C40F5D1829D}"/>
          </ac:picMkLst>
        </pc:picChg>
        <pc:picChg chg="del">
          <ac:chgData name="Hailey Banack" userId="df58c6bd-3e89-4835-b83d-a52c76bdafc9" providerId="ADAL" clId="{EC904B20-2F26-E34F-A3D5-8D8762D278EE}" dt="2024-10-28T15:51:38.007" v="192" actId="478"/>
          <ac:picMkLst>
            <pc:docMk/>
            <pc:sldMk cId="238759412" sldId="320"/>
            <ac:picMk id="10" creationId="{E4B42E19-9F8D-4783-22C8-2744283055AC}"/>
          </ac:picMkLst>
        </pc:picChg>
        <pc:picChg chg="add mod">
          <ac:chgData name="Hailey Banack" userId="df58c6bd-3e89-4835-b83d-a52c76bdafc9" providerId="ADAL" clId="{EC904B20-2F26-E34F-A3D5-8D8762D278EE}" dt="2024-10-28T15:53:44.167" v="248" actId="1076"/>
          <ac:picMkLst>
            <pc:docMk/>
            <pc:sldMk cId="238759412" sldId="320"/>
            <ac:picMk id="13" creationId="{0BA8FA11-AA4B-5C03-58AE-2C03F126D3F6}"/>
          </ac:picMkLst>
        </pc:picChg>
        <pc:picChg chg="del">
          <ac:chgData name="Hailey Banack" userId="df58c6bd-3e89-4835-b83d-a52c76bdafc9" providerId="ADAL" clId="{EC904B20-2F26-E34F-A3D5-8D8762D278EE}" dt="2024-10-28T15:48:31.842" v="104" actId="478"/>
          <ac:picMkLst>
            <pc:docMk/>
            <pc:sldMk cId="238759412" sldId="320"/>
            <ac:picMk id="18" creationId="{F3DAE69A-2B2F-A7C3-62AC-C6DF25B54548}"/>
          </ac:picMkLst>
        </pc:picChg>
      </pc:sldChg>
      <pc:sldChg chg="modSp del mod">
        <pc:chgData name="Hailey Banack" userId="df58c6bd-3e89-4835-b83d-a52c76bdafc9" providerId="ADAL" clId="{EC904B20-2F26-E34F-A3D5-8D8762D278EE}" dt="2024-10-28T16:58:32.220" v="543" actId="2696"/>
        <pc:sldMkLst>
          <pc:docMk/>
          <pc:sldMk cId="4111112523" sldId="322"/>
        </pc:sldMkLst>
        <pc:spChg chg="mod">
          <ac:chgData name="Hailey Banack" userId="df58c6bd-3e89-4835-b83d-a52c76bdafc9" providerId="ADAL" clId="{EC904B20-2F26-E34F-A3D5-8D8762D278EE}" dt="2024-10-28T16:58:31.105" v="542" actId="20577"/>
          <ac:spMkLst>
            <pc:docMk/>
            <pc:sldMk cId="4111112523" sldId="322"/>
            <ac:spMk id="375" creationId="{00000000-0000-0000-0000-000000000000}"/>
          </ac:spMkLst>
        </pc:spChg>
      </pc:sldChg>
      <pc:sldChg chg="addSp modSp add del mod">
        <pc:chgData name="Hailey Banack" userId="df58c6bd-3e89-4835-b83d-a52c76bdafc9" providerId="ADAL" clId="{EC904B20-2F26-E34F-A3D5-8D8762D278EE}" dt="2024-10-28T16:58:18.247" v="541" actId="1076"/>
        <pc:sldMkLst>
          <pc:docMk/>
          <pc:sldMk cId="1024386368" sldId="323"/>
        </pc:sldMkLst>
        <pc:spChg chg="add mod">
          <ac:chgData name="Hailey Banack" userId="df58c6bd-3e89-4835-b83d-a52c76bdafc9" providerId="ADAL" clId="{EC904B20-2F26-E34F-A3D5-8D8762D278EE}" dt="2024-10-28T16:58:18.247" v="541" actId="1076"/>
          <ac:spMkLst>
            <pc:docMk/>
            <pc:sldMk cId="1024386368" sldId="323"/>
            <ac:spMk id="4" creationId="{AE0D3E41-0E47-CF3D-357F-21465C544672}"/>
          </ac:spMkLst>
        </pc:spChg>
        <pc:spChg chg="mod">
          <ac:chgData name="Hailey Banack" userId="df58c6bd-3e89-4835-b83d-a52c76bdafc9" providerId="ADAL" clId="{EC904B20-2F26-E34F-A3D5-8D8762D278EE}" dt="2024-10-28T16:55:42.190" v="527" actId="14100"/>
          <ac:spMkLst>
            <pc:docMk/>
            <pc:sldMk cId="1024386368" sldId="323"/>
            <ac:spMk id="16" creationId="{959BB1EF-12CC-231C-0F90-9307454C3120}"/>
          </ac:spMkLst>
        </pc:spChg>
        <pc:picChg chg="add mod">
          <ac:chgData name="Hailey Banack" userId="df58c6bd-3e89-4835-b83d-a52c76bdafc9" providerId="ADAL" clId="{EC904B20-2F26-E34F-A3D5-8D8762D278EE}" dt="2024-10-28T16:55:47.364" v="528" actId="14100"/>
          <ac:picMkLst>
            <pc:docMk/>
            <pc:sldMk cId="1024386368" sldId="323"/>
            <ac:picMk id="2" creationId="{1CB4DDEF-CE1B-B506-0210-B40BB4026638}"/>
          </ac:picMkLst>
        </pc:picChg>
        <pc:picChg chg="add mod">
          <ac:chgData name="Hailey Banack" userId="df58c6bd-3e89-4835-b83d-a52c76bdafc9" providerId="ADAL" clId="{EC904B20-2F26-E34F-A3D5-8D8762D278EE}" dt="2024-10-28T16:56:00.130" v="531" actId="1076"/>
          <ac:picMkLst>
            <pc:docMk/>
            <pc:sldMk cId="1024386368" sldId="323"/>
            <ac:picMk id="3" creationId="{5FBDF9C0-1EB7-2257-482A-D4D016889508}"/>
          </ac:picMkLst>
        </pc:picChg>
      </pc:sldChg>
      <pc:sldChg chg="addSp delSp modSp mod addAnim delAnim modAnim">
        <pc:chgData name="Hailey Banack" userId="df58c6bd-3e89-4835-b83d-a52c76bdafc9" providerId="ADAL" clId="{EC904B20-2F26-E34F-A3D5-8D8762D278EE}" dt="2024-10-28T16:03:59.078" v="353" actId="1076"/>
        <pc:sldMkLst>
          <pc:docMk/>
          <pc:sldMk cId="2186848261" sldId="325"/>
        </pc:sldMkLst>
        <pc:spChg chg="add del mod">
          <ac:chgData name="Hailey Banack" userId="df58c6bd-3e89-4835-b83d-a52c76bdafc9" providerId="ADAL" clId="{EC904B20-2F26-E34F-A3D5-8D8762D278EE}" dt="2024-10-28T16:01:10.099" v="341" actId="1076"/>
          <ac:spMkLst>
            <pc:docMk/>
            <pc:sldMk cId="2186848261" sldId="325"/>
            <ac:spMk id="2" creationId="{4001ED6F-8C3B-B946-B317-A78D3AF81A3D}"/>
          </ac:spMkLst>
        </pc:spChg>
        <pc:spChg chg="add del">
          <ac:chgData name="Hailey Banack" userId="df58c6bd-3e89-4835-b83d-a52c76bdafc9" providerId="ADAL" clId="{EC904B20-2F26-E34F-A3D5-8D8762D278EE}" dt="2024-10-28T15:55:29.262" v="256" actId="22"/>
          <ac:spMkLst>
            <pc:docMk/>
            <pc:sldMk cId="2186848261" sldId="325"/>
            <ac:spMk id="4" creationId="{654C27C4-FE69-71EE-A806-F65B24CAB0E4}"/>
          </ac:spMkLst>
        </pc:spChg>
        <pc:spChg chg="add mod">
          <ac:chgData name="Hailey Banack" userId="df58c6bd-3e89-4835-b83d-a52c76bdafc9" providerId="ADAL" clId="{EC904B20-2F26-E34F-A3D5-8D8762D278EE}" dt="2024-10-28T16:03:48.500" v="350" actId="1076"/>
          <ac:spMkLst>
            <pc:docMk/>
            <pc:sldMk cId="2186848261" sldId="325"/>
            <ac:spMk id="5" creationId="{9F27C58C-C6AD-653C-6DC2-0EFA17BD353D}"/>
          </ac:spMkLst>
        </pc:spChg>
        <pc:spChg chg="mod">
          <ac:chgData name="Hailey Banack" userId="df58c6bd-3e89-4835-b83d-a52c76bdafc9" providerId="ADAL" clId="{EC904B20-2F26-E34F-A3D5-8D8762D278EE}" dt="2024-10-28T15:55:05.281" v="253" actId="20577"/>
          <ac:spMkLst>
            <pc:docMk/>
            <pc:sldMk cId="2186848261" sldId="325"/>
            <ac:spMk id="6" creationId="{C7678CFB-2F14-9D9C-A206-BDA248417BB0}"/>
          </ac:spMkLst>
        </pc:spChg>
        <pc:spChg chg="add del mod">
          <ac:chgData name="Hailey Banack" userId="df58c6bd-3e89-4835-b83d-a52c76bdafc9" providerId="ADAL" clId="{EC904B20-2F26-E34F-A3D5-8D8762D278EE}" dt="2024-10-28T15:58:39.498" v="317"/>
          <ac:spMkLst>
            <pc:docMk/>
            <pc:sldMk cId="2186848261" sldId="325"/>
            <ac:spMk id="7" creationId="{C217F042-9F26-8886-CB19-B2E494A7B2E6}"/>
          </ac:spMkLst>
        </pc:spChg>
        <pc:spChg chg="del">
          <ac:chgData name="Hailey Banack" userId="df58c6bd-3e89-4835-b83d-a52c76bdafc9" providerId="ADAL" clId="{EC904B20-2F26-E34F-A3D5-8D8762D278EE}" dt="2024-10-28T15:54:56.543" v="251" actId="478"/>
          <ac:spMkLst>
            <pc:docMk/>
            <pc:sldMk cId="2186848261" sldId="325"/>
            <ac:spMk id="8" creationId="{072DE1C7-32A0-3A3A-EB9B-3867276C091C}"/>
          </ac:spMkLst>
        </pc:spChg>
        <pc:spChg chg="add mod">
          <ac:chgData name="Hailey Banack" userId="df58c6bd-3e89-4835-b83d-a52c76bdafc9" providerId="ADAL" clId="{EC904B20-2F26-E34F-A3D5-8D8762D278EE}" dt="2024-10-28T16:03:53.758" v="351" actId="1076"/>
          <ac:spMkLst>
            <pc:docMk/>
            <pc:sldMk cId="2186848261" sldId="325"/>
            <ac:spMk id="9" creationId="{60B6E358-EFA5-0E4A-AB8F-50EB01B1234B}"/>
          </ac:spMkLst>
        </pc:spChg>
        <pc:spChg chg="add mod">
          <ac:chgData name="Hailey Banack" userId="df58c6bd-3e89-4835-b83d-a52c76bdafc9" providerId="ADAL" clId="{EC904B20-2F26-E34F-A3D5-8D8762D278EE}" dt="2024-10-28T16:03:56.758" v="352" actId="1076"/>
          <ac:spMkLst>
            <pc:docMk/>
            <pc:sldMk cId="2186848261" sldId="325"/>
            <ac:spMk id="10" creationId="{F609FE2C-9E0C-78CF-693B-A2219483B394}"/>
          </ac:spMkLst>
        </pc:spChg>
        <pc:spChg chg="add mod">
          <ac:chgData name="Hailey Banack" userId="df58c6bd-3e89-4835-b83d-a52c76bdafc9" providerId="ADAL" clId="{EC904B20-2F26-E34F-A3D5-8D8762D278EE}" dt="2024-10-28T16:03:59.078" v="353" actId="1076"/>
          <ac:spMkLst>
            <pc:docMk/>
            <pc:sldMk cId="2186848261" sldId="325"/>
            <ac:spMk id="11" creationId="{F1EBB7C7-3F3A-1B79-4664-B8F4FCCB65D8}"/>
          </ac:spMkLst>
        </pc:spChg>
        <pc:spChg chg="add mod">
          <ac:chgData name="Hailey Banack" userId="df58c6bd-3e89-4835-b83d-a52c76bdafc9" providerId="ADAL" clId="{EC904B20-2F26-E34F-A3D5-8D8762D278EE}" dt="2024-10-28T16:03:43.550" v="349" actId="167"/>
          <ac:spMkLst>
            <pc:docMk/>
            <pc:sldMk cId="2186848261" sldId="325"/>
            <ac:spMk id="13" creationId="{941FDD20-E064-6ACA-108F-7140857D09DF}"/>
          </ac:spMkLst>
        </pc:spChg>
        <pc:picChg chg="add mod">
          <ac:chgData name="Hailey Banack" userId="df58c6bd-3e89-4835-b83d-a52c76bdafc9" providerId="ADAL" clId="{EC904B20-2F26-E34F-A3D5-8D8762D278EE}" dt="2024-10-28T16:00:09.770" v="332" actId="1076"/>
          <ac:picMkLst>
            <pc:docMk/>
            <pc:sldMk cId="2186848261" sldId="325"/>
            <ac:picMk id="12" creationId="{412AD3AC-744A-A37D-AF8C-7DC6E1C0C830}"/>
          </ac:picMkLst>
        </pc:picChg>
      </pc:sldChg>
      <pc:sldChg chg="del">
        <pc:chgData name="Hailey Banack" userId="df58c6bd-3e89-4835-b83d-a52c76bdafc9" providerId="ADAL" clId="{EC904B20-2F26-E34F-A3D5-8D8762D278EE}" dt="2024-10-28T16:04:27.120" v="355" actId="2696"/>
        <pc:sldMkLst>
          <pc:docMk/>
          <pc:sldMk cId="1057129299" sldId="326"/>
        </pc:sldMkLst>
      </pc:sldChg>
      <pc:sldChg chg="modSp mod">
        <pc:chgData name="Hailey Banack" userId="df58c6bd-3e89-4835-b83d-a52c76bdafc9" providerId="ADAL" clId="{EC904B20-2F26-E34F-A3D5-8D8762D278EE}" dt="2024-10-28T16:59:45.500" v="565" actId="20577"/>
        <pc:sldMkLst>
          <pc:docMk/>
          <pc:sldMk cId="3287837277" sldId="327"/>
        </pc:sldMkLst>
        <pc:spChg chg="mod">
          <ac:chgData name="Hailey Banack" userId="df58c6bd-3e89-4835-b83d-a52c76bdafc9" providerId="ADAL" clId="{EC904B20-2F26-E34F-A3D5-8D8762D278EE}" dt="2024-10-28T16:59:45.500" v="565" actId="20577"/>
          <ac:spMkLst>
            <pc:docMk/>
            <pc:sldMk cId="3287837277" sldId="327"/>
            <ac:spMk id="375" creationId="{00000000-0000-0000-0000-000000000000}"/>
          </ac:spMkLst>
        </pc:spChg>
      </pc:sldChg>
      <pc:sldChg chg="addSp delSp modSp add mod ord addAnim delAnim modAnim">
        <pc:chgData name="Hailey Banack" userId="df58c6bd-3e89-4835-b83d-a52c76bdafc9" providerId="ADAL" clId="{EC904B20-2F26-E34F-A3D5-8D8762D278EE}" dt="2024-10-28T16:29:08.309" v="430" actId="20578"/>
        <pc:sldMkLst>
          <pc:docMk/>
          <pc:sldMk cId="916367827" sldId="328"/>
        </pc:sldMkLst>
        <pc:spChg chg="add del mod">
          <ac:chgData name="Hailey Banack" userId="df58c6bd-3e89-4835-b83d-a52c76bdafc9" providerId="ADAL" clId="{EC904B20-2F26-E34F-A3D5-8D8762D278EE}" dt="2024-10-28T16:04:30.597" v="357" actId="478"/>
          <ac:spMkLst>
            <pc:docMk/>
            <pc:sldMk cId="916367827" sldId="328"/>
            <ac:spMk id="4" creationId="{F1BF6271-6FFC-8E92-5C02-DA672D6CDB95}"/>
          </ac:spMkLst>
        </pc:spChg>
        <pc:spChg chg="mod">
          <ac:chgData name="Hailey Banack" userId="df58c6bd-3e89-4835-b83d-a52c76bdafc9" providerId="ADAL" clId="{EC904B20-2F26-E34F-A3D5-8D8762D278EE}" dt="2024-10-28T16:09:09.134" v="421" actId="1076"/>
          <ac:spMkLst>
            <pc:docMk/>
            <pc:sldMk cId="916367827" sldId="328"/>
            <ac:spMk id="5" creationId="{1BCC78DA-9387-EA86-726D-86C5BEFBC9E6}"/>
          </ac:spMkLst>
        </pc:spChg>
        <pc:spChg chg="add del mod">
          <ac:chgData name="Hailey Banack" userId="df58c6bd-3e89-4835-b83d-a52c76bdafc9" providerId="ADAL" clId="{EC904B20-2F26-E34F-A3D5-8D8762D278EE}" dt="2024-10-28T16:04:34.612" v="360" actId="478"/>
          <ac:spMkLst>
            <pc:docMk/>
            <pc:sldMk cId="916367827" sldId="328"/>
            <ac:spMk id="7" creationId="{4BFB7B5C-FCDD-44F1-54DF-033BCB457F3F}"/>
          </ac:spMkLst>
        </pc:spChg>
        <pc:spChg chg="add del">
          <ac:chgData name="Hailey Banack" userId="df58c6bd-3e89-4835-b83d-a52c76bdafc9" providerId="ADAL" clId="{EC904B20-2F26-E34F-A3D5-8D8762D278EE}" dt="2024-10-28T16:05:12.007" v="369" actId="22"/>
          <ac:spMkLst>
            <pc:docMk/>
            <pc:sldMk cId="916367827" sldId="328"/>
            <ac:spMk id="9" creationId="{DCED7E5B-53DA-3DB8-AC79-D566B20596E5}"/>
          </ac:spMkLst>
        </pc:spChg>
        <pc:spChg chg="add mod">
          <ac:chgData name="Hailey Banack" userId="df58c6bd-3e89-4835-b83d-a52c76bdafc9" providerId="ADAL" clId="{EC904B20-2F26-E34F-A3D5-8D8762D278EE}" dt="2024-10-28T16:09:13.512" v="422" actId="1076"/>
          <ac:spMkLst>
            <pc:docMk/>
            <pc:sldMk cId="916367827" sldId="328"/>
            <ac:spMk id="10" creationId="{97BCA180-BAE7-CE9B-99C3-2ADEC20E10EC}"/>
          </ac:spMkLst>
        </pc:spChg>
        <pc:spChg chg="add mod">
          <ac:chgData name="Hailey Banack" userId="df58c6bd-3e89-4835-b83d-a52c76bdafc9" providerId="ADAL" clId="{EC904B20-2F26-E34F-A3D5-8D8762D278EE}" dt="2024-10-28T16:09:37.865" v="427" actId="14100"/>
          <ac:spMkLst>
            <pc:docMk/>
            <pc:sldMk cId="916367827" sldId="328"/>
            <ac:spMk id="11" creationId="{6492CFBE-4422-1E97-2BAE-8139D36A5D4D}"/>
          </ac:spMkLst>
        </pc:spChg>
        <pc:spChg chg="del">
          <ac:chgData name="Hailey Banack" userId="df58c6bd-3e89-4835-b83d-a52c76bdafc9" providerId="ADAL" clId="{EC904B20-2F26-E34F-A3D5-8D8762D278EE}" dt="2024-10-28T16:04:30.059" v="356" actId="478"/>
          <ac:spMkLst>
            <pc:docMk/>
            <pc:sldMk cId="916367827" sldId="328"/>
            <ac:spMk id="343" creationId="{00000000-0000-0000-0000-000000000000}"/>
          </ac:spMkLst>
        </pc:spChg>
        <pc:spChg chg="del">
          <ac:chgData name="Hailey Banack" userId="df58c6bd-3e89-4835-b83d-a52c76bdafc9" providerId="ADAL" clId="{EC904B20-2F26-E34F-A3D5-8D8762D278EE}" dt="2024-10-28T16:04:32.758" v="359" actId="478"/>
          <ac:spMkLst>
            <pc:docMk/>
            <pc:sldMk cId="916367827" sldId="328"/>
            <ac:spMk id="346" creationId="{00000000-0000-0000-0000-000000000000}"/>
          </ac:spMkLst>
        </pc:spChg>
        <pc:picChg chg="del">
          <ac:chgData name="Hailey Banack" userId="df58c6bd-3e89-4835-b83d-a52c76bdafc9" providerId="ADAL" clId="{EC904B20-2F26-E34F-A3D5-8D8762D278EE}" dt="2024-10-28T16:04:37.073" v="361" actId="478"/>
          <ac:picMkLst>
            <pc:docMk/>
            <pc:sldMk cId="916367827" sldId="328"/>
            <ac:picMk id="2" creationId="{A00F8BA7-DBF1-6D65-430E-DBD03761209B}"/>
          </ac:picMkLst>
        </pc:picChg>
        <pc:picChg chg="add mod">
          <ac:chgData name="Hailey Banack" userId="df58c6bd-3e89-4835-b83d-a52c76bdafc9" providerId="ADAL" clId="{EC904B20-2F26-E34F-A3D5-8D8762D278EE}" dt="2024-10-28T16:09:06.335" v="420" actId="1076"/>
          <ac:picMkLst>
            <pc:docMk/>
            <pc:sldMk cId="916367827" sldId="328"/>
            <ac:picMk id="12" creationId="{F598B362-CE97-3996-756A-DE616B79230D}"/>
          </ac:picMkLst>
        </pc:picChg>
        <pc:picChg chg="add mod">
          <ac:chgData name="Hailey Banack" userId="df58c6bd-3e89-4835-b83d-a52c76bdafc9" providerId="ADAL" clId="{EC904B20-2F26-E34F-A3D5-8D8762D278EE}" dt="2024-10-28T16:09:25.080" v="426" actId="1076"/>
          <ac:picMkLst>
            <pc:docMk/>
            <pc:sldMk cId="916367827" sldId="328"/>
            <ac:picMk id="13" creationId="{BE401D62-D90D-EAE5-A5AB-744CBE99C20B}"/>
          </ac:picMkLst>
        </pc:picChg>
        <pc:picChg chg="add mod">
          <ac:chgData name="Hailey Banack" userId="df58c6bd-3e89-4835-b83d-a52c76bdafc9" providerId="ADAL" clId="{EC904B20-2F26-E34F-A3D5-8D8762D278EE}" dt="2024-10-28T16:09:03.773" v="419" actId="1076"/>
          <ac:picMkLst>
            <pc:docMk/>
            <pc:sldMk cId="916367827" sldId="328"/>
            <ac:picMk id="14" creationId="{B07415B4-70CA-9508-7E67-7184D6078818}"/>
          </ac:picMkLst>
        </pc:picChg>
        <pc:picChg chg="del">
          <ac:chgData name="Hailey Banack" userId="df58c6bd-3e89-4835-b83d-a52c76bdafc9" providerId="ADAL" clId="{EC904B20-2F26-E34F-A3D5-8D8762D278EE}" dt="2024-10-28T16:04:31.103" v="358" actId="478"/>
          <ac:picMkLst>
            <pc:docMk/>
            <pc:sldMk cId="916367827" sldId="328"/>
            <ac:picMk id="342" creationId="{00000000-0000-0000-0000-000000000000}"/>
          </ac:picMkLst>
        </pc:picChg>
      </pc:sldChg>
    </pc:docChg>
  </pc:docChgLst>
  <pc:docChgLst>
    <pc:chgData name="Hailey Banack" userId="df58c6bd-3e89-4835-b83d-a52c76bdafc9" providerId="ADAL" clId="{D977A145-9998-4443-9865-461E40453E1D}"/>
    <pc:docChg chg="undo custSel addSld delSld modSld sldOrd">
      <pc:chgData name="Hailey Banack" userId="df58c6bd-3e89-4835-b83d-a52c76bdafc9" providerId="ADAL" clId="{D977A145-9998-4443-9865-461E40453E1D}" dt="2024-10-24T19:10:23.149" v="1159" actId="20577"/>
      <pc:docMkLst>
        <pc:docMk/>
      </pc:docMkLst>
      <pc:sldChg chg="modSp mod">
        <pc:chgData name="Hailey Banack" userId="df58c6bd-3e89-4835-b83d-a52c76bdafc9" providerId="ADAL" clId="{D977A145-9998-4443-9865-461E40453E1D}" dt="2024-10-24T18:17:56.806" v="18" actId="20577"/>
        <pc:sldMkLst>
          <pc:docMk/>
          <pc:sldMk cId="0" sldId="256"/>
        </pc:sldMkLst>
        <pc:spChg chg="mod">
          <ac:chgData name="Hailey Banack" userId="df58c6bd-3e89-4835-b83d-a52c76bdafc9" providerId="ADAL" clId="{D977A145-9998-4443-9865-461E40453E1D}" dt="2024-10-24T18:17:51.646" v="1" actId="20577"/>
          <ac:spMkLst>
            <pc:docMk/>
            <pc:sldMk cId="0" sldId="256"/>
            <ac:spMk id="5" creationId="{6E551378-DE19-955F-700C-755DD5B1BBDC}"/>
          </ac:spMkLst>
        </pc:spChg>
        <pc:spChg chg="mod">
          <ac:chgData name="Hailey Banack" userId="df58c6bd-3e89-4835-b83d-a52c76bdafc9" providerId="ADAL" clId="{D977A145-9998-4443-9865-461E40453E1D}" dt="2024-10-24T18:17:56.806" v="18" actId="20577"/>
          <ac:spMkLst>
            <pc:docMk/>
            <pc:sldMk cId="0" sldId="256"/>
            <ac:spMk id="309" creationId="{00000000-0000-0000-0000-000000000000}"/>
          </ac:spMkLst>
        </pc:spChg>
      </pc:sldChg>
      <pc:sldChg chg="addSp delSp modSp mod ord modAnim">
        <pc:chgData name="Hailey Banack" userId="df58c6bd-3e89-4835-b83d-a52c76bdafc9" providerId="ADAL" clId="{D977A145-9998-4443-9865-461E40453E1D}" dt="2024-10-24T19:02:51.199" v="1057" actId="404"/>
        <pc:sldMkLst>
          <pc:docMk/>
          <pc:sldMk cId="0" sldId="258"/>
        </pc:sldMkLst>
        <pc:spChg chg="add del mod">
          <ac:chgData name="Hailey Banack" userId="df58c6bd-3e89-4835-b83d-a52c76bdafc9" providerId="ADAL" clId="{D977A145-9998-4443-9865-461E40453E1D}" dt="2024-10-24T18:54:12.878" v="796" actId="478"/>
          <ac:spMkLst>
            <pc:docMk/>
            <pc:sldMk cId="0" sldId="258"/>
            <ac:spMk id="3" creationId="{FA2C2906-050D-33F0-1D4F-F19240355365}"/>
          </ac:spMkLst>
        </pc:spChg>
        <pc:spChg chg="add mod">
          <ac:chgData name="Hailey Banack" userId="df58c6bd-3e89-4835-b83d-a52c76bdafc9" providerId="ADAL" clId="{D977A145-9998-4443-9865-461E40453E1D}" dt="2024-10-24T18:58:46.807" v="912" actId="20577"/>
          <ac:spMkLst>
            <pc:docMk/>
            <pc:sldMk cId="0" sldId="258"/>
            <ac:spMk id="5" creationId="{8F002980-B79B-39E1-D37B-F0C0DD60978C}"/>
          </ac:spMkLst>
        </pc:spChg>
        <pc:spChg chg="mod">
          <ac:chgData name="Hailey Banack" userId="df58c6bd-3e89-4835-b83d-a52c76bdafc9" providerId="ADAL" clId="{D977A145-9998-4443-9865-461E40453E1D}" dt="2024-10-24T18:54:02.629" v="791" actId="20577"/>
          <ac:spMkLst>
            <pc:docMk/>
            <pc:sldMk cId="0" sldId="258"/>
            <ac:spMk id="6" creationId="{C7678CFB-2F14-9D9C-A206-BDA248417BB0}"/>
          </ac:spMkLst>
        </pc:spChg>
        <pc:spChg chg="add mod">
          <ac:chgData name="Hailey Banack" userId="df58c6bd-3e89-4835-b83d-a52c76bdafc9" providerId="ADAL" clId="{D977A145-9998-4443-9865-461E40453E1D}" dt="2024-10-24T19:00:21.612" v="979" actId="404"/>
          <ac:spMkLst>
            <pc:docMk/>
            <pc:sldMk cId="0" sldId="258"/>
            <ac:spMk id="13" creationId="{C4768CEB-95AE-80A9-780E-C9537AB14985}"/>
          </ac:spMkLst>
        </pc:spChg>
        <pc:spChg chg="add mod">
          <ac:chgData name="Hailey Banack" userId="df58c6bd-3e89-4835-b83d-a52c76bdafc9" providerId="ADAL" clId="{D977A145-9998-4443-9865-461E40453E1D}" dt="2024-10-24T19:01:33.833" v="1014" actId="1076"/>
          <ac:spMkLst>
            <pc:docMk/>
            <pc:sldMk cId="0" sldId="258"/>
            <ac:spMk id="14" creationId="{51EC8D95-BEF8-C067-846D-4CE0308EE4E0}"/>
          </ac:spMkLst>
        </pc:spChg>
        <pc:spChg chg="add mod">
          <ac:chgData name="Hailey Banack" userId="df58c6bd-3e89-4835-b83d-a52c76bdafc9" providerId="ADAL" clId="{D977A145-9998-4443-9865-461E40453E1D}" dt="2024-10-24T19:01:45.027" v="1023" actId="1076"/>
          <ac:spMkLst>
            <pc:docMk/>
            <pc:sldMk cId="0" sldId="258"/>
            <ac:spMk id="15" creationId="{2DA4F2A1-F63E-F750-E8AB-66ADADB2CE3A}"/>
          </ac:spMkLst>
        </pc:spChg>
        <pc:spChg chg="del">
          <ac:chgData name="Hailey Banack" userId="df58c6bd-3e89-4835-b83d-a52c76bdafc9" providerId="ADAL" clId="{D977A145-9998-4443-9865-461E40453E1D}" dt="2024-10-24T18:54:10.778" v="794" actId="478"/>
          <ac:spMkLst>
            <pc:docMk/>
            <pc:sldMk cId="0" sldId="258"/>
            <ac:spMk id="16" creationId="{4B6529D3-27B3-C374-2E0A-0CF078CC7682}"/>
          </ac:spMkLst>
        </pc:spChg>
        <pc:spChg chg="add mod">
          <ac:chgData name="Hailey Banack" userId="df58c6bd-3e89-4835-b83d-a52c76bdafc9" providerId="ADAL" clId="{D977A145-9998-4443-9865-461E40453E1D}" dt="2024-10-24T19:02:51.199" v="1057" actId="404"/>
          <ac:spMkLst>
            <pc:docMk/>
            <pc:sldMk cId="0" sldId="258"/>
            <ac:spMk id="17" creationId="{6EFCFE39-F808-33F4-2027-AA76D7DE0F68}"/>
          </ac:spMkLst>
        </pc:spChg>
        <pc:spChg chg="mod">
          <ac:chgData name="Hailey Banack" userId="df58c6bd-3e89-4835-b83d-a52c76bdafc9" providerId="ADAL" clId="{D977A145-9998-4443-9865-461E40453E1D}" dt="2024-10-24T19:01:27.476" v="1013" actId="1076"/>
          <ac:spMkLst>
            <pc:docMk/>
            <pc:sldMk cId="0" sldId="258"/>
            <ac:spMk id="21" creationId="{4EFF545A-12E0-991D-DF01-1B2037A4AF9A}"/>
          </ac:spMkLst>
        </pc:spChg>
        <pc:spChg chg="mod">
          <ac:chgData name="Hailey Banack" userId="df58c6bd-3e89-4835-b83d-a52c76bdafc9" providerId="ADAL" clId="{D977A145-9998-4443-9865-461E40453E1D}" dt="2024-10-24T18:57:07.856" v="817" actId="1076"/>
          <ac:spMkLst>
            <pc:docMk/>
            <pc:sldMk cId="0" sldId="258"/>
            <ac:spMk id="332" creationId="{00000000-0000-0000-0000-000000000000}"/>
          </ac:spMkLst>
        </pc:spChg>
        <pc:picChg chg="add mod">
          <ac:chgData name="Hailey Banack" userId="df58c6bd-3e89-4835-b83d-a52c76bdafc9" providerId="ADAL" clId="{D977A145-9998-4443-9865-461E40453E1D}" dt="2024-10-24T18:57:09.790" v="818" actId="1076"/>
          <ac:picMkLst>
            <pc:docMk/>
            <pc:sldMk cId="0" sldId="258"/>
            <ac:picMk id="4" creationId="{74978426-1387-2019-83ED-6F4B69B00826}"/>
          </ac:picMkLst>
        </pc:picChg>
        <pc:picChg chg="add mod">
          <ac:chgData name="Hailey Banack" userId="df58c6bd-3e89-4835-b83d-a52c76bdafc9" providerId="ADAL" clId="{D977A145-9998-4443-9865-461E40453E1D}" dt="2024-10-24T18:59:12.664" v="923" actId="1076"/>
          <ac:picMkLst>
            <pc:docMk/>
            <pc:sldMk cId="0" sldId="258"/>
            <ac:picMk id="7" creationId="{16CF9824-28EA-8B60-769E-F47E841931E6}"/>
          </ac:picMkLst>
        </pc:picChg>
        <pc:picChg chg="del mod">
          <ac:chgData name="Hailey Banack" userId="df58c6bd-3e89-4835-b83d-a52c76bdafc9" providerId="ADAL" clId="{D977A145-9998-4443-9865-461E40453E1D}" dt="2024-10-24T18:54:09.429" v="793" actId="478"/>
          <ac:picMkLst>
            <pc:docMk/>
            <pc:sldMk cId="0" sldId="258"/>
            <ac:picMk id="8" creationId="{77EE5B01-3005-2B01-983A-6619A45BF28B}"/>
          </ac:picMkLst>
        </pc:picChg>
        <pc:picChg chg="del">
          <ac:chgData name="Hailey Banack" userId="df58c6bd-3e89-4835-b83d-a52c76bdafc9" providerId="ADAL" clId="{D977A145-9998-4443-9865-461E40453E1D}" dt="2024-10-24T18:54:11.947" v="795" actId="478"/>
          <ac:picMkLst>
            <pc:docMk/>
            <pc:sldMk cId="0" sldId="258"/>
            <ac:picMk id="9" creationId="{D178B94F-460F-3AD7-ED82-51CEAADCBB87}"/>
          </ac:picMkLst>
        </pc:picChg>
        <pc:picChg chg="add mod">
          <ac:chgData name="Hailey Banack" userId="df58c6bd-3e89-4835-b83d-a52c76bdafc9" providerId="ADAL" clId="{D977A145-9998-4443-9865-461E40453E1D}" dt="2024-10-24T18:59:33.203" v="930" actId="1076"/>
          <ac:picMkLst>
            <pc:docMk/>
            <pc:sldMk cId="0" sldId="258"/>
            <ac:picMk id="10" creationId="{EA8FA78D-A583-AFA1-6208-D1EFC618F431}"/>
          </ac:picMkLst>
        </pc:picChg>
        <pc:picChg chg="add mod">
          <ac:chgData name="Hailey Banack" userId="df58c6bd-3e89-4835-b83d-a52c76bdafc9" providerId="ADAL" clId="{D977A145-9998-4443-9865-461E40453E1D}" dt="2024-10-24T18:59:24.677" v="927"/>
          <ac:picMkLst>
            <pc:docMk/>
            <pc:sldMk cId="0" sldId="258"/>
            <ac:picMk id="11" creationId="{B1993E55-BC47-F945-21AC-B0E069927B30}"/>
          </ac:picMkLst>
        </pc:picChg>
        <pc:picChg chg="add mod">
          <ac:chgData name="Hailey Banack" userId="df58c6bd-3e89-4835-b83d-a52c76bdafc9" providerId="ADAL" clId="{D977A145-9998-4443-9865-461E40453E1D}" dt="2024-10-24T18:59:42.957" v="933" actId="1076"/>
          <ac:picMkLst>
            <pc:docMk/>
            <pc:sldMk cId="0" sldId="258"/>
            <ac:picMk id="12" creationId="{644FC397-D102-2D87-38BD-B49322D91273}"/>
          </ac:picMkLst>
        </pc:picChg>
        <pc:picChg chg="del">
          <ac:chgData name="Hailey Banack" userId="df58c6bd-3e89-4835-b83d-a52c76bdafc9" providerId="ADAL" clId="{D977A145-9998-4443-9865-461E40453E1D}" dt="2024-10-24T18:57:20.855" v="819" actId="478"/>
          <ac:picMkLst>
            <pc:docMk/>
            <pc:sldMk cId="0" sldId="258"/>
            <ac:picMk id="20" creationId="{5C2F918A-6325-6484-6CB2-47FDA624AA2E}"/>
          </ac:picMkLst>
        </pc:picChg>
      </pc:sldChg>
      <pc:sldChg chg="modSp">
        <pc:chgData name="Hailey Banack" userId="df58c6bd-3e89-4835-b83d-a52c76bdafc9" providerId="ADAL" clId="{D977A145-9998-4443-9865-461E40453E1D}" dt="2024-10-24T18:19:11.150" v="111" actId="20577"/>
        <pc:sldMkLst>
          <pc:docMk/>
          <pc:sldMk cId="0" sldId="259"/>
        </pc:sldMkLst>
        <pc:spChg chg="mod">
          <ac:chgData name="Hailey Banack" userId="df58c6bd-3e89-4835-b83d-a52c76bdafc9" providerId="ADAL" clId="{D977A145-9998-4443-9865-461E40453E1D}" dt="2024-10-24T18:19:11.150" v="111" actId="20577"/>
          <ac:spMkLst>
            <pc:docMk/>
            <pc:sldMk cId="0" sldId="259"/>
            <ac:spMk id="343" creationId="{00000000-0000-0000-0000-000000000000}"/>
          </ac:spMkLst>
        </pc:spChg>
      </pc:sldChg>
      <pc:sldChg chg="modSp mod">
        <pc:chgData name="Hailey Banack" userId="df58c6bd-3e89-4835-b83d-a52c76bdafc9" providerId="ADAL" clId="{D977A145-9998-4443-9865-461E40453E1D}" dt="2024-10-24T18:19:00.654" v="109" actId="14100"/>
        <pc:sldMkLst>
          <pc:docMk/>
          <pc:sldMk cId="0" sldId="261"/>
        </pc:sldMkLst>
        <pc:spChg chg="mod">
          <ac:chgData name="Hailey Banack" userId="df58c6bd-3e89-4835-b83d-a52c76bdafc9" providerId="ADAL" clId="{D977A145-9998-4443-9865-461E40453E1D}" dt="2024-10-24T18:19:00.654" v="109" actId="14100"/>
          <ac:spMkLst>
            <pc:docMk/>
            <pc:sldMk cId="0" sldId="261"/>
            <ac:spMk id="4" creationId="{0CAB4224-E412-0571-ABD5-A39634102E3D}"/>
          </ac:spMkLst>
        </pc:spChg>
        <pc:spChg chg="mod">
          <ac:chgData name="Hailey Banack" userId="df58c6bd-3e89-4835-b83d-a52c76bdafc9" providerId="ADAL" clId="{D977A145-9998-4443-9865-461E40453E1D}" dt="2024-10-24T18:18:34.071" v="103" actId="20577"/>
          <ac:spMkLst>
            <pc:docMk/>
            <pc:sldMk cId="0" sldId="261"/>
            <ac:spMk id="366" creationId="{00000000-0000-0000-0000-000000000000}"/>
          </ac:spMkLst>
        </pc:spChg>
      </pc:sldChg>
      <pc:sldChg chg="modSp">
        <pc:chgData name="Hailey Banack" userId="df58c6bd-3e89-4835-b83d-a52c76bdafc9" providerId="ADAL" clId="{D977A145-9998-4443-9865-461E40453E1D}" dt="2024-10-24T19:10:23.149" v="1159" actId="20577"/>
        <pc:sldMkLst>
          <pc:docMk/>
          <pc:sldMk cId="0" sldId="276"/>
        </pc:sldMkLst>
        <pc:spChg chg="mod">
          <ac:chgData name="Hailey Banack" userId="df58c6bd-3e89-4835-b83d-a52c76bdafc9" providerId="ADAL" clId="{D977A145-9998-4443-9865-461E40453E1D}" dt="2024-10-24T19:10:23.149" v="1159" actId="20577"/>
          <ac:spMkLst>
            <pc:docMk/>
            <pc:sldMk cId="0" sldId="276"/>
            <ac:spMk id="656" creationId="{00000000-0000-0000-0000-000000000000}"/>
          </ac:spMkLst>
        </pc:spChg>
      </pc:sldChg>
      <pc:sldChg chg="addSp delSp modSp mod ord addAnim delAnim modAnim">
        <pc:chgData name="Hailey Banack" userId="df58c6bd-3e89-4835-b83d-a52c76bdafc9" providerId="ADAL" clId="{D977A145-9998-4443-9865-461E40453E1D}" dt="2024-10-24T18:52:36.290" v="746" actId="1076"/>
        <pc:sldMkLst>
          <pc:docMk/>
          <pc:sldMk cId="4070054095" sldId="313"/>
        </pc:sldMkLst>
        <pc:spChg chg="del">
          <ac:chgData name="Hailey Banack" userId="df58c6bd-3e89-4835-b83d-a52c76bdafc9" providerId="ADAL" clId="{D977A145-9998-4443-9865-461E40453E1D}" dt="2024-10-24T18:47:14.800" v="698" actId="478"/>
          <ac:spMkLst>
            <pc:docMk/>
            <pc:sldMk cId="4070054095" sldId="313"/>
            <ac:spMk id="3" creationId="{4CB81581-4954-C0C1-E201-B4A150531D12}"/>
          </ac:spMkLst>
        </pc:spChg>
        <pc:spChg chg="add del mod">
          <ac:chgData name="Hailey Banack" userId="df58c6bd-3e89-4835-b83d-a52c76bdafc9" providerId="ADAL" clId="{D977A145-9998-4443-9865-461E40453E1D}" dt="2024-10-24T18:41:17.642" v="676" actId="478"/>
          <ac:spMkLst>
            <pc:docMk/>
            <pc:sldMk cId="4070054095" sldId="313"/>
            <ac:spMk id="4" creationId="{F76C58C1-E81A-1418-70B5-3DE6E6E0C227}"/>
          </ac:spMkLst>
        </pc:spChg>
        <pc:spChg chg="del">
          <ac:chgData name="Hailey Banack" userId="df58c6bd-3e89-4835-b83d-a52c76bdafc9" providerId="ADAL" clId="{D977A145-9998-4443-9865-461E40453E1D}" dt="2024-10-24T18:47:16.779" v="699" actId="478"/>
          <ac:spMkLst>
            <pc:docMk/>
            <pc:sldMk cId="4070054095" sldId="313"/>
            <ac:spMk id="6" creationId="{FFB48E84-E96A-E158-841F-E6141A450387}"/>
          </ac:spMkLst>
        </pc:spChg>
        <pc:spChg chg="add mod">
          <ac:chgData name="Hailey Banack" userId="df58c6bd-3e89-4835-b83d-a52c76bdafc9" providerId="ADAL" clId="{D977A145-9998-4443-9865-461E40453E1D}" dt="2024-10-24T18:51:12.488" v="732" actId="20577"/>
          <ac:spMkLst>
            <pc:docMk/>
            <pc:sldMk cId="4070054095" sldId="313"/>
            <ac:spMk id="9" creationId="{F92B4F58-25EB-C77F-7F34-7EFD3054C1C0}"/>
          </ac:spMkLst>
        </pc:spChg>
        <pc:spChg chg="add mod">
          <ac:chgData name="Hailey Banack" userId="df58c6bd-3e89-4835-b83d-a52c76bdafc9" providerId="ADAL" clId="{D977A145-9998-4443-9865-461E40453E1D}" dt="2024-10-24T18:51:45.007" v="735" actId="1076"/>
          <ac:spMkLst>
            <pc:docMk/>
            <pc:sldMk cId="4070054095" sldId="313"/>
            <ac:spMk id="11" creationId="{18C8599B-3E21-BD35-3B75-DB4F11196DD3}"/>
          </ac:spMkLst>
        </pc:spChg>
        <pc:spChg chg="add del mod">
          <ac:chgData name="Hailey Banack" userId="df58c6bd-3e89-4835-b83d-a52c76bdafc9" providerId="ADAL" clId="{D977A145-9998-4443-9865-461E40453E1D}" dt="2024-10-24T18:50:53.658" v="730" actId="1076"/>
          <ac:spMkLst>
            <pc:docMk/>
            <pc:sldMk cId="4070054095" sldId="313"/>
            <ac:spMk id="12" creationId="{72D5A5DB-13A9-7BCF-55A5-3374F0648431}"/>
          </ac:spMkLst>
        </pc:spChg>
        <pc:spChg chg="del">
          <ac:chgData name="Hailey Banack" userId="df58c6bd-3e89-4835-b83d-a52c76bdafc9" providerId="ADAL" clId="{D977A145-9998-4443-9865-461E40453E1D}" dt="2024-10-24T18:41:14.261" v="675" actId="478"/>
          <ac:spMkLst>
            <pc:docMk/>
            <pc:sldMk cId="4070054095" sldId="313"/>
            <ac:spMk id="346" creationId="{00000000-0000-0000-0000-000000000000}"/>
          </ac:spMkLst>
        </pc:spChg>
        <pc:picChg chg="add mod">
          <ac:chgData name="Hailey Banack" userId="df58c6bd-3e89-4835-b83d-a52c76bdafc9" providerId="ADAL" clId="{D977A145-9998-4443-9865-461E40453E1D}" dt="2024-10-24T18:48:30.496" v="714" actId="1076"/>
          <ac:picMkLst>
            <pc:docMk/>
            <pc:sldMk cId="4070054095" sldId="313"/>
            <ac:picMk id="5" creationId="{FA79DE84-A84F-E7E9-DE4E-D8853828688F}"/>
          </ac:picMkLst>
        </pc:picChg>
        <pc:picChg chg="add mod">
          <ac:chgData name="Hailey Banack" userId="df58c6bd-3e89-4835-b83d-a52c76bdafc9" providerId="ADAL" clId="{D977A145-9998-4443-9865-461E40453E1D}" dt="2024-10-24T18:47:56.844" v="705" actId="1076"/>
          <ac:picMkLst>
            <pc:docMk/>
            <pc:sldMk cId="4070054095" sldId="313"/>
            <ac:picMk id="7" creationId="{CD1888F3-8DEE-9B0F-67FE-2F559A07E0ED}"/>
          </ac:picMkLst>
        </pc:picChg>
        <pc:picChg chg="add mod">
          <ac:chgData name="Hailey Banack" userId="df58c6bd-3e89-4835-b83d-a52c76bdafc9" providerId="ADAL" clId="{D977A145-9998-4443-9865-461E40453E1D}" dt="2024-10-24T18:48:28.429" v="713" actId="1076"/>
          <ac:picMkLst>
            <pc:docMk/>
            <pc:sldMk cId="4070054095" sldId="313"/>
            <ac:picMk id="8" creationId="{C271F040-11EA-9B09-FE1C-29A230CA08FB}"/>
          </ac:picMkLst>
        </pc:picChg>
        <pc:picChg chg="add mod">
          <ac:chgData name="Hailey Banack" userId="df58c6bd-3e89-4835-b83d-a52c76bdafc9" providerId="ADAL" clId="{D977A145-9998-4443-9865-461E40453E1D}" dt="2024-10-24T18:52:23.445" v="742" actId="1076"/>
          <ac:picMkLst>
            <pc:docMk/>
            <pc:sldMk cId="4070054095" sldId="313"/>
            <ac:picMk id="13" creationId="{EA0794BB-E58D-53EF-9446-8A1D2A36DE72}"/>
          </ac:picMkLst>
        </pc:picChg>
        <pc:picChg chg="add mod">
          <ac:chgData name="Hailey Banack" userId="df58c6bd-3e89-4835-b83d-a52c76bdafc9" providerId="ADAL" clId="{D977A145-9998-4443-9865-461E40453E1D}" dt="2024-10-24T18:52:36.290" v="746" actId="1076"/>
          <ac:picMkLst>
            <pc:docMk/>
            <pc:sldMk cId="4070054095" sldId="313"/>
            <ac:picMk id="14" creationId="{26039AD2-D94C-9FB8-4D2B-C7020F5B6D33}"/>
          </ac:picMkLst>
        </pc:picChg>
        <pc:picChg chg="add mod">
          <ac:chgData name="Hailey Banack" userId="df58c6bd-3e89-4835-b83d-a52c76bdafc9" providerId="ADAL" clId="{D977A145-9998-4443-9865-461E40453E1D}" dt="2024-10-24T18:52:31.745" v="745" actId="1076"/>
          <ac:picMkLst>
            <pc:docMk/>
            <pc:sldMk cId="4070054095" sldId="313"/>
            <ac:picMk id="15" creationId="{B9688849-3035-0662-F561-F8414057928A}"/>
          </ac:picMkLst>
        </pc:picChg>
      </pc:sldChg>
      <pc:sldChg chg="del">
        <pc:chgData name="Hailey Banack" userId="df58c6bd-3e89-4835-b83d-a52c76bdafc9" providerId="ADAL" clId="{D977A145-9998-4443-9865-461E40453E1D}" dt="2024-10-24T19:03:08.971" v="1058" actId="2696"/>
        <pc:sldMkLst>
          <pc:docMk/>
          <pc:sldMk cId="4041389303" sldId="315"/>
        </pc:sldMkLst>
      </pc:sldChg>
      <pc:sldChg chg="modSp mod">
        <pc:chgData name="Hailey Banack" userId="df58c6bd-3e89-4835-b83d-a52c76bdafc9" providerId="ADAL" clId="{D977A145-9998-4443-9865-461E40453E1D}" dt="2024-10-24T19:10:15.282" v="1142" actId="20577"/>
        <pc:sldMkLst>
          <pc:docMk/>
          <pc:sldMk cId="896762470" sldId="318"/>
        </pc:sldMkLst>
        <pc:spChg chg="mod">
          <ac:chgData name="Hailey Banack" userId="df58c6bd-3e89-4835-b83d-a52c76bdafc9" providerId="ADAL" clId="{D977A145-9998-4443-9865-461E40453E1D}" dt="2024-10-24T19:10:15.282" v="1142" actId="20577"/>
          <ac:spMkLst>
            <pc:docMk/>
            <pc:sldMk cId="896762470" sldId="318"/>
            <ac:spMk id="375" creationId="{00000000-0000-0000-0000-000000000000}"/>
          </ac:spMkLst>
        </pc:spChg>
      </pc:sldChg>
      <pc:sldChg chg="addSp delSp modSp del mod ord">
        <pc:chgData name="Hailey Banack" userId="df58c6bd-3e89-4835-b83d-a52c76bdafc9" providerId="ADAL" clId="{D977A145-9998-4443-9865-461E40453E1D}" dt="2024-10-24T18:53:38.103" v="754" actId="2696"/>
        <pc:sldMkLst>
          <pc:docMk/>
          <pc:sldMk cId="1718204518" sldId="319"/>
        </pc:sldMkLst>
        <pc:spChg chg="add del mod">
          <ac:chgData name="Hailey Banack" userId="df58c6bd-3e89-4835-b83d-a52c76bdafc9" providerId="ADAL" clId="{D977A145-9998-4443-9865-461E40453E1D}" dt="2024-10-24T18:53:09.717" v="750"/>
          <ac:spMkLst>
            <pc:docMk/>
            <pc:sldMk cId="1718204518" sldId="319"/>
            <ac:spMk id="2" creationId="{4B828710-6BFF-DE09-B1A7-114E18085CA6}"/>
          </ac:spMkLst>
        </pc:spChg>
        <pc:spChg chg="add del mod">
          <ac:chgData name="Hailey Banack" userId="df58c6bd-3e89-4835-b83d-a52c76bdafc9" providerId="ADAL" clId="{D977A145-9998-4443-9865-461E40453E1D}" dt="2024-10-24T18:53:24.440" v="752"/>
          <ac:spMkLst>
            <pc:docMk/>
            <pc:sldMk cId="1718204518" sldId="319"/>
            <ac:spMk id="3" creationId="{8D434E9D-83A9-15F5-F6CB-2EB749119972}"/>
          </ac:spMkLst>
        </pc:spChg>
        <pc:grpChg chg="mod">
          <ac:chgData name="Hailey Banack" userId="df58c6bd-3e89-4835-b83d-a52c76bdafc9" providerId="ADAL" clId="{D977A145-9998-4443-9865-461E40453E1D}" dt="2024-10-24T18:53:07.434" v="748" actId="1076"/>
          <ac:grpSpMkLst>
            <pc:docMk/>
            <pc:sldMk cId="1718204518" sldId="319"/>
            <ac:grpSpMk id="7" creationId="{761F9A15-1390-DCE8-84D9-71EFEF801C82}"/>
          </ac:grpSpMkLst>
        </pc:grpChg>
      </pc:sldChg>
      <pc:sldChg chg="addSp delSp modSp add mod addAnim delAnim modAnim">
        <pc:chgData name="Hailey Banack" userId="df58c6bd-3e89-4835-b83d-a52c76bdafc9" providerId="ADAL" clId="{D977A145-9998-4443-9865-461E40453E1D}" dt="2024-10-24T18:40:33.658" v="673" actId="1076"/>
        <pc:sldMkLst>
          <pc:docMk/>
          <pc:sldMk cId="238759412" sldId="320"/>
        </pc:sldMkLst>
        <pc:spChg chg="add del mod">
          <ac:chgData name="Hailey Banack" userId="df58c6bd-3e89-4835-b83d-a52c76bdafc9" providerId="ADAL" clId="{D977A145-9998-4443-9865-461E40453E1D}" dt="2024-10-24T18:24:15.494" v="138" actId="478"/>
          <ac:spMkLst>
            <pc:docMk/>
            <pc:sldMk cId="238759412" sldId="320"/>
            <ac:spMk id="3" creationId="{E193FB7E-7965-66B4-C342-1F97A170BF02}"/>
          </ac:spMkLst>
        </pc:spChg>
        <pc:spChg chg="add del">
          <ac:chgData name="Hailey Banack" userId="df58c6bd-3e89-4835-b83d-a52c76bdafc9" providerId="ADAL" clId="{D977A145-9998-4443-9865-461E40453E1D}" dt="2024-10-24T18:31:09.671" v="301" actId="22"/>
          <ac:spMkLst>
            <pc:docMk/>
            <pc:sldMk cId="238759412" sldId="320"/>
            <ac:spMk id="5" creationId="{7363619C-FF1A-B8B0-5CCE-22525A9619E5}"/>
          </ac:spMkLst>
        </pc:spChg>
        <pc:spChg chg="mod">
          <ac:chgData name="Hailey Banack" userId="df58c6bd-3e89-4835-b83d-a52c76bdafc9" providerId="ADAL" clId="{D977A145-9998-4443-9865-461E40453E1D}" dt="2024-10-24T18:24:10.635" v="135" actId="20577"/>
          <ac:spMkLst>
            <pc:docMk/>
            <pc:sldMk cId="238759412" sldId="320"/>
            <ac:spMk id="6" creationId="{C7678CFB-2F14-9D9C-A206-BDA248417BB0}"/>
          </ac:spMkLst>
        </pc:spChg>
        <pc:spChg chg="add mod">
          <ac:chgData name="Hailey Banack" userId="df58c6bd-3e89-4835-b83d-a52c76bdafc9" providerId="ADAL" clId="{D977A145-9998-4443-9865-461E40453E1D}" dt="2024-10-24T18:35:59.848" v="494" actId="1076"/>
          <ac:spMkLst>
            <pc:docMk/>
            <pc:sldMk cId="238759412" sldId="320"/>
            <ac:spMk id="7" creationId="{B96DD7FB-2A0A-6744-185E-504ACA12F28F}"/>
          </ac:spMkLst>
        </pc:spChg>
        <pc:spChg chg="add mod">
          <ac:chgData name="Hailey Banack" userId="df58c6bd-3e89-4835-b83d-a52c76bdafc9" providerId="ADAL" clId="{D977A145-9998-4443-9865-461E40453E1D}" dt="2024-10-24T18:38:33.830" v="549" actId="20577"/>
          <ac:spMkLst>
            <pc:docMk/>
            <pc:sldMk cId="238759412" sldId="320"/>
            <ac:spMk id="11" creationId="{60A236B9-F5FA-263A-8DC9-8956A6568EA3}"/>
          </ac:spMkLst>
        </pc:spChg>
        <pc:spChg chg="add mod">
          <ac:chgData name="Hailey Banack" userId="df58c6bd-3e89-4835-b83d-a52c76bdafc9" providerId="ADAL" clId="{D977A145-9998-4443-9865-461E40453E1D}" dt="2024-10-24T18:40:33.658" v="673" actId="1076"/>
          <ac:spMkLst>
            <pc:docMk/>
            <pc:sldMk cId="238759412" sldId="320"/>
            <ac:spMk id="12" creationId="{E9CA67F8-2405-6D33-6DED-98AEFCD5409E}"/>
          </ac:spMkLst>
        </pc:spChg>
        <pc:spChg chg="del">
          <ac:chgData name="Hailey Banack" userId="df58c6bd-3e89-4835-b83d-a52c76bdafc9" providerId="ADAL" clId="{D977A145-9998-4443-9865-461E40453E1D}" dt="2024-10-24T18:24:14.448" v="137" actId="478"/>
          <ac:spMkLst>
            <pc:docMk/>
            <pc:sldMk cId="238759412" sldId="320"/>
            <ac:spMk id="16" creationId="{4B6529D3-27B3-C374-2E0A-0CF078CC7682}"/>
          </ac:spMkLst>
        </pc:spChg>
        <pc:spChg chg="del">
          <ac:chgData name="Hailey Banack" userId="df58c6bd-3e89-4835-b83d-a52c76bdafc9" providerId="ADAL" clId="{D977A145-9998-4443-9865-461E40453E1D}" dt="2024-10-24T18:31:01.895" v="298" actId="478"/>
          <ac:spMkLst>
            <pc:docMk/>
            <pc:sldMk cId="238759412" sldId="320"/>
            <ac:spMk id="21" creationId="{4EFF545A-12E0-991D-DF01-1B2037A4AF9A}"/>
          </ac:spMkLst>
        </pc:spChg>
        <pc:spChg chg="mod">
          <ac:chgData name="Hailey Banack" userId="df58c6bd-3e89-4835-b83d-a52c76bdafc9" providerId="ADAL" clId="{D977A145-9998-4443-9865-461E40453E1D}" dt="2024-10-24T18:37:21.726" v="540" actId="20577"/>
          <ac:spMkLst>
            <pc:docMk/>
            <pc:sldMk cId="238759412" sldId="320"/>
            <ac:spMk id="332" creationId="{00000000-0000-0000-0000-000000000000}"/>
          </ac:spMkLst>
        </pc:spChg>
        <pc:picChg chg="del">
          <ac:chgData name="Hailey Banack" userId="df58c6bd-3e89-4835-b83d-a52c76bdafc9" providerId="ADAL" clId="{D977A145-9998-4443-9865-461E40453E1D}" dt="2024-10-24T18:24:13.545" v="136" actId="478"/>
          <ac:picMkLst>
            <pc:docMk/>
            <pc:sldMk cId="238759412" sldId="320"/>
            <ac:picMk id="8" creationId="{77EE5B01-3005-2B01-983A-6619A45BF28B}"/>
          </ac:picMkLst>
        </pc:picChg>
        <pc:picChg chg="del">
          <ac:chgData name="Hailey Banack" userId="df58c6bd-3e89-4835-b83d-a52c76bdafc9" providerId="ADAL" clId="{D977A145-9998-4443-9865-461E40453E1D}" dt="2024-10-24T18:24:19.271" v="140" actId="478"/>
          <ac:picMkLst>
            <pc:docMk/>
            <pc:sldMk cId="238759412" sldId="320"/>
            <ac:picMk id="9" creationId="{D178B94F-460F-3AD7-ED82-51CEAADCBB87}"/>
          </ac:picMkLst>
        </pc:picChg>
        <pc:picChg chg="add mod">
          <ac:chgData name="Hailey Banack" userId="df58c6bd-3e89-4835-b83d-a52c76bdafc9" providerId="ADAL" clId="{D977A145-9998-4443-9865-461E40453E1D}" dt="2024-10-24T18:37:40.316" v="542" actId="14100"/>
          <ac:picMkLst>
            <pc:docMk/>
            <pc:sldMk cId="238759412" sldId="320"/>
            <ac:picMk id="10" creationId="{ACFB50CD-DCE3-9B2A-49ED-BB13314E913E}"/>
          </ac:picMkLst>
        </pc:picChg>
        <pc:picChg chg="add mod">
          <ac:chgData name="Hailey Banack" userId="df58c6bd-3e89-4835-b83d-a52c76bdafc9" providerId="ADAL" clId="{D977A145-9998-4443-9865-461E40453E1D}" dt="2024-10-24T18:40:24.847" v="671" actId="1076"/>
          <ac:picMkLst>
            <pc:docMk/>
            <pc:sldMk cId="238759412" sldId="320"/>
            <ac:picMk id="13" creationId="{53CA1591-CDA2-8B60-F86A-B6EDFF5C2527}"/>
          </ac:picMkLst>
        </pc:picChg>
        <pc:picChg chg="del">
          <ac:chgData name="Hailey Banack" userId="df58c6bd-3e89-4835-b83d-a52c76bdafc9" providerId="ADAL" clId="{D977A145-9998-4443-9865-461E40453E1D}" dt="2024-10-24T18:31:00.109" v="297" actId="478"/>
          <ac:picMkLst>
            <pc:docMk/>
            <pc:sldMk cId="238759412" sldId="320"/>
            <ac:picMk id="20" creationId="{5C2F918A-6325-6484-6CB2-47FDA624AA2E}"/>
          </ac:picMkLst>
        </pc:picChg>
      </pc:sldChg>
      <pc:sldChg chg="addSp delSp modSp add mod delAnim">
        <pc:chgData name="Hailey Banack" userId="df58c6bd-3e89-4835-b83d-a52c76bdafc9" providerId="ADAL" clId="{D977A145-9998-4443-9865-461E40453E1D}" dt="2024-10-24T19:08:33.575" v="1113"/>
        <pc:sldMkLst>
          <pc:docMk/>
          <pc:sldMk cId="3943646181" sldId="321"/>
        </pc:sldMkLst>
        <pc:spChg chg="add mod">
          <ac:chgData name="Hailey Banack" userId="df58c6bd-3e89-4835-b83d-a52c76bdafc9" providerId="ADAL" clId="{D977A145-9998-4443-9865-461E40453E1D}" dt="2024-10-24T19:04:24.485" v="1075" actId="14100"/>
          <ac:spMkLst>
            <pc:docMk/>
            <pc:sldMk cId="3943646181" sldId="321"/>
            <ac:spMk id="3" creationId="{F2579C49-EDEF-52D1-B894-6764F27AA290}"/>
          </ac:spMkLst>
        </pc:spChg>
        <pc:spChg chg="add mod">
          <ac:chgData name="Hailey Banack" userId="df58c6bd-3e89-4835-b83d-a52c76bdafc9" providerId="ADAL" clId="{D977A145-9998-4443-9865-461E40453E1D}" dt="2024-10-24T19:07:07.596" v="1109" actId="1076"/>
          <ac:spMkLst>
            <pc:docMk/>
            <pc:sldMk cId="3943646181" sldId="321"/>
            <ac:spMk id="7" creationId="{EF46A37D-FF46-91DB-78E3-2677716A8867}"/>
          </ac:spMkLst>
        </pc:spChg>
        <pc:spChg chg="mod">
          <ac:chgData name="Hailey Banack" userId="df58c6bd-3e89-4835-b83d-a52c76bdafc9" providerId="ADAL" clId="{D977A145-9998-4443-9865-461E40453E1D}" dt="2024-10-24T19:05:53.461" v="1095" actId="1076"/>
          <ac:spMkLst>
            <pc:docMk/>
            <pc:sldMk cId="3943646181" sldId="321"/>
            <ac:spMk id="375" creationId="{00000000-0000-0000-0000-000000000000}"/>
          </ac:spMkLst>
        </pc:spChg>
        <pc:spChg chg="del mod">
          <ac:chgData name="Hailey Banack" userId="df58c6bd-3e89-4835-b83d-a52c76bdafc9" providerId="ADAL" clId="{D977A145-9998-4443-9865-461E40453E1D}" dt="2024-10-24T19:03:30.613" v="1067" actId="478"/>
          <ac:spMkLst>
            <pc:docMk/>
            <pc:sldMk cId="3943646181" sldId="321"/>
            <ac:spMk id="376" creationId="{00000000-0000-0000-0000-000000000000}"/>
          </ac:spMkLst>
        </pc:spChg>
        <pc:picChg chg="add mod">
          <ac:chgData name="Hailey Banack" userId="df58c6bd-3e89-4835-b83d-a52c76bdafc9" providerId="ADAL" clId="{D977A145-9998-4443-9865-461E40453E1D}" dt="2024-10-24T19:08:33.575" v="1113"/>
          <ac:picMkLst>
            <pc:docMk/>
            <pc:sldMk cId="3943646181" sldId="321"/>
            <ac:picMk id="2" creationId="{98AC9C7C-BCFF-9586-FFA0-FE8483BE3DDE}"/>
          </ac:picMkLst>
        </pc:picChg>
        <pc:picChg chg="add del mod">
          <ac:chgData name="Hailey Banack" userId="df58c6bd-3e89-4835-b83d-a52c76bdafc9" providerId="ADAL" clId="{D977A145-9998-4443-9865-461E40453E1D}" dt="2024-10-24T19:06:21.857" v="1103" actId="478"/>
          <ac:picMkLst>
            <pc:docMk/>
            <pc:sldMk cId="3943646181" sldId="321"/>
            <ac:picMk id="4" creationId="{B15B6A22-565E-9030-9ED1-3D6427FCAB2A}"/>
          </ac:picMkLst>
        </pc:picChg>
        <pc:picChg chg="add mod">
          <ac:chgData name="Hailey Banack" userId="df58c6bd-3e89-4835-b83d-a52c76bdafc9" providerId="ADAL" clId="{D977A145-9998-4443-9865-461E40453E1D}" dt="2024-10-24T19:06:13.711" v="1100" actId="1076"/>
          <ac:picMkLst>
            <pc:docMk/>
            <pc:sldMk cId="3943646181" sldId="321"/>
            <ac:picMk id="5" creationId="{BB1603F8-6032-5386-2ADB-F2BD3CB05FE5}"/>
          </ac:picMkLst>
        </pc:picChg>
        <pc:picChg chg="add mod">
          <ac:chgData name="Hailey Banack" userId="df58c6bd-3e89-4835-b83d-a52c76bdafc9" providerId="ADAL" clId="{D977A145-9998-4443-9865-461E40453E1D}" dt="2024-10-24T19:08:10.367" v="1112" actId="1076"/>
          <ac:picMkLst>
            <pc:docMk/>
            <pc:sldMk cId="3943646181" sldId="321"/>
            <ac:picMk id="6" creationId="{FCD12275-5D5D-EA9C-BACE-309ABE4C0DF1}"/>
          </ac:picMkLst>
        </pc:picChg>
        <pc:picChg chg="add mod">
          <ac:chgData name="Hailey Banack" userId="df58c6bd-3e89-4835-b83d-a52c76bdafc9" providerId="ADAL" clId="{D977A145-9998-4443-9865-461E40453E1D}" dt="2024-10-24T19:08:04.021" v="1111" actId="1076"/>
          <ac:picMkLst>
            <pc:docMk/>
            <pc:sldMk cId="3943646181" sldId="321"/>
            <ac:picMk id="8" creationId="{75A4D810-91B6-66A2-124C-775200F2FEC5}"/>
          </ac:picMkLst>
        </pc:picChg>
      </pc:sldChg>
      <pc:sldChg chg="modSp add mod">
        <pc:chgData name="Hailey Banack" userId="df58c6bd-3e89-4835-b83d-a52c76bdafc9" providerId="ADAL" clId="{D977A145-9998-4443-9865-461E40453E1D}" dt="2024-10-24T19:10:01.805" v="1141" actId="113"/>
        <pc:sldMkLst>
          <pc:docMk/>
          <pc:sldMk cId="4111112523" sldId="322"/>
        </pc:sldMkLst>
        <pc:spChg chg="mod">
          <ac:chgData name="Hailey Banack" userId="df58c6bd-3e89-4835-b83d-a52c76bdafc9" providerId="ADAL" clId="{D977A145-9998-4443-9865-461E40453E1D}" dt="2024-10-24T19:10:01.805" v="1141" actId="113"/>
          <ac:spMkLst>
            <pc:docMk/>
            <pc:sldMk cId="4111112523" sldId="322"/>
            <ac:spMk id="375" creationId="{00000000-0000-0000-0000-000000000000}"/>
          </ac:spMkLst>
        </pc:spChg>
      </pc:sldChg>
    </pc:docChg>
  </pc:docChgLst>
  <pc:docChgLst>
    <pc:chgData name="Hailey Banack" userId="df58c6bd-3e89-4835-b83d-a52c76bdafc9" providerId="ADAL" clId="{DDD976F4-8EA6-574E-93E5-6E95078A241C}"/>
    <pc:docChg chg="undo custSel addSld delSld modSld sldOrd">
      <pc:chgData name="Hailey Banack" userId="df58c6bd-3e89-4835-b83d-a52c76bdafc9" providerId="ADAL" clId="{DDD976F4-8EA6-574E-93E5-6E95078A241C}" dt="2024-10-28T20:22:18.720" v="840" actId="1076"/>
      <pc:docMkLst>
        <pc:docMk/>
      </pc:docMkLst>
      <pc:sldChg chg="modSp mod">
        <pc:chgData name="Hailey Banack" userId="df58c6bd-3e89-4835-b83d-a52c76bdafc9" providerId="ADAL" clId="{DDD976F4-8EA6-574E-93E5-6E95078A241C}" dt="2024-10-28T18:49:48.476" v="19" actId="20577"/>
        <pc:sldMkLst>
          <pc:docMk/>
          <pc:sldMk cId="0" sldId="256"/>
        </pc:sldMkLst>
        <pc:spChg chg="mod">
          <ac:chgData name="Hailey Banack" userId="df58c6bd-3e89-4835-b83d-a52c76bdafc9" providerId="ADAL" clId="{DDD976F4-8EA6-574E-93E5-6E95078A241C}" dt="2024-10-28T18:48:25.677" v="1" actId="20577"/>
          <ac:spMkLst>
            <pc:docMk/>
            <pc:sldMk cId="0" sldId="256"/>
            <ac:spMk id="5" creationId="{6E551378-DE19-955F-700C-755DD5B1BBDC}"/>
          </ac:spMkLst>
        </pc:spChg>
        <pc:spChg chg="mod">
          <ac:chgData name="Hailey Banack" userId="df58c6bd-3e89-4835-b83d-a52c76bdafc9" providerId="ADAL" clId="{DDD976F4-8EA6-574E-93E5-6E95078A241C}" dt="2024-10-28T18:49:48.476" v="19" actId="20577"/>
          <ac:spMkLst>
            <pc:docMk/>
            <pc:sldMk cId="0" sldId="256"/>
            <ac:spMk id="309" creationId="{00000000-0000-0000-0000-000000000000}"/>
          </ac:spMkLst>
        </pc:spChg>
      </pc:sldChg>
      <pc:sldChg chg="modSp">
        <pc:chgData name="Hailey Banack" userId="df58c6bd-3e89-4835-b83d-a52c76bdafc9" providerId="ADAL" clId="{DDD976F4-8EA6-574E-93E5-6E95078A241C}" dt="2024-10-28T18:50:28.523" v="24" actId="20577"/>
        <pc:sldMkLst>
          <pc:docMk/>
          <pc:sldMk cId="0" sldId="259"/>
        </pc:sldMkLst>
        <pc:spChg chg="mod">
          <ac:chgData name="Hailey Banack" userId="df58c6bd-3e89-4835-b83d-a52c76bdafc9" providerId="ADAL" clId="{DDD976F4-8EA6-574E-93E5-6E95078A241C}" dt="2024-10-28T18:50:28.523" v="24" actId="20577"/>
          <ac:spMkLst>
            <pc:docMk/>
            <pc:sldMk cId="0" sldId="259"/>
            <ac:spMk id="343" creationId="{00000000-0000-0000-0000-000000000000}"/>
          </ac:spMkLst>
        </pc:spChg>
      </pc:sldChg>
      <pc:sldChg chg="modSp mod">
        <pc:chgData name="Hailey Banack" userId="df58c6bd-3e89-4835-b83d-a52c76bdafc9" providerId="ADAL" clId="{DDD976F4-8EA6-574E-93E5-6E95078A241C}" dt="2024-10-28T18:50:22.574" v="22"/>
        <pc:sldMkLst>
          <pc:docMk/>
          <pc:sldMk cId="0" sldId="261"/>
        </pc:sldMkLst>
        <pc:spChg chg="mod">
          <ac:chgData name="Hailey Banack" userId="df58c6bd-3e89-4835-b83d-a52c76bdafc9" providerId="ADAL" clId="{DDD976F4-8EA6-574E-93E5-6E95078A241C}" dt="2024-10-28T18:50:22.574" v="22"/>
          <ac:spMkLst>
            <pc:docMk/>
            <pc:sldMk cId="0" sldId="261"/>
            <ac:spMk id="4" creationId="{0CAB4224-E412-0571-ABD5-A39634102E3D}"/>
          </ac:spMkLst>
        </pc:spChg>
        <pc:spChg chg="mod">
          <ac:chgData name="Hailey Banack" userId="df58c6bd-3e89-4835-b83d-a52c76bdafc9" providerId="ADAL" clId="{DDD976F4-8EA6-574E-93E5-6E95078A241C}" dt="2024-10-28T18:50:04.049" v="21" actId="20577"/>
          <ac:spMkLst>
            <pc:docMk/>
            <pc:sldMk cId="0" sldId="261"/>
            <ac:spMk id="366" creationId="{00000000-0000-0000-0000-000000000000}"/>
          </ac:spMkLst>
        </pc:spChg>
      </pc:sldChg>
      <pc:sldChg chg="modSp">
        <pc:chgData name="Hailey Banack" userId="df58c6bd-3e89-4835-b83d-a52c76bdafc9" providerId="ADAL" clId="{DDD976F4-8EA6-574E-93E5-6E95078A241C}" dt="2024-10-28T18:51:52.240" v="62" actId="20577"/>
        <pc:sldMkLst>
          <pc:docMk/>
          <pc:sldMk cId="0" sldId="276"/>
        </pc:sldMkLst>
        <pc:spChg chg="mod">
          <ac:chgData name="Hailey Banack" userId="df58c6bd-3e89-4835-b83d-a52c76bdafc9" providerId="ADAL" clId="{DDD976F4-8EA6-574E-93E5-6E95078A241C}" dt="2024-10-28T18:51:52.240" v="62" actId="20577"/>
          <ac:spMkLst>
            <pc:docMk/>
            <pc:sldMk cId="0" sldId="276"/>
            <ac:spMk id="656" creationId="{00000000-0000-0000-0000-000000000000}"/>
          </ac:spMkLst>
        </pc:spChg>
      </pc:sldChg>
      <pc:sldChg chg="addSp delSp modSp mod ord">
        <pc:chgData name="Hailey Banack" userId="df58c6bd-3e89-4835-b83d-a52c76bdafc9" providerId="ADAL" clId="{DDD976F4-8EA6-574E-93E5-6E95078A241C}" dt="2024-10-28T19:31:41.919" v="397" actId="1076"/>
        <pc:sldMkLst>
          <pc:docMk/>
          <pc:sldMk cId="238759412" sldId="320"/>
        </pc:sldMkLst>
        <pc:spChg chg="mod">
          <ac:chgData name="Hailey Banack" userId="df58c6bd-3e89-4835-b83d-a52c76bdafc9" providerId="ADAL" clId="{DDD976F4-8EA6-574E-93E5-6E95078A241C}" dt="2024-10-28T19:28:40.148" v="368" actId="207"/>
          <ac:spMkLst>
            <pc:docMk/>
            <pc:sldMk cId="238759412" sldId="320"/>
            <ac:spMk id="3" creationId="{21AF1172-E35A-E341-7D53-506FAD261FB2}"/>
          </ac:spMkLst>
        </pc:spChg>
        <pc:spChg chg="mod">
          <ac:chgData name="Hailey Banack" userId="df58c6bd-3e89-4835-b83d-a52c76bdafc9" providerId="ADAL" clId="{DDD976F4-8EA6-574E-93E5-6E95078A241C}" dt="2024-10-28T19:31:37.744" v="396" actId="14100"/>
          <ac:spMkLst>
            <pc:docMk/>
            <pc:sldMk cId="238759412" sldId="320"/>
            <ac:spMk id="4" creationId="{20833D9C-BD73-6CDD-29CC-C4AA2D145A26}"/>
          </ac:spMkLst>
        </pc:spChg>
        <pc:spChg chg="del mod">
          <ac:chgData name="Hailey Banack" userId="df58c6bd-3e89-4835-b83d-a52c76bdafc9" providerId="ADAL" clId="{DDD976F4-8EA6-574E-93E5-6E95078A241C}" dt="2024-10-28T19:21:23.791" v="221" actId="478"/>
          <ac:spMkLst>
            <pc:docMk/>
            <pc:sldMk cId="238759412" sldId="320"/>
            <ac:spMk id="5" creationId="{8A7094F9-FFE5-4DBA-A7DD-7A005A3976C7}"/>
          </ac:spMkLst>
        </pc:spChg>
        <pc:spChg chg="mod">
          <ac:chgData name="Hailey Banack" userId="df58c6bd-3e89-4835-b83d-a52c76bdafc9" providerId="ADAL" clId="{DDD976F4-8EA6-574E-93E5-6E95078A241C}" dt="2024-10-28T19:14:30.439" v="154" actId="20577"/>
          <ac:spMkLst>
            <pc:docMk/>
            <pc:sldMk cId="238759412" sldId="320"/>
            <ac:spMk id="6" creationId="{C7678CFB-2F14-9D9C-A206-BDA248417BB0}"/>
          </ac:spMkLst>
        </pc:spChg>
        <pc:spChg chg="mod">
          <ac:chgData name="Hailey Banack" userId="df58c6bd-3e89-4835-b83d-a52c76bdafc9" providerId="ADAL" clId="{DDD976F4-8EA6-574E-93E5-6E95078A241C}" dt="2024-10-28T19:29:00.390" v="369" actId="207"/>
          <ac:spMkLst>
            <pc:docMk/>
            <pc:sldMk cId="238759412" sldId="320"/>
            <ac:spMk id="7" creationId="{D3E5732F-DBFB-69C6-B934-249F25340919}"/>
          </ac:spMkLst>
        </pc:spChg>
        <pc:spChg chg="mod">
          <ac:chgData name="Hailey Banack" userId="df58c6bd-3e89-4835-b83d-a52c76bdafc9" providerId="ADAL" clId="{DDD976F4-8EA6-574E-93E5-6E95078A241C}" dt="2024-10-28T19:21:06.067" v="217" actId="20577"/>
          <ac:spMkLst>
            <pc:docMk/>
            <pc:sldMk cId="238759412" sldId="320"/>
            <ac:spMk id="8" creationId="{072DE1C7-32A0-3A3A-EB9B-3867276C091C}"/>
          </ac:spMkLst>
        </pc:spChg>
        <pc:spChg chg="mod">
          <ac:chgData name="Hailey Banack" userId="df58c6bd-3e89-4835-b83d-a52c76bdafc9" providerId="ADAL" clId="{DDD976F4-8EA6-574E-93E5-6E95078A241C}" dt="2024-10-28T19:28:40.148" v="368" actId="207"/>
          <ac:spMkLst>
            <pc:docMk/>
            <pc:sldMk cId="238759412" sldId="320"/>
            <ac:spMk id="9" creationId="{0756BFAC-7910-B9E7-EB1B-898B9AB7FB47}"/>
          </ac:spMkLst>
        </pc:spChg>
        <pc:spChg chg="del">
          <ac:chgData name="Hailey Banack" userId="df58c6bd-3e89-4835-b83d-a52c76bdafc9" providerId="ADAL" clId="{DDD976F4-8EA6-574E-93E5-6E95078A241C}" dt="2024-10-28T19:25:31.743" v="282" actId="478"/>
          <ac:spMkLst>
            <pc:docMk/>
            <pc:sldMk cId="238759412" sldId="320"/>
            <ac:spMk id="11" creationId="{F3D1BE2F-8D71-F557-A5D1-830E8ED0C310}"/>
          </ac:spMkLst>
        </pc:spChg>
        <pc:spChg chg="add del">
          <ac:chgData name="Hailey Banack" userId="df58c6bd-3e89-4835-b83d-a52c76bdafc9" providerId="ADAL" clId="{DDD976F4-8EA6-574E-93E5-6E95078A241C}" dt="2024-10-28T19:24:10.333" v="232" actId="478"/>
          <ac:spMkLst>
            <pc:docMk/>
            <pc:sldMk cId="238759412" sldId="320"/>
            <ac:spMk id="12" creationId="{70CD4C04-37B3-C3EB-B37E-71C7DAFCF8AC}"/>
          </ac:spMkLst>
        </pc:spChg>
        <pc:spChg chg="add mod">
          <ac:chgData name="Hailey Banack" userId="df58c6bd-3e89-4835-b83d-a52c76bdafc9" providerId="ADAL" clId="{DDD976F4-8EA6-574E-93E5-6E95078A241C}" dt="2024-10-28T19:30:57.875" v="387" actId="1076"/>
          <ac:spMkLst>
            <pc:docMk/>
            <pc:sldMk cId="238759412" sldId="320"/>
            <ac:spMk id="13" creationId="{154307CB-6887-7861-A6D0-197D1E4DF61A}"/>
          </ac:spMkLst>
        </pc:spChg>
        <pc:spChg chg="mod">
          <ac:chgData name="Hailey Banack" userId="df58c6bd-3e89-4835-b83d-a52c76bdafc9" providerId="ADAL" clId="{DDD976F4-8EA6-574E-93E5-6E95078A241C}" dt="2024-10-28T19:26:20.294" v="355" actId="14100"/>
          <ac:spMkLst>
            <pc:docMk/>
            <pc:sldMk cId="238759412" sldId="320"/>
            <ac:spMk id="17" creationId="{C807A5C1-B396-FAF5-7815-73B4CBB24F63}"/>
          </ac:spMkLst>
        </pc:spChg>
        <pc:spChg chg="mod">
          <ac:chgData name="Hailey Banack" userId="df58c6bd-3e89-4835-b83d-a52c76bdafc9" providerId="ADAL" clId="{DDD976F4-8EA6-574E-93E5-6E95078A241C}" dt="2024-10-28T19:25:12.934" v="279"/>
          <ac:spMkLst>
            <pc:docMk/>
            <pc:sldMk cId="238759412" sldId="320"/>
            <ac:spMk id="18" creationId="{6C5DDCC8-A055-AB2E-9C01-8D7E237A9D68}"/>
          </ac:spMkLst>
        </pc:spChg>
        <pc:spChg chg="mod">
          <ac:chgData name="Hailey Banack" userId="df58c6bd-3e89-4835-b83d-a52c76bdafc9" providerId="ADAL" clId="{DDD976F4-8EA6-574E-93E5-6E95078A241C}" dt="2024-10-28T19:26:48.760" v="362" actId="688"/>
          <ac:spMkLst>
            <pc:docMk/>
            <pc:sldMk cId="238759412" sldId="320"/>
            <ac:spMk id="19" creationId="{4613824F-7FFF-F777-03BA-895898638B66}"/>
          </ac:spMkLst>
        </pc:spChg>
        <pc:spChg chg="del mod">
          <ac:chgData name="Hailey Banack" userId="df58c6bd-3e89-4835-b83d-a52c76bdafc9" providerId="ADAL" clId="{DDD976F4-8EA6-574E-93E5-6E95078A241C}" dt="2024-10-28T19:26:06.619" v="353" actId="478"/>
          <ac:spMkLst>
            <pc:docMk/>
            <pc:sldMk cId="238759412" sldId="320"/>
            <ac:spMk id="20" creationId="{A0F898BD-842B-3A8B-0F74-D8033E903C3B}"/>
          </ac:spMkLst>
        </pc:spChg>
        <pc:spChg chg="add mod">
          <ac:chgData name="Hailey Banack" userId="df58c6bd-3e89-4835-b83d-a52c76bdafc9" providerId="ADAL" clId="{DDD976F4-8EA6-574E-93E5-6E95078A241C}" dt="2024-10-28T19:31:41.919" v="397" actId="1076"/>
          <ac:spMkLst>
            <pc:docMk/>
            <pc:sldMk cId="238759412" sldId="320"/>
            <ac:spMk id="21" creationId="{6A5F345B-0D0B-19BF-A5DF-985CCAD890AA}"/>
          </ac:spMkLst>
        </pc:spChg>
        <pc:spChg chg="mod">
          <ac:chgData name="Hailey Banack" userId="df58c6bd-3e89-4835-b83d-a52c76bdafc9" providerId="ADAL" clId="{DDD976F4-8EA6-574E-93E5-6E95078A241C}" dt="2024-10-28T19:30:13.365" v="377"/>
          <ac:spMkLst>
            <pc:docMk/>
            <pc:sldMk cId="238759412" sldId="320"/>
            <ac:spMk id="23" creationId="{0418BFEF-DFCE-75B3-A6AC-21BDEDD3B3C3}"/>
          </ac:spMkLst>
        </pc:spChg>
        <pc:spChg chg="mod">
          <ac:chgData name="Hailey Banack" userId="df58c6bd-3e89-4835-b83d-a52c76bdafc9" providerId="ADAL" clId="{DDD976F4-8EA6-574E-93E5-6E95078A241C}" dt="2024-10-28T19:30:29.238" v="382" actId="1076"/>
          <ac:spMkLst>
            <pc:docMk/>
            <pc:sldMk cId="238759412" sldId="320"/>
            <ac:spMk id="24" creationId="{7ABD2C1A-0DF5-68FD-01FA-903DB9F5A39C}"/>
          </ac:spMkLst>
        </pc:spChg>
        <pc:grpChg chg="add mod">
          <ac:chgData name="Hailey Banack" userId="df58c6bd-3e89-4835-b83d-a52c76bdafc9" providerId="ADAL" clId="{DDD976F4-8EA6-574E-93E5-6E95078A241C}" dt="2024-10-28T19:30:54.303" v="386" actId="1076"/>
          <ac:grpSpMkLst>
            <pc:docMk/>
            <pc:sldMk cId="238759412" sldId="320"/>
            <ac:grpSpMk id="2" creationId="{CB879A0C-C3F9-447F-CD92-4CA184F077FB}"/>
          </ac:grpSpMkLst>
        </pc:grpChg>
        <pc:grpChg chg="add mod">
          <ac:chgData name="Hailey Banack" userId="df58c6bd-3e89-4835-b83d-a52c76bdafc9" providerId="ADAL" clId="{DDD976F4-8EA6-574E-93E5-6E95078A241C}" dt="2024-10-28T19:31:31.129" v="394" actId="14100"/>
          <ac:grpSpMkLst>
            <pc:docMk/>
            <pc:sldMk cId="238759412" sldId="320"/>
            <ac:grpSpMk id="16" creationId="{71F6DBA2-25AA-5999-5771-05209779300A}"/>
          </ac:grpSpMkLst>
        </pc:grpChg>
        <pc:grpChg chg="add mod">
          <ac:chgData name="Hailey Banack" userId="df58c6bd-3e89-4835-b83d-a52c76bdafc9" providerId="ADAL" clId="{DDD976F4-8EA6-574E-93E5-6E95078A241C}" dt="2024-10-28T19:31:23.164" v="393" actId="1076"/>
          <ac:grpSpMkLst>
            <pc:docMk/>
            <pc:sldMk cId="238759412" sldId="320"/>
            <ac:grpSpMk id="22" creationId="{B8B276BF-8DB2-709B-B221-81A360012346}"/>
          </ac:grpSpMkLst>
        </pc:grpChg>
        <pc:picChg chg="del">
          <ac:chgData name="Hailey Banack" userId="df58c6bd-3e89-4835-b83d-a52c76bdafc9" providerId="ADAL" clId="{DDD976F4-8EA6-574E-93E5-6E95078A241C}" dt="2024-10-28T19:21:20.821" v="218" actId="478"/>
          <ac:picMkLst>
            <pc:docMk/>
            <pc:sldMk cId="238759412" sldId="320"/>
            <ac:picMk id="14" creationId="{72B00557-C941-EB99-A791-731B863BCCA3}"/>
          </ac:picMkLst>
        </pc:picChg>
        <pc:picChg chg="del">
          <ac:chgData name="Hailey Banack" userId="df58c6bd-3e89-4835-b83d-a52c76bdafc9" providerId="ADAL" clId="{DDD976F4-8EA6-574E-93E5-6E95078A241C}" dt="2024-10-28T19:21:26.468" v="222" actId="478"/>
          <ac:picMkLst>
            <pc:docMk/>
            <pc:sldMk cId="238759412" sldId="320"/>
            <ac:picMk id="15" creationId="{FBA3FD3E-BDB7-C67C-FA9F-81F781DA4512}"/>
          </ac:picMkLst>
        </pc:picChg>
      </pc:sldChg>
      <pc:sldChg chg="addSp delSp modSp mod">
        <pc:chgData name="Hailey Banack" userId="df58c6bd-3e89-4835-b83d-a52c76bdafc9" providerId="ADAL" clId="{DDD976F4-8EA6-574E-93E5-6E95078A241C}" dt="2024-10-28T20:22:18.720" v="840" actId="1076"/>
        <pc:sldMkLst>
          <pc:docMk/>
          <pc:sldMk cId="1024386368" sldId="323"/>
        </pc:sldMkLst>
        <pc:spChg chg="mod">
          <ac:chgData name="Hailey Banack" userId="df58c6bd-3e89-4835-b83d-a52c76bdafc9" providerId="ADAL" clId="{DDD976F4-8EA6-574E-93E5-6E95078A241C}" dt="2024-10-28T20:15:51.136" v="738" actId="1076"/>
          <ac:spMkLst>
            <pc:docMk/>
            <pc:sldMk cId="1024386368" sldId="323"/>
            <ac:spMk id="4" creationId="{AE0D3E41-0E47-CF3D-357F-21465C544672}"/>
          </ac:spMkLst>
        </pc:spChg>
        <pc:spChg chg="add del">
          <ac:chgData name="Hailey Banack" userId="df58c6bd-3e89-4835-b83d-a52c76bdafc9" providerId="ADAL" clId="{DDD976F4-8EA6-574E-93E5-6E95078A241C}" dt="2024-10-28T19:57:06.067" v="685" actId="22"/>
          <ac:spMkLst>
            <pc:docMk/>
            <pc:sldMk cId="1024386368" sldId="323"/>
            <ac:spMk id="5" creationId="{39A00437-2950-5486-1531-392ECE2393B2}"/>
          </ac:spMkLst>
        </pc:spChg>
        <pc:spChg chg="add del mod">
          <ac:chgData name="Hailey Banack" userId="df58c6bd-3e89-4835-b83d-a52c76bdafc9" providerId="ADAL" clId="{DDD976F4-8EA6-574E-93E5-6E95078A241C}" dt="2024-10-28T20:01:55.335" v="704"/>
          <ac:spMkLst>
            <pc:docMk/>
            <pc:sldMk cId="1024386368" sldId="323"/>
            <ac:spMk id="7" creationId="{7D180C6D-D819-0603-FA6D-9D3FF9A707AC}"/>
          </ac:spMkLst>
        </pc:spChg>
        <pc:spChg chg="add mod">
          <ac:chgData name="Hailey Banack" userId="df58c6bd-3e89-4835-b83d-a52c76bdafc9" providerId="ADAL" clId="{DDD976F4-8EA6-574E-93E5-6E95078A241C}" dt="2024-10-28T20:22:11.062" v="839" actId="1076"/>
          <ac:spMkLst>
            <pc:docMk/>
            <pc:sldMk cId="1024386368" sldId="323"/>
            <ac:spMk id="8" creationId="{AAAE3992-3DA8-7EAB-7133-C77D27B66CC0}"/>
          </ac:spMkLst>
        </pc:spChg>
        <pc:spChg chg="del">
          <ac:chgData name="Hailey Banack" userId="df58c6bd-3e89-4835-b83d-a52c76bdafc9" providerId="ADAL" clId="{DDD976F4-8EA6-574E-93E5-6E95078A241C}" dt="2024-10-28T19:56:28.087" v="678" actId="478"/>
          <ac:spMkLst>
            <pc:docMk/>
            <pc:sldMk cId="1024386368" sldId="323"/>
            <ac:spMk id="9" creationId="{B5299825-92FB-292D-1350-36686524C9B2}"/>
          </ac:spMkLst>
        </pc:spChg>
        <pc:spChg chg="mod">
          <ac:chgData name="Hailey Banack" userId="df58c6bd-3e89-4835-b83d-a52c76bdafc9" providerId="ADAL" clId="{DDD976F4-8EA6-574E-93E5-6E95078A241C}" dt="2024-10-28T20:03:51.641" v="731" actId="207"/>
          <ac:spMkLst>
            <pc:docMk/>
            <pc:sldMk cId="1024386368" sldId="323"/>
            <ac:spMk id="11" creationId="{A95D54D0-9918-3B0D-BFD8-BA21CE611E6F}"/>
          </ac:spMkLst>
        </pc:spChg>
        <pc:spChg chg="mod">
          <ac:chgData name="Hailey Banack" userId="df58c6bd-3e89-4835-b83d-a52c76bdafc9" providerId="ADAL" clId="{DDD976F4-8EA6-574E-93E5-6E95078A241C}" dt="2024-10-28T20:03:51.641" v="731" actId="207"/>
          <ac:spMkLst>
            <pc:docMk/>
            <pc:sldMk cId="1024386368" sldId="323"/>
            <ac:spMk id="12" creationId="{29629F22-B9C8-76BB-B0A3-013EC502C7B1}"/>
          </ac:spMkLst>
        </pc:spChg>
        <pc:spChg chg="del">
          <ac:chgData name="Hailey Banack" userId="df58c6bd-3e89-4835-b83d-a52c76bdafc9" providerId="ADAL" clId="{DDD976F4-8EA6-574E-93E5-6E95078A241C}" dt="2024-10-28T19:56:26.855" v="677" actId="478"/>
          <ac:spMkLst>
            <pc:docMk/>
            <pc:sldMk cId="1024386368" sldId="323"/>
            <ac:spMk id="13" creationId="{0066BE94-E2F0-67ED-1310-00A51224D789}"/>
          </ac:spMkLst>
        </pc:spChg>
        <pc:spChg chg="del">
          <ac:chgData name="Hailey Banack" userId="df58c6bd-3e89-4835-b83d-a52c76bdafc9" providerId="ADAL" clId="{DDD976F4-8EA6-574E-93E5-6E95078A241C}" dt="2024-10-28T19:56:29.465" v="679" actId="478"/>
          <ac:spMkLst>
            <pc:docMk/>
            <pc:sldMk cId="1024386368" sldId="323"/>
            <ac:spMk id="14" creationId="{74918C7C-5636-4346-D744-65F4A916E24D}"/>
          </ac:spMkLst>
        </pc:spChg>
        <pc:spChg chg="del mod">
          <ac:chgData name="Hailey Banack" userId="df58c6bd-3e89-4835-b83d-a52c76bdafc9" providerId="ADAL" clId="{DDD976F4-8EA6-574E-93E5-6E95078A241C}" dt="2024-10-28T20:03:26.068" v="726" actId="478"/>
          <ac:spMkLst>
            <pc:docMk/>
            <pc:sldMk cId="1024386368" sldId="323"/>
            <ac:spMk id="15" creationId="{020ECB88-F1D5-A4A2-8988-F7592B134729}"/>
          </ac:spMkLst>
        </pc:spChg>
        <pc:spChg chg="mod">
          <ac:chgData name="Hailey Banack" userId="df58c6bd-3e89-4835-b83d-a52c76bdafc9" providerId="ADAL" clId="{DDD976F4-8EA6-574E-93E5-6E95078A241C}" dt="2024-10-28T20:15:46.309" v="737" actId="1076"/>
          <ac:spMkLst>
            <pc:docMk/>
            <pc:sldMk cId="1024386368" sldId="323"/>
            <ac:spMk id="16" creationId="{959BB1EF-12CC-231C-0F90-9307454C3120}"/>
          </ac:spMkLst>
        </pc:spChg>
        <pc:spChg chg="del mod">
          <ac:chgData name="Hailey Banack" userId="df58c6bd-3e89-4835-b83d-a52c76bdafc9" providerId="ADAL" clId="{DDD976F4-8EA6-574E-93E5-6E95078A241C}" dt="2024-10-28T20:03:29.424" v="727" actId="478"/>
          <ac:spMkLst>
            <pc:docMk/>
            <pc:sldMk cId="1024386368" sldId="323"/>
            <ac:spMk id="17" creationId="{AA3BC157-0673-20B4-F7B6-BA5EC2D5DF47}"/>
          </ac:spMkLst>
        </pc:spChg>
        <pc:grpChg chg="add mod">
          <ac:chgData name="Hailey Banack" userId="df58c6bd-3e89-4835-b83d-a52c76bdafc9" providerId="ADAL" clId="{DDD976F4-8EA6-574E-93E5-6E95078A241C}" dt="2024-10-28T20:22:18.720" v="840" actId="1076"/>
          <ac:grpSpMkLst>
            <pc:docMk/>
            <pc:sldMk cId="1024386368" sldId="323"/>
            <ac:grpSpMk id="10" creationId="{BEB31A1B-6843-BFE1-710C-F687522C8EF5}"/>
          </ac:grpSpMkLst>
        </pc:grpChg>
        <pc:picChg chg="del">
          <ac:chgData name="Hailey Banack" userId="df58c6bd-3e89-4835-b83d-a52c76bdafc9" providerId="ADAL" clId="{DDD976F4-8EA6-574E-93E5-6E95078A241C}" dt="2024-10-28T19:53:28.493" v="623" actId="21"/>
          <ac:picMkLst>
            <pc:docMk/>
            <pc:sldMk cId="1024386368" sldId="323"/>
            <ac:picMk id="3" creationId="{5FBDF9C0-1EB7-2257-482A-D4D016889508}"/>
          </ac:picMkLst>
        </pc:picChg>
      </pc:sldChg>
      <pc:sldChg chg="del">
        <pc:chgData name="Hailey Banack" userId="df58c6bd-3e89-4835-b83d-a52c76bdafc9" providerId="ADAL" clId="{DDD976F4-8EA6-574E-93E5-6E95078A241C}" dt="2024-10-28T20:16:36.415" v="739" actId="2696"/>
        <pc:sldMkLst>
          <pc:docMk/>
          <pc:sldMk cId="2186848261" sldId="325"/>
        </pc:sldMkLst>
      </pc:sldChg>
      <pc:sldChg chg="modSp mod">
        <pc:chgData name="Hailey Banack" userId="df58c6bd-3e89-4835-b83d-a52c76bdafc9" providerId="ADAL" clId="{DDD976F4-8EA6-574E-93E5-6E95078A241C}" dt="2024-10-28T18:51:43.200" v="53" actId="14100"/>
        <pc:sldMkLst>
          <pc:docMk/>
          <pc:sldMk cId="3287837277" sldId="327"/>
        </pc:sldMkLst>
        <pc:spChg chg="mod">
          <ac:chgData name="Hailey Banack" userId="df58c6bd-3e89-4835-b83d-a52c76bdafc9" providerId="ADAL" clId="{DDD976F4-8EA6-574E-93E5-6E95078A241C}" dt="2024-10-28T18:51:43.200" v="53" actId="14100"/>
          <ac:spMkLst>
            <pc:docMk/>
            <pc:sldMk cId="3287837277" sldId="327"/>
            <ac:spMk id="375" creationId="{00000000-0000-0000-0000-000000000000}"/>
          </ac:spMkLst>
        </pc:spChg>
      </pc:sldChg>
      <pc:sldChg chg="addSp delSp modSp mod delAnim modAnim">
        <pc:chgData name="Hailey Banack" userId="df58c6bd-3e89-4835-b83d-a52c76bdafc9" providerId="ADAL" clId="{DDD976F4-8EA6-574E-93E5-6E95078A241C}" dt="2024-10-28T19:54:08.696" v="629"/>
        <pc:sldMkLst>
          <pc:docMk/>
          <pc:sldMk cId="916367827" sldId="328"/>
        </pc:sldMkLst>
        <pc:spChg chg="add mod">
          <ac:chgData name="Hailey Banack" userId="df58c6bd-3e89-4835-b83d-a52c76bdafc9" providerId="ADAL" clId="{DDD976F4-8EA6-574E-93E5-6E95078A241C}" dt="2024-10-28T19:50:23.406" v="596" actId="1076"/>
          <ac:spMkLst>
            <pc:docMk/>
            <pc:sldMk cId="916367827" sldId="328"/>
            <ac:spMk id="2" creationId="{1BB4437B-6254-BE9C-1B21-255C7DB2E9DB}"/>
          </ac:spMkLst>
        </pc:spChg>
        <pc:spChg chg="add del mod">
          <ac:chgData name="Hailey Banack" userId="df58c6bd-3e89-4835-b83d-a52c76bdafc9" providerId="ADAL" clId="{DDD976F4-8EA6-574E-93E5-6E95078A241C}" dt="2024-10-28T19:52:09.142" v="622"/>
          <ac:spMkLst>
            <pc:docMk/>
            <pc:sldMk cId="916367827" sldId="328"/>
            <ac:spMk id="4" creationId="{3BE51B2D-EDEB-1675-4E38-F92E52B82197}"/>
          </ac:spMkLst>
        </pc:spChg>
        <pc:spChg chg="add mod">
          <ac:chgData name="Hailey Banack" userId="df58c6bd-3e89-4835-b83d-a52c76bdafc9" providerId="ADAL" clId="{DDD976F4-8EA6-574E-93E5-6E95078A241C}" dt="2024-10-28T19:52:00.277" v="620" actId="1076"/>
          <ac:spMkLst>
            <pc:docMk/>
            <pc:sldMk cId="916367827" sldId="328"/>
            <ac:spMk id="5" creationId="{285173EC-A4D6-DACC-AD98-CEF18D49D8BF}"/>
          </ac:spMkLst>
        </pc:spChg>
        <pc:spChg chg="del">
          <ac:chgData name="Hailey Banack" userId="df58c6bd-3e89-4835-b83d-a52c76bdafc9" providerId="ADAL" clId="{DDD976F4-8EA6-574E-93E5-6E95078A241C}" dt="2024-10-28T19:48:50.892" v="581" actId="478"/>
          <ac:spMkLst>
            <pc:docMk/>
            <pc:sldMk cId="916367827" sldId="328"/>
            <ac:spMk id="11" creationId="{6492CFBE-4422-1E97-2BAE-8139D36A5D4D}"/>
          </ac:spMkLst>
        </pc:spChg>
        <pc:spChg chg="mod">
          <ac:chgData name="Hailey Banack" userId="df58c6bd-3e89-4835-b83d-a52c76bdafc9" providerId="ADAL" clId="{DDD976F4-8EA6-574E-93E5-6E95078A241C}" dt="2024-10-28T19:49:08.661" v="587" actId="1076"/>
          <ac:spMkLst>
            <pc:docMk/>
            <pc:sldMk cId="916367827" sldId="328"/>
            <ac:spMk id="23" creationId="{F5C599B9-A31D-20CE-8C53-ED3F2F92B627}"/>
          </ac:spMkLst>
        </pc:spChg>
        <pc:spChg chg="mod">
          <ac:chgData name="Hailey Banack" userId="df58c6bd-3e89-4835-b83d-a52c76bdafc9" providerId="ADAL" clId="{DDD976F4-8EA6-574E-93E5-6E95078A241C}" dt="2024-10-28T19:49:50.391" v="594" actId="1076"/>
          <ac:spMkLst>
            <pc:docMk/>
            <pc:sldMk cId="916367827" sldId="328"/>
            <ac:spMk id="24" creationId="{FBC7BE8E-D4CD-DE56-EF0F-1A7F9324D691}"/>
          </ac:spMkLst>
        </pc:spChg>
        <pc:grpChg chg="del">
          <ac:chgData name="Hailey Banack" userId="df58c6bd-3e89-4835-b83d-a52c76bdafc9" providerId="ADAL" clId="{DDD976F4-8EA6-574E-93E5-6E95078A241C}" dt="2024-10-28T19:48:48.797" v="580" actId="478"/>
          <ac:grpSpMkLst>
            <pc:docMk/>
            <pc:sldMk cId="916367827" sldId="328"/>
            <ac:grpSpMk id="18" creationId="{E1F78042-3645-FCAE-9B88-C1ABE2F7DB21}"/>
          </ac:grpSpMkLst>
        </pc:grpChg>
        <pc:picChg chg="add mod">
          <ac:chgData name="Hailey Banack" userId="df58c6bd-3e89-4835-b83d-a52c76bdafc9" providerId="ADAL" clId="{DDD976F4-8EA6-574E-93E5-6E95078A241C}" dt="2024-10-28T19:54:08.696" v="629"/>
          <ac:picMkLst>
            <pc:docMk/>
            <pc:sldMk cId="916367827" sldId="328"/>
            <ac:picMk id="6" creationId="{F1F4FFF0-E4B4-0ABC-2B4D-5BD7363C95A1}"/>
          </ac:picMkLst>
        </pc:picChg>
        <pc:picChg chg="mod">
          <ac:chgData name="Hailey Banack" userId="df58c6bd-3e89-4835-b83d-a52c76bdafc9" providerId="ADAL" clId="{DDD976F4-8EA6-574E-93E5-6E95078A241C}" dt="2024-10-28T19:49:04.430" v="586" actId="14100"/>
          <ac:picMkLst>
            <pc:docMk/>
            <pc:sldMk cId="916367827" sldId="328"/>
            <ac:picMk id="22" creationId="{F151B876-D0A7-919F-4D6A-6B787910CB95}"/>
          </ac:picMkLst>
        </pc:picChg>
        <pc:picChg chg="del">
          <ac:chgData name="Hailey Banack" userId="df58c6bd-3e89-4835-b83d-a52c76bdafc9" providerId="ADAL" clId="{DDD976F4-8EA6-574E-93E5-6E95078A241C}" dt="2024-10-28T19:48:52.667" v="582" actId="478"/>
          <ac:picMkLst>
            <pc:docMk/>
            <pc:sldMk cId="916367827" sldId="328"/>
            <ac:picMk id="25" creationId="{5AF63D1D-FF27-3F5E-D5D2-90A5C96F4078}"/>
          </ac:picMkLst>
        </pc:picChg>
      </pc:sldChg>
      <pc:sldChg chg="addSp delSp modSp mod delAnim">
        <pc:chgData name="Hailey Banack" userId="df58c6bd-3e89-4835-b83d-a52c76bdafc9" providerId="ADAL" clId="{DDD976F4-8EA6-574E-93E5-6E95078A241C}" dt="2024-10-28T20:21:13.724" v="834" actId="1076"/>
        <pc:sldMkLst>
          <pc:docMk/>
          <pc:sldMk cId="639622357" sldId="329"/>
        </pc:sldMkLst>
        <pc:spChg chg="del">
          <ac:chgData name="Hailey Banack" userId="df58c6bd-3e89-4835-b83d-a52c76bdafc9" providerId="ADAL" clId="{DDD976F4-8EA6-574E-93E5-6E95078A241C}" dt="2024-10-28T20:19:22.389" v="798" actId="478"/>
          <ac:spMkLst>
            <pc:docMk/>
            <pc:sldMk cId="639622357" sldId="329"/>
            <ac:spMk id="3" creationId="{B2EC7E35-B5E5-FB94-A6C7-CF8DDEE86126}"/>
          </ac:spMkLst>
        </pc:spChg>
        <pc:spChg chg="mod">
          <ac:chgData name="Hailey Banack" userId="df58c6bd-3e89-4835-b83d-a52c76bdafc9" providerId="ADAL" clId="{DDD976F4-8EA6-574E-93E5-6E95078A241C}" dt="2024-10-28T20:20:55.659" v="826" actId="14100"/>
          <ac:spMkLst>
            <pc:docMk/>
            <pc:sldMk cId="639622357" sldId="329"/>
            <ac:spMk id="5" creationId="{8A7094F9-FFE5-4DBA-A7DD-7A005A3976C7}"/>
          </ac:spMkLst>
        </pc:spChg>
        <pc:spChg chg="mod">
          <ac:chgData name="Hailey Banack" userId="df58c6bd-3e89-4835-b83d-a52c76bdafc9" providerId="ADAL" clId="{DDD976F4-8EA6-574E-93E5-6E95078A241C}" dt="2024-10-28T20:17:04.010" v="743" actId="207"/>
          <ac:spMkLst>
            <pc:docMk/>
            <pc:sldMk cId="639622357" sldId="329"/>
            <ac:spMk id="6" creationId="{C7678CFB-2F14-9D9C-A206-BDA248417BB0}"/>
          </ac:spMkLst>
        </pc:spChg>
        <pc:spChg chg="mod">
          <ac:chgData name="Hailey Banack" userId="df58c6bd-3e89-4835-b83d-a52c76bdafc9" providerId="ADAL" clId="{DDD976F4-8EA6-574E-93E5-6E95078A241C}" dt="2024-10-28T20:19:17.345" v="796"/>
          <ac:spMkLst>
            <pc:docMk/>
            <pc:sldMk cId="639622357" sldId="329"/>
            <ac:spMk id="8" creationId="{072DE1C7-32A0-3A3A-EB9B-3867276C091C}"/>
          </ac:spMkLst>
        </pc:spChg>
        <pc:spChg chg="add mod">
          <ac:chgData name="Hailey Banack" userId="df58c6bd-3e89-4835-b83d-a52c76bdafc9" providerId="ADAL" clId="{DDD976F4-8EA6-574E-93E5-6E95078A241C}" dt="2024-10-28T20:21:07.850" v="832" actId="21"/>
          <ac:spMkLst>
            <pc:docMk/>
            <pc:sldMk cId="639622357" sldId="329"/>
            <ac:spMk id="11" creationId="{772E9880-F373-9D49-FB70-C7FD376551AD}"/>
          </ac:spMkLst>
        </pc:spChg>
        <pc:spChg chg="add mod">
          <ac:chgData name="Hailey Banack" userId="df58c6bd-3e89-4835-b83d-a52c76bdafc9" providerId="ADAL" clId="{DDD976F4-8EA6-574E-93E5-6E95078A241C}" dt="2024-10-28T20:21:13.724" v="834" actId="1076"/>
          <ac:spMkLst>
            <pc:docMk/>
            <pc:sldMk cId="639622357" sldId="329"/>
            <ac:spMk id="12" creationId="{829F0902-EEAB-2D80-A5F7-50B683E87A2A}"/>
          </ac:spMkLst>
        </pc:spChg>
        <pc:spChg chg="del mod">
          <ac:chgData name="Hailey Banack" userId="df58c6bd-3e89-4835-b83d-a52c76bdafc9" providerId="ADAL" clId="{DDD976F4-8EA6-574E-93E5-6E95078A241C}" dt="2024-10-28T20:21:03.010" v="830" actId="478"/>
          <ac:spMkLst>
            <pc:docMk/>
            <pc:sldMk cId="639622357" sldId="329"/>
            <ac:spMk id="17" creationId="{C807A5C1-B396-FAF5-7815-73B4CBB24F63}"/>
          </ac:spMkLst>
        </pc:spChg>
        <pc:picChg chg="del">
          <ac:chgData name="Hailey Banack" userId="df58c6bd-3e89-4835-b83d-a52c76bdafc9" providerId="ADAL" clId="{DDD976F4-8EA6-574E-93E5-6E95078A241C}" dt="2024-10-28T20:19:20.248" v="797" actId="478"/>
          <ac:picMkLst>
            <pc:docMk/>
            <pc:sldMk cId="639622357" sldId="329"/>
            <ac:picMk id="2" creationId="{E05F0B67-48AD-9DE1-6BA2-D3C16C5109D9}"/>
          </ac:picMkLst>
        </pc:picChg>
        <pc:picChg chg="add mod">
          <ac:chgData name="Hailey Banack" userId="df58c6bd-3e89-4835-b83d-a52c76bdafc9" providerId="ADAL" clId="{DDD976F4-8EA6-574E-93E5-6E95078A241C}" dt="2024-10-28T20:20:34.036" v="819" actId="167"/>
          <ac:picMkLst>
            <pc:docMk/>
            <pc:sldMk cId="639622357" sldId="329"/>
            <ac:picMk id="4" creationId="{0AB13D34-4280-A0A0-46B8-91C7FE0343B9}"/>
          </ac:picMkLst>
        </pc:picChg>
        <pc:picChg chg="del">
          <ac:chgData name="Hailey Banack" userId="df58c6bd-3e89-4835-b83d-a52c76bdafc9" providerId="ADAL" clId="{DDD976F4-8EA6-574E-93E5-6E95078A241C}" dt="2024-10-28T20:19:23.305" v="799" actId="478"/>
          <ac:picMkLst>
            <pc:docMk/>
            <pc:sldMk cId="639622357" sldId="329"/>
            <ac:picMk id="7" creationId="{C6B15EC2-FC29-53E2-DD54-2F6F0AD8F492}"/>
          </ac:picMkLst>
        </pc:picChg>
        <pc:picChg chg="add mod">
          <ac:chgData name="Hailey Banack" userId="df58c6bd-3e89-4835-b83d-a52c76bdafc9" providerId="ADAL" clId="{DDD976F4-8EA6-574E-93E5-6E95078A241C}" dt="2024-10-28T20:20:29.577" v="818" actId="167"/>
          <ac:picMkLst>
            <pc:docMk/>
            <pc:sldMk cId="639622357" sldId="329"/>
            <ac:picMk id="9" creationId="{99A25181-3FD4-8C14-1C17-5640B4E61FC1}"/>
          </ac:picMkLst>
        </pc:picChg>
      </pc:sldChg>
      <pc:sldChg chg="modSp add mod modNotes">
        <pc:chgData name="Hailey Banack" userId="df58c6bd-3e89-4835-b83d-a52c76bdafc9" providerId="ADAL" clId="{DDD976F4-8EA6-574E-93E5-6E95078A241C}" dt="2024-10-28T19:13:41.401" v="128" actId="14100"/>
        <pc:sldMkLst>
          <pc:docMk/>
          <pc:sldMk cId="0" sldId="330"/>
        </pc:sldMkLst>
        <pc:spChg chg="mod">
          <ac:chgData name="Hailey Banack" userId="df58c6bd-3e89-4835-b83d-a52c76bdafc9" providerId="ADAL" clId="{DDD976F4-8EA6-574E-93E5-6E95078A241C}" dt="2024-10-28T18:57:00.315" v="122" actId="14100"/>
          <ac:spMkLst>
            <pc:docMk/>
            <pc:sldMk cId="0" sldId="330"/>
            <ac:spMk id="655" creationId="{00000000-0000-0000-0000-000000000000}"/>
          </ac:spMkLst>
        </pc:spChg>
        <pc:spChg chg="mod">
          <ac:chgData name="Hailey Banack" userId="df58c6bd-3e89-4835-b83d-a52c76bdafc9" providerId="ADAL" clId="{DDD976F4-8EA6-574E-93E5-6E95078A241C}" dt="2024-10-28T19:13:41.401" v="128" actId="14100"/>
          <ac:spMkLst>
            <pc:docMk/>
            <pc:sldMk cId="0" sldId="330"/>
            <ac:spMk id="656" creationId="{00000000-0000-0000-0000-000000000000}"/>
          </ac:spMkLst>
        </pc:spChg>
        <pc:picChg chg="mod">
          <ac:chgData name="Hailey Banack" userId="df58c6bd-3e89-4835-b83d-a52c76bdafc9" providerId="ADAL" clId="{DDD976F4-8EA6-574E-93E5-6E95078A241C}" dt="2024-10-28T18:57:04.592" v="123" actId="1076"/>
          <ac:picMkLst>
            <pc:docMk/>
            <pc:sldMk cId="0" sldId="330"/>
            <ac:picMk id="658" creationId="{00000000-0000-0000-0000-000000000000}"/>
          </ac:picMkLst>
        </pc:picChg>
      </pc:sldChg>
      <pc:sldChg chg="addSp delSp modSp add mod">
        <pc:chgData name="Hailey Banack" userId="df58c6bd-3e89-4835-b83d-a52c76bdafc9" providerId="ADAL" clId="{DDD976F4-8EA6-574E-93E5-6E95078A241C}" dt="2024-10-28T19:48:28.787" v="579" actId="20577"/>
        <pc:sldMkLst>
          <pc:docMk/>
          <pc:sldMk cId="2956218236" sldId="331"/>
        </pc:sldMkLst>
        <pc:spChg chg="del">
          <ac:chgData name="Hailey Banack" userId="df58c6bd-3e89-4835-b83d-a52c76bdafc9" providerId="ADAL" clId="{DDD976F4-8EA6-574E-93E5-6E95078A241C}" dt="2024-10-28T19:38:02.553" v="471" actId="478"/>
          <ac:spMkLst>
            <pc:docMk/>
            <pc:sldMk cId="2956218236" sldId="331"/>
            <ac:spMk id="4" creationId="{20833D9C-BD73-6CDD-29CC-C4AA2D145A26}"/>
          </ac:spMkLst>
        </pc:spChg>
        <pc:spChg chg="del">
          <ac:chgData name="Hailey Banack" userId="df58c6bd-3e89-4835-b83d-a52c76bdafc9" providerId="ADAL" clId="{DDD976F4-8EA6-574E-93E5-6E95078A241C}" dt="2024-10-28T19:35:31.986" v="400" actId="478"/>
          <ac:spMkLst>
            <pc:docMk/>
            <pc:sldMk cId="2956218236" sldId="331"/>
            <ac:spMk id="6" creationId="{C7678CFB-2F14-9D9C-A206-BDA248417BB0}"/>
          </ac:spMkLst>
        </pc:spChg>
        <pc:spChg chg="mod">
          <ac:chgData name="Hailey Banack" userId="df58c6bd-3e89-4835-b83d-a52c76bdafc9" providerId="ADAL" clId="{DDD976F4-8EA6-574E-93E5-6E95078A241C}" dt="2024-10-28T19:48:28.787" v="579" actId="20577"/>
          <ac:spMkLst>
            <pc:docMk/>
            <pc:sldMk cId="2956218236" sldId="331"/>
            <ac:spMk id="8" creationId="{072DE1C7-32A0-3A3A-EB9B-3867276C091C}"/>
          </ac:spMkLst>
        </pc:spChg>
        <pc:spChg chg="add del mod">
          <ac:chgData name="Hailey Banack" userId="df58c6bd-3e89-4835-b83d-a52c76bdafc9" providerId="ADAL" clId="{DDD976F4-8EA6-574E-93E5-6E95078A241C}" dt="2024-10-28T19:35:35.108" v="401" actId="478"/>
          <ac:spMkLst>
            <pc:docMk/>
            <pc:sldMk cId="2956218236" sldId="331"/>
            <ac:spMk id="10" creationId="{943E0AF6-9EC1-57E3-66A7-2E14401B2D8A}"/>
          </ac:spMkLst>
        </pc:spChg>
        <pc:spChg chg="add mod">
          <ac:chgData name="Hailey Banack" userId="df58c6bd-3e89-4835-b83d-a52c76bdafc9" providerId="ADAL" clId="{DDD976F4-8EA6-574E-93E5-6E95078A241C}" dt="2024-10-28T19:46:10.322" v="536"/>
          <ac:spMkLst>
            <pc:docMk/>
            <pc:sldMk cId="2956218236" sldId="331"/>
            <ac:spMk id="12" creationId="{622FE73C-D79D-6516-2E0F-D55BCDEA33C9}"/>
          </ac:spMkLst>
        </pc:spChg>
        <pc:spChg chg="mod">
          <ac:chgData name="Hailey Banack" userId="df58c6bd-3e89-4835-b83d-a52c76bdafc9" providerId="ADAL" clId="{DDD976F4-8EA6-574E-93E5-6E95078A241C}" dt="2024-10-28T19:42:31.703" v="520" actId="1076"/>
          <ac:spMkLst>
            <pc:docMk/>
            <pc:sldMk cId="2956218236" sldId="331"/>
            <ac:spMk id="13" creationId="{154307CB-6887-7861-A6D0-197D1E4DF61A}"/>
          </ac:spMkLst>
        </pc:spChg>
        <pc:spChg chg="mod">
          <ac:chgData name="Hailey Banack" userId="df58c6bd-3e89-4835-b83d-a52c76bdafc9" providerId="ADAL" clId="{DDD976F4-8EA6-574E-93E5-6E95078A241C}" dt="2024-10-28T19:44:58.206" v="531" actId="1076"/>
          <ac:spMkLst>
            <pc:docMk/>
            <pc:sldMk cId="2956218236" sldId="331"/>
            <ac:spMk id="21" creationId="{6A5F345B-0D0B-19BF-A5DF-985CCAD890AA}"/>
          </ac:spMkLst>
        </pc:spChg>
        <pc:spChg chg="add del mod">
          <ac:chgData name="Hailey Banack" userId="df58c6bd-3e89-4835-b83d-a52c76bdafc9" providerId="ADAL" clId="{DDD976F4-8EA6-574E-93E5-6E95078A241C}" dt="2024-10-28T19:47:47.407" v="559"/>
          <ac:spMkLst>
            <pc:docMk/>
            <pc:sldMk cId="2956218236" sldId="331"/>
            <ac:spMk id="27" creationId="{A8DF489C-9B56-540C-2172-50567B0FE3C7}"/>
          </ac:spMkLst>
        </pc:spChg>
        <pc:spChg chg="add mod">
          <ac:chgData name="Hailey Banack" userId="df58c6bd-3e89-4835-b83d-a52c76bdafc9" providerId="ADAL" clId="{DDD976F4-8EA6-574E-93E5-6E95078A241C}" dt="2024-10-28T19:47:38.291" v="555" actId="1076"/>
          <ac:spMkLst>
            <pc:docMk/>
            <pc:sldMk cId="2956218236" sldId="331"/>
            <ac:spMk id="28" creationId="{DE2F96F8-1F93-15D7-9914-5F6224A067AB}"/>
          </ac:spMkLst>
        </pc:spChg>
        <pc:grpChg chg="del">
          <ac:chgData name="Hailey Banack" userId="df58c6bd-3e89-4835-b83d-a52c76bdafc9" providerId="ADAL" clId="{DDD976F4-8EA6-574E-93E5-6E95078A241C}" dt="2024-10-28T19:38:05.450" v="473" actId="478"/>
          <ac:grpSpMkLst>
            <pc:docMk/>
            <pc:sldMk cId="2956218236" sldId="331"/>
            <ac:grpSpMk id="2" creationId="{CB879A0C-C3F9-447F-CD92-4CA184F077FB}"/>
          </ac:grpSpMkLst>
        </pc:grpChg>
        <pc:grpChg chg="del">
          <ac:chgData name="Hailey Banack" userId="df58c6bd-3e89-4835-b83d-a52c76bdafc9" providerId="ADAL" clId="{DDD976F4-8EA6-574E-93E5-6E95078A241C}" dt="2024-10-28T19:38:03.971" v="472" actId="478"/>
          <ac:grpSpMkLst>
            <pc:docMk/>
            <pc:sldMk cId="2956218236" sldId="331"/>
            <ac:grpSpMk id="16" creationId="{71F6DBA2-25AA-5999-5771-05209779300A}"/>
          </ac:grpSpMkLst>
        </pc:grpChg>
        <pc:grpChg chg="del">
          <ac:chgData name="Hailey Banack" userId="df58c6bd-3e89-4835-b83d-a52c76bdafc9" providerId="ADAL" clId="{DDD976F4-8EA6-574E-93E5-6E95078A241C}" dt="2024-10-28T19:38:06.874" v="474" actId="478"/>
          <ac:grpSpMkLst>
            <pc:docMk/>
            <pc:sldMk cId="2956218236" sldId="331"/>
            <ac:grpSpMk id="22" creationId="{B8B276BF-8DB2-709B-B221-81A360012346}"/>
          </ac:grpSpMkLst>
        </pc:grpChg>
        <pc:picChg chg="add mod">
          <ac:chgData name="Hailey Banack" userId="df58c6bd-3e89-4835-b83d-a52c76bdafc9" providerId="ADAL" clId="{DDD976F4-8EA6-574E-93E5-6E95078A241C}" dt="2024-10-28T19:48:10.837" v="562" actId="1367"/>
          <ac:picMkLst>
            <pc:docMk/>
            <pc:sldMk cId="2956218236" sldId="331"/>
            <ac:picMk id="11" creationId="{AA3A9036-BF39-81D4-DD4B-207974A19D66}"/>
          </ac:picMkLst>
        </pc:picChg>
        <pc:picChg chg="add del mod">
          <ac:chgData name="Hailey Banack" userId="df58c6bd-3e89-4835-b83d-a52c76bdafc9" providerId="ADAL" clId="{DDD976F4-8EA6-574E-93E5-6E95078A241C}" dt="2024-10-28T19:44:33.644" v="522" actId="478"/>
          <ac:picMkLst>
            <pc:docMk/>
            <pc:sldMk cId="2956218236" sldId="331"/>
            <ac:picMk id="14" creationId="{3923A5AE-85CA-5A63-49AC-87796896680F}"/>
          </ac:picMkLst>
        </pc:picChg>
        <pc:picChg chg="add del mod">
          <ac:chgData name="Hailey Banack" userId="df58c6bd-3e89-4835-b83d-a52c76bdafc9" providerId="ADAL" clId="{DDD976F4-8EA6-574E-93E5-6E95078A241C}" dt="2024-10-28T19:44:34.656" v="523" actId="478"/>
          <ac:picMkLst>
            <pc:docMk/>
            <pc:sldMk cId="2956218236" sldId="331"/>
            <ac:picMk id="15" creationId="{55940A88-89F1-7DE7-7608-4DAEF272B66E}"/>
          </ac:picMkLst>
        </pc:picChg>
        <pc:picChg chg="add mod">
          <ac:chgData name="Hailey Banack" userId="df58c6bd-3e89-4835-b83d-a52c76bdafc9" providerId="ADAL" clId="{DDD976F4-8EA6-574E-93E5-6E95078A241C}" dt="2024-10-28T19:47:47.133" v="557"/>
          <ac:picMkLst>
            <pc:docMk/>
            <pc:sldMk cId="2956218236" sldId="331"/>
            <ac:picMk id="20" creationId="{6E842EC6-4E2A-50D0-B20E-CAEF5D3FE273}"/>
          </ac:picMkLst>
        </pc:picChg>
        <pc:picChg chg="add mod">
          <ac:chgData name="Hailey Banack" userId="df58c6bd-3e89-4835-b83d-a52c76bdafc9" providerId="ADAL" clId="{DDD976F4-8EA6-574E-93E5-6E95078A241C}" dt="2024-10-28T19:47:55.644" v="560"/>
          <ac:picMkLst>
            <pc:docMk/>
            <pc:sldMk cId="2956218236" sldId="331"/>
            <ac:picMk id="25" creationId="{41D8A4D7-3EC2-BEB8-0CD1-7B3ABDA6FAA7}"/>
          </ac:picMkLst>
        </pc:picChg>
        <pc:picChg chg="add mod">
          <ac:chgData name="Hailey Banack" userId="df58c6bd-3e89-4835-b83d-a52c76bdafc9" providerId="ADAL" clId="{DDD976F4-8EA6-574E-93E5-6E95078A241C}" dt="2024-10-28T19:48:02.020" v="561"/>
          <ac:picMkLst>
            <pc:docMk/>
            <pc:sldMk cId="2956218236" sldId="331"/>
            <ac:picMk id="29" creationId="{F6AA5F4C-DF01-3FC8-5A94-5D5FAE8580C0}"/>
          </ac:picMkLst>
        </pc:picChg>
      </pc:sldChg>
    </pc:docChg>
  </pc:docChgLst>
  <pc:docChgLst>
    <pc:chgData name="Hailey Banack" userId="df58c6bd-3e89-4835-b83d-a52c76bdafc9" providerId="ADAL" clId="{28EB3A66-3FE4-4A42-8889-38B6FFA25D93}"/>
    <pc:docChg chg="undo custSel addSld modSld sldOrd">
      <pc:chgData name="Hailey Banack" userId="df58c6bd-3e89-4835-b83d-a52c76bdafc9" providerId="ADAL" clId="{28EB3A66-3FE4-4A42-8889-38B6FFA25D93}" dt="2024-10-30T20:48:15.974" v="480" actId="1076"/>
      <pc:docMkLst>
        <pc:docMk/>
      </pc:docMkLst>
      <pc:sldChg chg="modSp mod">
        <pc:chgData name="Hailey Banack" userId="df58c6bd-3e89-4835-b83d-a52c76bdafc9" providerId="ADAL" clId="{28EB3A66-3FE4-4A42-8889-38B6FFA25D93}" dt="2024-10-30T20:19:49.624" v="43" actId="1076"/>
        <pc:sldMkLst>
          <pc:docMk/>
          <pc:sldMk cId="0" sldId="256"/>
        </pc:sldMkLst>
        <pc:spChg chg="mod">
          <ac:chgData name="Hailey Banack" userId="df58c6bd-3e89-4835-b83d-a52c76bdafc9" providerId="ADAL" clId="{28EB3A66-3FE4-4A42-8889-38B6FFA25D93}" dt="2024-10-30T20:19:12.521" v="1" actId="20577"/>
          <ac:spMkLst>
            <pc:docMk/>
            <pc:sldMk cId="0" sldId="256"/>
            <ac:spMk id="5" creationId="{6E551378-DE19-955F-700C-755DD5B1BBDC}"/>
          </ac:spMkLst>
        </pc:spChg>
        <pc:spChg chg="mod">
          <ac:chgData name="Hailey Banack" userId="df58c6bd-3e89-4835-b83d-a52c76bdafc9" providerId="ADAL" clId="{28EB3A66-3FE4-4A42-8889-38B6FFA25D93}" dt="2024-10-30T20:19:49.624" v="43" actId="1076"/>
          <ac:spMkLst>
            <pc:docMk/>
            <pc:sldMk cId="0" sldId="256"/>
            <ac:spMk id="309" creationId="{00000000-0000-0000-0000-000000000000}"/>
          </ac:spMkLst>
        </pc:spChg>
      </pc:sldChg>
      <pc:sldChg chg="addSp delSp modSp mod">
        <pc:chgData name="Hailey Banack" userId="df58c6bd-3e89-4835-b83d-a52c76bdafc9" providerId="ADAL" clId="{28EB3A66-3FE4-4A42-8889-38B6FFA25D93}" dt="2024-10-30T20:25:15.895" v="195" actId="478"/>
        <pc:sldMkLst>
          <pc:docMk/>
          <pc:sldMk cId="0" sldId="259"/>
        </pc:sldMkLst>
        <pc:spChg chg="add del mod">
          <ac:chgData name="Hailey Banack" userId="df58c6bd-3e89-4835-b83d-a52c76bdafc9" providerId="ADAL" clId="{28EB3A66-3FE4-4A42-8889-38B6FFA25D93}" dt="2024-10-30T20:25:15.895" v="195" actId="478"/>
          <ac:spMkLst>
            <pc:docMk/>
            <pc:sldMk cId="0" sldId="259"/>
            <ac:spMk id="4" creationId="{D054632D-0FBE-F455-BF27-6B1EF9149F4C}"/>
          </ac:spMkLst>
        </pc:spChg>
      </pc:sldChg>
      <pc:sldChg chg="modSp mod">
        <pc:chgData name="Hailey Banack" userId="df58c6bd-3e89-4835-b83d-a52c76bdafc9" providerId="ADAL" clId="{28EB3A66-3FE4-4A42-8889-38B6FFA25D93}" dt="2024-10-30T20:25:21.074" v="196" actId="1076"/>
        <pc:sldMkLst>
          <pc:docMk/>
          <pc:sldMk cId="0" sldId="261"/>
        </pc:sldMkLst>
        <pc:spChg chg="mod">
          <ac:chgData name="Hailey Banack" userId="df58c6bd-3e89-4835-b83d-a52c76bdafc9" providerId="ADAL" clId="{28EB3A66-3FE4-4A42-8889-38B6FFA25D93}" dt="2024-10-30T20:24:34.919" v="190" actId="21"/>
          <ac:spMkLst>
            <pc:docMk/>
            <pc:sldMk cId="0" sldId="261"/>
            <ac:spMk id="4" creationId="{0CAB4224-E412-0571-ABD5-A39634102E3D}"/>
          </ac:spMkLst>
        </pc:spChg>
        <pc:spChg chg="mod">
          <ac:chgData name="Hailey Banack" userId="df58c6bd-3e89-4835-b83d-a52c76bdafc9" providerId="ADAL" clId="{28EB3A66-3FE4-4A42-8889-38B6FFA25D93}" dt="2024-10-30T20:23:36.159" v="167" actId="20577"/>
          <ac:spMkLst>
            <pc:docMk/>
            <pc:sldMk cId="0" sldId="261"/>
            <ac:spMk id="366" creationId="{00000000-0000-0000-0000-000000000000}"/>
          </ac:spMkLst>
        </pc:spChg>
        <pc:picChg chg="mod">
          <ac:chgData name="Hailey Banack" userId="df58c6bd-3e89-4835-b83d-a52c76bdafc9" providerId="ADAL" clId="{28EB3A66-3FE4-4A42-8889-38B6FFA25D93}" dt="2024-10-30T20:25:21.074" v="196" actId="1076"/>
          <ac:picMkLst>
            <pc:docMk/>
            <pc:sldMk cId="0" sldId="261"/>
            <ac:picMk id="2" creationId="{EE884F72-2C9E-2ACB-D452-2AAB4D0CD42B}"/>
          </ac:picMkLst>
        </pc:picChg>
      </pc:sldChg>
      <pc:sldChg chg="addSp delSp modSp mod ord delAnim modAnim">
        <pc:chgData name="Hailey Banack" userId="df58c6bd-3e89-4835-b83d-a52c76bdafc9" providerId="ADAL" clId="{28EB3A66-3FE4-4A42-8889-38B6FFA25D93}" dt="2024-10-30T20:33:22.811" v="223" actId="1076"/>
        <pc:sldMkLst>
          <pc:docMk/>
          <pc:sldMk cId="238759412" sldId="320"/>
        </pc:sldMkLst>
        <pc:spChg chg="del">
          <ac:chgData name="Hailey Banack" userId="df58c6bd-3e89-4835-b83d-a52c76bdafc9" providerId="ADAL" clId="{28EB3A66-3FE4-4A42-8889-38B6FFA25D93}" dt="2024-10-30T20:31:53.741" v="199" actId="478"/>
          <ac:spMkLst>
            <pc:docMk/>
            <pc:sldMk cId="238759412" sldId="320"/>
            <ac:spMk id="2" creationId="{651C9D37-CD71-53D4-38FF-5831F30F426B}"/>
          </ac:spMkLst>
        </pc:spChg>
        <pc:spChg chg="mod">
          <ac:chgData name="Hailey Banack" userId="df58c6bd-3e89-4835-b83d-a52c76bdafc9" providerId="ADAL" clId="{28EB3A66-3FE4-4A42-8889-38B6FFA25D93}" dt="2024-10-30T20:32:39.943" v="215" actId="1076"/>
          <ac:spMkLst>
            <pc:docMk/>
            <pc:sldMk cId="238759412" sldId="320"/>
            <ac:spMk id="4" creationId="{447BE31B-B9DE-52CD-ACD9-52DF2161F424}"/>
          </ac:spMkLst>
        </pc:spChg>
        <pc:spChg chg="add mod">
          <ac:chgData name="Hailey Banack" userId="df58c6bd-3e89-4835-b83d-a52c76bdafc9" providerId="ADAL" clId="{28EB3A66-3FE4-4A42-8889-38B6FFA25D93}" dt="2024-10-30T20:33:00.062" v="220" actId="113"/>
          <ac:spMkLst>
            <pc:docMk/>
            <pc:sldMk cId="238759412" sldId="320"/>
            <ac:spMk id="5" creationId="{F337B67F-A311-801A-7952-0B96EE53721D}"/>
          </ac:spMkLst>
        </pc:spChg>
        <pc:spChg chg="mod">
          <ac:chgData name="Hailey Banack" userId="df58c6bd-3e89-4835-b83d-a52c76bdafc9" providerId="ADAL" clId="{28EB3A66-3FE4-4A42-8889-38B6FFA25D93}" dt="2024-10-30T20:33:22.811" v="223" actId="1076"/>
          <ac:spMkLst>
            <pc:docMk/>
            <pc:sldMk cId="238759412" sldId="320"/>
            <ac:spMk id="6" creationId="{C7678CFB-2F14-9D9C-A206-BDA248417BB0}"/>
          </ac:spMkLst>
        </pc:spChg>
        <pc:spChg chg="del">
          <ac:chgData name="Hailey Banack" userId="df58c6bd-3e89-4835-b83d-a52c76bdafc9" providerId="ADAL" clId="{28EB3A66-3FE4-4A42-8889-38B6FFA25D93}" dt="2024-10-30T20:33:16.782" v="222" actId="478"/>
          <ac:spMkLst>
            <pc:docMk/>
            <pc:sldMk cId="238759412" sldId="320"/>
            <ac:spMk id="8" creationId="{072DE1C7-32A0-3A3A-EB9B-3867276C091C}"/>
          </ac:spMkLst>
        </pc:spChg>
        <pc:picChg chg="del">
          <ac:chgData name="Hailey Banack" userId="df58c6bd-3e89-4835-b83d-a52c76bdafc9" providerId="ADAL" clId="{28EB3A66-3FE4-4A42-8889-38B6FFA25D93}" dt="2024-10-30T20:31:50.135" v="198" actId="478"/>
          <ac:picMkLst>
            <pc:docMk/>
            <pc:sldMk cId="238759412" sldId="320"/>
            <ac:picMk id="3" creationId="{0A242D7A-2F8A-10A9-14F6-7C7908D63F7C}"/>
          </ac:picMkLst>
        </pc:picChg>
      </pc:sldChg>
      <pc:sldChg chg="addSp delSp modSp mod ord delAnim modAnim">
        <pc:chgData name="Hailey Banack" userId="df58c6bd-3e89-4835-b83d-a52c76bdafc9" providerId="ADAL" clId="{28EB3A66-3FE4-4A42-8889-38B6FFA25D93}" dt="2024-10-30T20:46:26.515" v="447" actId="1076"/>
        <pc:sldMkLst>
          <pc:docMk/>
          <pc:sldMk cId="1024386368" sldId="323"/>
        </pc:sldMkLst>
        <pc:spChg chg="add del mod">
          <ac:chgData name="Hailey Banack" userId="df58c6bd-3e89-4835-b83d-a52c76bdafc9" providerId="ADAL" clId="{28EB3A66-3FE4-4A42-8889-38B6FFA25D93}" dt="2024-10-30T20:38:36.401" v="295"/>
          <ac:spMkLst>
            <pc:docMk/>
            <pc:sldMk cId="1024386368" sldId="323"/>
            <ac:spMk id="3" creationId="{45BBEB26-B9E6-1135-577C-0C6C14832D22}"/>
          </ac:spMkLst>
        </pc:spChg>
        <pc:spChg chg="del">
          <ac:chgData name="Hailey Banack" userId="df58c6bd-3e89-4835-b83d-a52c76bdafc9" providerId="ADAL" clId="{28EB3A66-3FE4-4A42-8889-38B6FFA25D93}" dt="2024-10-30T20:38:52.100" v="299" actId="478"/>
          <ac:spMkLst>
            <pc:docMk/>
            <pc:sldMk cId="1024386368" sldId="323"/>
            <ac:spMk id="4" creationId="{AB283486-AFFD-4B4B-4226-B39BC1DDB16C}"/>
          </ac:spMkLst>
        </pc:spChg>
        <pc:spChg chg="add del mod">
          <ac:chgData name="Hailey Banack" userId="df58c6bd-3e89-4835-b83d-a52c76bdafc9" providerId="ADAL" clId="{28EB3A66-3FE4-4A42-8889-38B6FFA25D93}" dt="2024-10-30T20:44:48.821" v="417" actId="478"/>
          <ac:spMkLst>
            <pc:docMk/>
            <pc:sldMk cId="1024386368" sldId="323"/>
            <ac:spMk id="5" creationId="{8A34127C-D437-9804-642C-B4ABC1BE58AC}"/>
          </ac:spMkLst>
        </pc:spChg>
        <pc:spChg chg="del">
          <ac:chgData name="Hailey Banack" userId="df58c6bd-3e89-4835-b83d-a52c76bdafc9" providerId="ADAL" clId="{28EB3A66-3FE4-4A42-8889-38B6FFA25D93}" dt="2024-10-30T20:38:59.029" v="301" actId="478"/>
          <ac:spMkLst>
            <pc:docMk/>
            <pc:sldMk cId="1024386368" sldId="323"/>
            <ac:spMk id="6" creationId="{56A5496B-2048-71C6-C3BF-BFA8A47EA6CA}"/>
          </ac:spMkLst>
        </pc:spChg>
        <pc:spChg chg="del mod">
          <ac:chgData name="Hailey Banack" userId="df58c6bd-3e89-4835-b83d-a52c76bdafc9" providerId="ADAL" clId="{28EB3A66-3FE4-4A42-8889-38B6FFA25D93}" dt="2024-10-30T20:44:51.292" v="421" actId="478"/>
          <ac:spMkLst>
            <pc:docMk/>
            <pc:sldMk cId="1024386368" sldId="323"/>
            <ac:spMk id="7" creationId="{F46D71CE-0A9F-165E-01B0-35F4916D5E33}"/>
          </ac:spMkLst>
        </pc:spChg>
        <pc:spChg chg="del">
          <ac:chgData name="Hailey Banack" userId="df58c6bd-3e89-4835-b83d-a52c76bdafc9" providerId="ADAL" clId="{28EB3A66-3FE4-4A42-8889-38B6FFA25D93}" dt="2024-10-30T20:38:54.646" v="300" actId="478"/>
          <ac:spMkLst>
            <pc:docMk/>
            <pc:sldMk cId="1024386368" sldId="323"/>
            <ac:spMk id="8" creationId="{2F6FD68D-4F91-E9F3-E690-E703E7C4EDED}"/>
          </ac:spMkLst>
        </pc:spChg>
        <pc:spChg chg="add del mod">
          <ac:chgData name="Hailey Banack" userId="df58c6bd-3e89-4835-b83d-a52c76bdafc9" providerId="ADAL" clId="{28EB3A66-3FE4-4A42-8889-38B6FFA25D93}" dt="2024-10-30T20:44:03.163" v="405"/>
          <ac:spMkLst>
            <pc:docMk/>
            <pc:sldMk cId="1024386368" sldId="323"/>
            <ac:spMk id="13" creationId="{768B66EB-D23C-0BBE-07AA-4F9DAA521026}"/>
          </ac:spMkLst>
        </pc:spChg>
        <pc:spChg chg="add mod">
          <ac:chgData name="Hailey Banack" userId="df58c6bd-3e89-4835-b83d-a52c76bdafc9" providerId="ADAL" clId="{28EB3A66-3FE4-4A42-8889-38B6FFA25D93}" dt="2024-10-30T20:45:03.880" v="425" actId="1076"/>
          <ac:spMkLst>
            <pc:docMk/>
            <pc:sldMk cId="1024386368" sldId="323"/>
            <ac:spMk id="14" creationId="{90C1A8CE-BAE9-6D93-3F18-0110BA36DD35}"/>
          </ac:spMkLst>
        </pc:spChg>
        <pc:spChg chg="add mod">
          <ac:chgData name="Hailey Banack" userId="df58c6bd-3e89-4835-b83d-a52c76bdafc9" providerId="ADAL" clId="{28EB3A66-3FE4-4A42-8889-38B6FFA25D93}" dt="2024-10-30T20:45:09.692" v="430" actId="1035"/>
          <ac:spMkLst>
            <pc:docMk/>
            <pc:sldMk cId="1024386368" sldId="323"/>
            <ac:spMk id="15" creationId="{9AFC3DA2-5156-6F50-BD96-389BB8B54EC8}"/>
          </ac:spMkLst>
        </pc:spChg>
        <pc:spChg chg="add del mod">
          <ac:chgData name="Hailey Banack" userId="df58c6bd-3e89-4835-b83d-a52c76bdafc9" providerId="ADAL" clId="{28EB3A66-3FE4-4A42-8889-38B6FFA25D93}" dt="2024-10-30T20:44:49.542" v="419"/>
          <ac:spMkLst>
            <pc:docMk/>
            <pc:sldMk cId="1024386368" sldId="323"/>
            <ac:spMk id="19" creationId="{C1979799-E3D2-3404-CC62-F5EF05B61C9B}"/>
          </ac:spMkLst>
        </pc:spChg>
        <pc:spChg chg="add mod">
          <ac:chgData name="Hailey Banack" userId="df58c6bd-3e89-4835-b83d-a52c76bdafc9" providerId="ADAL" clId="{28EB3A66-3FE4-4A42-8889-38B6FFA25D93}" dt="2024-10-30T20:46:26.515" v="447" actId="1076"/>
          <ac:spMkLst>
            <pc:docMk/>
            <pc:sldMk cId="1024386368" sldId="323"/>
            <ac:spMk id="20" creationId="{51195C2B-4D9E-E06C-F601-2B57A538DD4D}"/>
          </ac:spMkLst>
        </pc:spChg>
        <pc:spChg chg="add del mod">
          <ac:chgData name="Hailey Banack" userId="df58c6bd-3e89-4835-b83d-a52c76bdafc9" providerId="ADAL" clId="{28EB3A66-3FE4-4A42-8889-38B6FFA25D93}" dt="2024-10-30T20:45:18.402" v="432"/>
          <ac:spMkLst>
            <pc:docMk/>
            <pc:sldMk cId="1024386368" sldId="323"/>
            <ac:spMk id="21" creationId="{C1FE46A9-7CF7-357A-82BA-6F0712099581}"/>
          </ac:spMkLst>
        </pc:spChg>
        <pc:spChg chg="add mod">
          <ac:chgData name="Hailey Banack" userId="df58c6bd-3e89-4835-b83d-a52c76bdafc9" providerId="ADAL" clId="{28EB3A66-3FE4-4A42-8889-38B6FFA25D93}" dt="2024-10-30T20:45:49.163" v="444" actId="1076"/>
          <ac:spMkLst>
            <pc:docMk/>
            <pc:sldMk cId="1024386368" sldId="323"/>
            <ac:spMk id="22" creationId="{C7678CFB-2F14-9D9C-A206-BDA248417BB0}"/>
          </ac:spMkLst>
        </pc:spChg>
        <pc:picChg chg="del mod">
          <ac:chgData name="Hailey Banack" userId="df58c6bd-3e89-4835-b83d-a52c76bdafc9" providerId="ADAL" clId="{28EB3A66-3FE4-4A42-8889-38B6FFA25D93}" dt="2024-10-30T20:39:10.082" v="307" actId="478"/>
          <ac:picMkLst>
            <pc:docMk/>
            <pc:sldMk cId="1024386368" sldId="323"/>
            <ac:picMk id="2" creationId="{90232556-7C56-592F-B6F2-BAE4C89F4ABF}"/>
          </ac:picMkLst>
        </pc:picChg>
        <pc:picChg chg="add mod">
          <ac:chgData name="Hailey Banack" userId="df58c6bd-3e89-4835-b83d-a52c76bdafc9" providerId="ADAL" clId="{28EB3A66-3FE4-4A42-8889-38B6FFA25D93}" dt="2024-10-30T20:45:45.683" v="443" actId="1076"/>
          <ac:picMkLst>
            <pc:docMk/>
            <pc:sldMk cId="1024386368" sldId="323"/>
            <ac:picMk id="9" creationId="{397AC233-5E80-8BA6-54C6-44E5F772DE8C}"/>
          </ac:picMkLst>
        </pc:picChg>
        <pc:picChg chg="add del mod">
          <ac:chgData name="Hailey Banack" userId="df58c6bd-3e89-4835-b83d-a52c76bdafc9" providerId="ADAL" clId="{28EB3A66-3FE4-4A42-8889-38B6FFA25D93}" dt="2024-10-30T20:43:32.860" v="396" actId="478"/>
          <ac:picMkLst>
            <pc:docMk/>
            <pc:sldMk cId="1024386368" sldId="323"/>
            <ac:picMk id="10" creationId="{14195DE7-DB08-427B-6159-C3D13E190B92}"/>
          </ac:picMkLst>
        </pc:picChg>
        <pc:picChg chg="add del mod">
          <ac:chgData name="Hailey Banack" userId="df58c6bd-3e89-4835-b83d-a52c76bdafc9" providerId="ADAL" clId="{28EB3A66-3FE4-4A42-8889-38B6FFA25D93}" dt="2024-10-30T20:43:34.516" v="397" actId="478"/>
          <ac:picMkLst>
            <pc:docMk/>
            <pc:sldMk cId="1024386368" sldId="323"/>
            <ac:picMk id="11" creationId="{F136AB07-4EE5-E5D9-FC6A-AAFD56BBD4BC}"/>
          </ac:picMkLst>
        </pc:picChg>
        <pc:picChg chg="add mod">
          <ac:chgData name="Hailey Banack" userId="df58c6bd-3e89-4835-b83d-a52c76bdafc9" providerId="ADAL" clId="{28EB3A66-3FE4-4A42-8889-38B6FFA25D93}" dt="2024-10-30T20:45:38.455" v="440" actId="1076"/>
          <ac:picMkLst>
            <pc:docMk/>
            <pc:sldMk cId="1024386368" sldId="323"/>
            <ac:picMk id="16" creationId="{3934BBD9-F760-521A-9789-0E63F595B8A6}"/>
          </ac:picMkLst>
        </pc:picChg>
        <pc:picChg chg="add mod">
          <ac:chgData name="Hailey Banack" userId="df58c6bd-3e89-4835-b83d-a52c76bdafc9" providerId="ADAL" clId="{28EB3A66-3FE4-4A42-8889-38B6FFA25D93}" dt="2024-10-30T20:44:54.061" v="422" actId="1076"/>
          <ac:picMkLst>
            <pc:docMk/>
            <pc:sldMk cId="1024386368" sldId="323"/>
            <ac:picMk id="17" creationId="{388C3BB7-440D-9B2C-DDCC-6D2BF97FA3CE}"/>
          </ac:picMkLst>
        </pc:picChg>
      </pc:sldChg>
      <pc:sldChg chg="addSp delSp modSp mod ord delAnim modAnim">
        <pc:chgData name="Hailey Banack" userId="df58c6bd-3e89-4835-b83d-a52c76bdafc9" providerId="ADAL" clId="{28EB3A66-3FE4-4A42-8889-38B6FFA25D93}" dt="2024-10-30T20:48:15.974" v="480" actId="1076"/>
        <pc:sldMkLst>
          <pc:docMk/>
          <pc:sldMk cId="0" sldId="330"/>
        </pc:sldMkLst>
        <pc:spChg chg="add del mod">
          <ac:chgData name="Hailey Banack" userId="df58c6bd-3e89-4835-b83d-a52c76bdafc9" providerId="ADAL" clId="{28EB3A66-3FE4-4A42-8889-38B6FFA25D93}" dt="2024-10-30T20:47:24.415" v="475" actId="478"/>
          <ac:spMkLst>
            <pc:docMk/>
            <pc:sldMk cId="0" sldId="330"/>
            <ac:spMk id="3" creationId="{4C73C7FA-6FF3-6F92-0B3A-462635DDD1A2}"/>
          </ac:spMkLst>
        </pc:spChg>
        <pc:spChg chg="add mod">
          <ac:chgData name="Hailey Banack" userId="df58c6bd-3e89-4835-b83d-a52c76bdafc9" providerId="ADAL" clId="{28EB3A66-3FE4-4A42-8889-38B6FFA25D93}" dt="2024-10-30T20:46:44.870" v="465" actId="20577"/>
          <ac:spMkLst>
            <pc:docMk/>
            <pc:sldMk cId="0" sldId="330"/>
            <ac:spMk id="5" creationId="{427F1BC3-2DF4-553B-5EC6-2170FCFDF9C2}"/>
          </ac:spMkLst>
        </pc:spChg>
        <pc:spChg chg="add mod">
          <ac:chgData name="Hailey Banack" userId="df58c6bd-3e89-4835-b83d-a52c76bdafc9" providerId="ADAL" clId="{28EB3A66-3FE4-4A42-8889-38B6FFA25D93}" dt="2024-10-30T20:48:15.974" v="480" actId="1076"/>
          <ac:spMkLst>
            <pc:docMk/>
            <pc:sldMk cId="0" sldId="330"/>
            <ac:spMk id="9" creationId="{2485C0B7-7E02-B624-44CC-F878F15276E3}"/>
          </ac:spMkLst>
        </pc:spChg>
        <pc:spChg chg="del mod">
          <ac:chgData name="Hailey Banack" userId="df58c6bd-3e89-4835-b83d-a52c76bdafc9" providerId="ADAL" clId="{28EB3A66-3FE4-4A42-8889-38B6FFA25D93}" dt="2024-10-30T20:38:27.749" v="293" actId="21"/>
          <ac:spMkLst>
            <pc:docMk/>
            <pc:sldMk cId="0" sldId="330"/>
            <ac:spMk id="656" creationId="{00000000-0000-0000-0000-000000000000}"/>
          </ac:spMkLst>
        </pc:spChg>
        <pc:picChg chg="del">
          <ac:chgData name="Hailey Banack" userId="df58c6bd-3e89-4835-b83d-a52c76bdafc9" providerId="ADAL" clId="{28EB3A66-3FE4-4A42-8889-38B6FFA25D93}" dt="2024-10-30T20:38:16.711" v="290" actId="478"/>
          <ac:picMkLst>
            <pc:docMk/>
            <pc:sldMk cId="0" sldId="330"/>
            <ac:picMk id="4" creationId="{D575E708-319B-6B95-7035-E0AFA6C5C102}"/>
          </ac:picMkLst>
        </pc:picChg>
        <pc:picChg chg="add mod">
          <ac:chgData name="Hailey Banack" userId="df58c6bd-3e89-4835-b83d-a52c76bdafc9" providerId="ADAL" clId="{28EB3A66-3FE4-4A42-8889-38B6FFA25D93}" dt="2024-10-30T20:47:11.032" v="472"/>
          <ac:picMkLst>
            <pc:docMk/>
            <pc:sldMk cId="0" sldId="330"/>
            <ac:picMk id="6" creationId="{B4B07B75-06F6-262D-575D-A6DBC108CF98}"/>
          </ac:picMkLst>
        </pc:picChg>
        <pc:picChg chg="add mod">
          <ac:chgData name="Hailey Banack" userId="df58c6bd-3e89-4835-b83d-a52c76bdafc9" providerId="ADAL" clId="{28EB3A66-3FE4-4A42-8889-38B6FFA25D93}" dt="2024-10-30T20:47:15.180" v="473"/>
          <ac:picMkLst>
            <pc:docMk/>
            <pc:sldMk cId="0" sldId="330"/>
            <ac:picMk id="7" creationId="{D79BF075-9CA7-C8F2-08B3-85A55D12F405}"/>
          </ac:picMkLst>
        </pc:picChg>
        <pc:picChg chg="add mod">
          <ac:chgData name="Hailey Banack" userId="df58c6bd-3e89-4835-b83d-a52c76bdafc9" providerId="ADAL" clId="{28EB3A66-3FE4-4A42-8889-38B6FFA25D93}" dt="2024-10-30T20:47:19.543" v="474"/>
          <ac:picMkLst>
            <pc:docMk/>
            <pc:sldMk cId="0" sldId="330"/>
            <ac:picMk id="8" creationId="{568BD1B3-6A26-113D-8FF7-01B640F88BB7}"/>
          </ac:picMkLst>
        </pc:picChg>
      </pc:sldChg>
      <pc:sldChg chg="modSp mod">
        <pc:chgData name="Hailey Banack" userId="df58c6bd-3e89-4835-b83d-a52c76bdafc9" providerId="ADAL" clId="{28EB3A66-3FE4-4A42-8889-38B6FFA25D93}" dt="2024-10-30T20:41:22.384" v="358" actId="1076"/>
        <pc:sldMkLst>
          <pc:docMk/>
          <pc:sldMk cId="2956218236" sldId="331"/>
        </pc:sldMkLst>
        <pc:spChg chg="mod">
          <ac:chgData name="Hailey Banack" userId="df58c6bd-3e89-4835-b83d-a52c76bdafc9" providerId="ADAL" clId="{28EB3A66-3FE4-4A42-8889-38B6FFA25D93}" dt="2024-10-30T20:41:22.384" v="358" actId="1076"/>
          <ac:spMkLst>
            <pc:docMk/>
            <pc:sldMk cId="2956218236" sldId="331"/>
            <ac:spMk id="28" creationId="{DE2F96F8-1F93-15D7-9914-5F6224A067AB}"/>
          </ac:spMkLst>
        </pc:spChg>
      </pc:sldChg>
      <pc:sldChg chg="delSp modSp mod delAnim">
        <pc:chgData name="Hailey Banack" userId="df58c6bd-3e89-4835-b83d-a52c76bdafc9" providerId="ADAL" clId="{28EB3A66-3FE4-4A42-8889-38B6FFA25D93}" dt="2024-10-30T20:36:46.444" v="252" actId="478"/>
        <pc:sldMkLst>
          <pc:docMk/>
          <pc:sldMk cId="3888340893" sldId="333"/>
        </pc:sldMkLst>
        <pc:spChg chg="del mod">
          <ac:chgData name="Hailey Banack" userId="df58c6bd-3e89-4835-b83d-a52c76bdafc9" providerId="ADAL" clId="{28EB3A66-3FE4-4A42-8889-38B6FFA25D93}" dt="2024-10-30T20:36:46.444" v="252" actId="478"/>
          <ac:spMkLst>
            <pc:docMk/>
            <pc:sldMk cId="3888340893" sldId="333"/>
            <ac:spMk id="18" creationId="{31EC7520-9AFB-0D65-486F-368EF6A67176}"/>
          </ac:spMkLst>
        </pc:spChg>
      </pc:sldChg>
      <pc:sldChg chg="addSp delSp modSp add mod addAnim delAnim">
        <pc:chgData name="Hailey Banack" userId="df58c6bd-3e89-4835-b83d-a52c76bdafc9" providerId="ADAL" clId="{28EB3A66-3FE4-4A42-8889-38B6FFA25D93}" dt="2024-10-30T20:36:23.425" v="251" actId="478"/>
        <pc:sldMkLst>
          <pc:docMk/>
          <pc:sldMk cId="2698011187" sldId="334"/>
        </pc:sldMkLst>
        <pc:spChg chg="add del mod">
          <ac:chgData name="Hailey Banack" userId="df58c6bd-3e89-4835-b83d-a52c76bdafc9" providerId="ADAL" clId="{28EB3A66-3FE4-4A42-8889-38B6FFA25D93}" dt="2024-10-30T20:36:23.425" v="251" actId="478"/>
          <ac:spMkLst>
            <pc:docMk/>
            <pc:sldMk cId="2698011187" sldId="334"/>
            <ac:spMk id="3" creationId="{8B2F5F76-8CA6-B298-D0B5-9EADE671C90F}"/>
          </ac:spMkLst>
        </pc:spChg>
        <pc:spChg chg="add del mod">
          <ac:chgData name="Hailey Banack" userId="df58c6bd-3e89-4835-b83d-a52c76bdafc9" providerId="ADAL" clId="{28EB3A66-3FE4-4A42-8889-38B6FFA25D93}" dt="2024-10-30T20:36:20.977" v="250" actId="478"/>
          <ac:spMkLst>
            <pc:docMk/>
            <pc:sldMk cId="2698011187" sldId="334"/>
            <ac:spMk id="4" creationId="{447BE31B-B9DE-52CD-ACD9-52DF2161F424}"/>
          </ac:spMkLst>
        </pc:spChg>
        <pc:spChg chg="del">
          <ac:chgData name="Hailey Banack" userId="df58c6bd-3e89-4835-b83d-a52c76bdafc9" providerId="ADAL" clId="{28EB3A66-3FE4-4A42-8889-38B6FFA25D93}" dt="2024-10-30T20:35:55.498" v="244" actId="478"/>
          <ac:spMkLst>
            <pc:docMk/>
            <pc:sldMk cId="2698011187" sldId="334"/>
            <ac:spMk id="5" creationId="{F337B67F-A311-801A-7952-0B96EE53721D}"/>
          </ac:spMkLst>
        </pc:spChg>
        <pc:spChg chg="del">
          <ac:chgData name="Hailey Banack" userId="df58c6bd-3e89-4835-b83d-a52c76bdafc9" providerId="ADAL" clId="{28EB3A66-3FE4-4A42-8889-38B6FFA25D93}" dt="2024-10-30T20:36:18.068" v="248" actId="478"/>
          <ac:spMkLst>
            <pc:docMk/>
            <pc:sldMk cId="2698011187" sldId="334"/>
            <ac:spMk id="6" creationId="{C7678CFB-2F14-9D9C-A206-BDA248417BB0}"/>
          </ac:spMkLst>
        </pc:spChg>
      </pc:sldChg>
    </pc:docChg>
  </pc:docChgLst>
  <pc:docChgLst>
    <pc:chgData name="Hailey Banack" userId="df58c6bd-3e89-4835-b83d-a52c76bdafc9" providerId="ADAL" clId="{310C6EEF-5864-714A-A104-F45CA74364D0}"/>
    <pc:docChg chg="undo custSel addSld delSld modSld">
      <pc:chgData name="Hailey Banack" userId="df58c6bd-3e89-4835-b83d-a52c76bdafc9" providerId="ADAL" clId="{310C6EEF-5864-714A-A104-F45CA74364D0}" dt="2024-10-24T18:02:53.175" v="718" actId="255"/>
      <pc:docMkLst>
        <pc:docMk/>
      </pc:docMkLst>
      <pc:sldChg chg="modSp mod">
        <pc:chgData name="Hailey Banack" userId="df58c6bd-3e89-4835-b83d-a52c76bdafc9" providerId="ADAL" clId="{310C6EEF-5864-714A-A104-F45CA74364D0}" dt="2024-10-24T15:15:07.325" v="22" actId="20577"/>
        <pc:sldMkLst>
          <pc:docMk/>
          <pc:sldMk cId="0" sldId="256"/>
        </pc:sldMkLst>
        <pc:spChg chg="mod">
          <ac:chgData name="Hailey Banack" userId="df58c6bd-3e89-4835-b83d-a52c76bdafc9" providerId="ADAL" clId="{310C6EEF-5864-714A-A104-F45CA74364D0}" dt="2024-10-24T15:14:27.092" v="1" actId="20577"/>
          <ac:spMkLst>
            <pc:docMk/>
            <pc:sldMk cId="0" sldId="256"/>
            <ac:spMk id="5" creationId="{6E551378-DE19-955F-700C-755DD5B1BBDC}"/>
          </ac:spMkLst>
        </pc:spChg>
        <pc:spChg chg="mod">
          <ac:chgData name="Hailey Banack" userId="df58c6bd-3e89-4835-b83d-a52c76bdafc9" providerId="ADAL" clId="{310C6EEF-5864-714A-A104-F45CA74364D0}" dt="2024-10-24T15:15:07.325" v="22" actId="20577"/>
          <ac:spMkLst>
            <pc:docMk/>
            <pc:sldMk cId="0" sldId="256"/>
            <ac:spMk id="309" creationId="{00000000-0000-0000-0000-000000000000}"/>
          </ac:spMkLst>
        </pc:spChg>
      </pc:sldChg>
      <pc:sldChg chg="addSp delSp modSp mod delAnim">
        <pc:chgData name="Hailey Banack" userId="df58c6bd-3e89-4835-b83d-a52c76bdafc9" providerId="ADAL" clId="{310C6EEF-5864-714A-A104-F45CA74364D0}" dt="2024-10-24T15:38:22.712" v="230" actId="20577"/>
        <pc:sldMkLst>
          <pc:docMk/>
          <pc:sldMk cId="0" sldId="258"/>
        </pc:sldMkLst>
        <pc:spChg chg="add mod">
          <ac:chgData name="Hailey Banack" userId="df58c6bd-3e89-4835-b83d-a52c76bdafc9" providerId="ADAL" clId="{310C6EEF-5864-714A-A104-F45CA74364D0}" dt="2024-10-24T15:26:42.303" v="106" actId="20577"/>
          <ac:spMkLst>
            <pc:docMk/>
            <pc:sldMk cId="0" sldId="258"/>
            <ac:spMk id="6" creationId="{C7678CFB-2F14-9D9C-A206-BDA248417BB0}"/>
          </ac:spMkLst>
        </pc:spChg>
        <pc:spChg chg="del">
          <ac:chgData name="Hailey Banack" userId="df58c6bd-3e89-4835-b83d-a52c76bdafc9" providerId="ADAL" clId="{310C6EEF-5864-714A-A104-F45CA74364D0}" dt="2024-10-24T15:25:25.228" v="90" actId="478"/>
          <ac:spMkLst>
            <pc:docMk/>
            <pc:sldMk cId="0" sldId="258"/>
            <ac:spMk id="7" creationId="{A90CA965-0EA5-79F4-87DA-79DAD3827EAF}"/>
          </ac:spMkLst>
        </pc:spChg>
        <pc:spChg chg="del">
          <ac:chgData name="Hailey Banack" userId="df58c6bd-3e89-4835-b83d-a52c76bdafc9" providerId="ADAL" clId="{310C6EEF-5864-714A-A104-F45CA74364D0}" dt="2024-10-24T15:25:30.597" v="94" actId="478"/>
          <ac:spMkLst>
            <pc:docMk/>
            <pc:sldMk cId="0" sldId="258"/>
            <ac:spMk id="10" creationId="{DF5E6799-7562-6E3C-2C79-D01B5069AE3E}"/>
          </ac:spMkLst>
        </pc:spChg>
        <pc:spChg chg="add del">
          <ac:chgData name="Hailey Banack" userId="df58c6bd-3e89-4835-b83d-a52c76bdafc9" providerId="ADAL" clId="{310C6EEF-5864-714A-A104-F45CA74364D0}" dt="2024-10-24T15:27:29.833" v="117" actId="22"/>
          <ac:spMkLst>
            <pc:docMk/>
            <pc:sldMk cId="0" sldId="258"/>
            <ac:spMk id="13" creationId="{4BFE9F13-CD1F-F07D-CE8B-E505AB141430}"/>
          </ac:spMkLst>
        </pc:spChg>
        <pc:spChg chg="add del mod">
          <ac:chgData name="Hailey Banack" userId="df58c6bd-3e89-4835-b83d-a52c76bdafc9" providerId="ADAL" clId="{310C6EEF-5864-714A-A104-F45CA74364D0}" dt="2024-10-24T15:28:15.240" v="121" actId="478"/>
          <ac:spMkLst>
            <pc:docMk/>
            <pc:sldMk cId="0" sldId="258"/>
            <ac:spMk id="15" creationId="{FF9258C4-9A74-714E-C040-06A1D5E80FE9}"/>
          </ac:spMkLst>
        </pc:spChg>
        <pc:spChg chg="add mod">
          <ac:chgData name="Hailey Banack" userId="df58c6bd-3e89-4835-b83d-a52c76bdafc9" providerId="ADAL" clId="{310C6EEF-5864-714A-A104-F45CA74364D0}" dt="2024-10-24T15:32:30.083" v="196" actId="113"/>
          <ac:spMkLst>
            <pc:docMk/>
            <pc:sldMk cId="0" sldId="258"/>
            <ac:spMk id="16" creationId="{4B6529D3-27B3-C374-2E0A-0CF078CC7682}"/>
          </ac:spMkLst>
        </pc:spChg>
        <pc:spChg chg="del">
          <ac:chgData name="Hailey Banack" userId="df58c6bd-3e89-4835-b83d-a52c76bdafc9" providerId="ADAL" clId="{310C6EEF-5864-714A-A104-F45CA74364D0}" dt="2024-10-24T15:25:26.939" v="91" actId="478"/>
          <ac:spMkLst>
            <pc:docMk/>
            <pc:sldMk cId="0" sldId="258"/>
            <ac:spMk id="19" creationId="{7CFFE5AE-207A-1684-6FEE-6F27B8D518BF}"/>
          </ac:spMkLst>
        </pc:spChg>
        <pc:spChg chg="add mod">
          <ac:chgData name="Hailey Banack" userId="df58c6bd-3e89-4835-b83d-a52c76bdafc9" providerId="ADAL" clId="{310C6EEF-5864-714A-A104-F45CA74364D0}" dt="2024-10-24T15:38:22.712" v="230" actId="20577"/>
          <ac:spMkLst>
            <pc:docMk/>
            <pc:sldMk cId="0" sldId="258"/>
            <ac:spMk id="21" creationId="{4EFF545A-12E0-991D-DF01-1B2037A4AF9A}"/>
          </ac:spMkLst>
        </pc:spChg>
        <pc:spChg chg="mod">
          <ac:chgData name="Hailey Banack" userId="df58c6bd-3e89-4835-b83d-a52c76bdafc9" providerId="ADAL" clId="{310C6EEF-5864-714A-A104-F45CA74364D0}" dt="2024-10-24T15:34:14.472" v="218" actId="14100"/>
          <ac:spMkLst>
            <pc:docMk/>
            <pc:sldMk cId="0" sldId="258"/>
            <ac:spMk id="332" creationId="{00000000-0000-0000-0000-000000000000}"/>
          </ac:spMkLst>
        </pc:spChg>
        <pc:picChg chg="del">
          <ac:chgData name="Hailey Banack" userId="df58c6bd-3e89-4835-b83d-a52c76bdafc9" providerId="ADAL" clId="{310C6EEF-5864-714A-A104-F45CA74364D0}" dt="2024-10-24T15:25:27.981" v="92" actId="478"/>
          <ac:picMkLst>
            <pc:docMk/>
            <pc:sldMk cId="0" sldId="258"/>
            <ac:picMk id="2" creationId="{E199C678-113E-1CAC-5D74-B8031EC00AD1}"/>
          </ac:picMkLst>
        </pc:picChg>
        <pc:picChg chg="del">
          <ac:chgData name="Hailey Banack" userId="df58c6bd-3e89-4835-b83d-a52c76bdafc9" providerId="ADAL" clId="{310C6EEF-5864-714A-A104-F45CA74364D0}" dt="2024-10-24T15:33:33.963" v="210" actId="478"/>
          <ac:picMkLst>
            <pc:docMk/>
            <pc:sldMk cId="0" sldId="258"/>
            <ac:picMk id="3" creationId="{A63D66A3-5C77-D659-AF04-46769D7042A6}"/>
          </ac:picMkLst>
        </pc:picChg>
        <pc:picChg chg="del">
          <ac:chgData name="Hailey Banack" userId="df58c6bd-3e89-4835-b83d-a52c76bdafc9" providerId="ADAL" clId="{310C6EEF-5864-714A-A104-F45CA74364D0}" dt="2024-10-24T15:25:31.619" v="95" actId="478"/>
          <ac:picMkLst>
            <pc:docMk/>
            <pc:sldMk cId="0" sldId="258"/>
            <ac:picMk id="4" creationId="{70E12F0A-7AAA-0F1D-0846-0C654239249D}"/>
          </ac:picMkLst>
        </pc:picChg>
        <pc:picChg chg="add mod">
          <ac:chgData name="Hailey Banack" userId="df58c6bd-3e89-4835-b83d-a52c76bdafc9" providerId="ADAL" clId="{310C6EEF-5864-714A-A104-F45CA74364D0}" dt="2024-10-24T15:27:19.828" v="115" actId="1076"/>
          <ac:picMkLst>
            <pc:docMk/>
            <pc:sldMk cId="0" sldId="258"/>
            <ac:picMk id="8" creationId="{77EE5B01-3005-2B01-983A-6619A45BF28B}"/>
          </ac:picMkLst>
        </pc:picChg>
        <pc:picChg chg="add mod">
          <ac:chgData name="Hailey Banack" userId="df58c6bd-3e89-4835-b83d-a52c76bdafc9" providerId="ADAL" clId="{310C6EEF-5864-714A-A104-F45CA74364D0}" dt="2024-10-24T15:33:15.997" v="206" actId="14100"/>
          <ac:picMkLst>
            <pc:docMk/>
            <pc:sldMk cId="0" sldId="258"/>
            <ac:picMk id="9" creationId="{D178B94F-460F-3AD7-ED82-51CEAADCBB87}"/>
          </ac:picMkLst>
        </pc:picChg>
        <pc:picChg chg="del">
          <ac:chgData name="Hailey Banack" userId="df58c6bd-3e89-4835-b83d-a52c76bdafc9" providerId="ADAL" clId="{310C6EEF-5864-714A-A104-F45CA74364D0}" dt="2024-10-24T15:25:28.911" v="93" actId="478"/>
          <ac:picMkLst>
            <pc:docMk/>
            <pc:sldMk cId="0" sldId="258"/>
            <ac:picMk id="11" creationId="{19907257-6AB6-4B2C-5ADF-B674BCB15484}"/>
          </ac:picMkLst>
        </pc:picChg>
        <pc:picChg chg="add del mod">
          <ac:chgData name="Hailey Banack" userId="df58c6bd-3e89-4835-b83d-a52c76bdafc9" providerId="ADAL" clId="{310C6EEF-5864-714A-A104-F45CA74364D0}" dt="2024-10-24T15:33:32.526" v="208" actId="478"/>
          <ac:picMkLst>
            <pc:docMk/>
            <pc:sldMk cId="0" sldId="258"/>
            <ac:picMk id="17" creationId="{B97DA231-C853-5222-C1AD-E155B2F0962A}"/>
          </ac:picMkLst>
        </pc:picChg>
        <pc:picChg chg="add del mod">
          <ac:chgData name="Hailey Banack" userId="df58c6bd-3e89-4835-b83d-a52c76bdafc9" providerId="ADAL" clId="{310C6EEF-5864-714A-A104-F45CA74364D0}" dt="2024-10-24T15:33:33.104" v="209" actId="478"/>
          <ac:picMkLst>
            <pc:docMk/>
            <pc:sldMk cId="0" sldId="258"/>
            <ac:picMk id="18" creationId="{4AF3769D-8FAD-8223-607E-C445ACB8E428}"/>
          </ac:picMkLst>
        </pc:picChg>
        <pc:picChg chg="add mod">
          <ac:chgData name="Hailey Banack" userId="df58c6bd-3e89-4835-b83d-a52c76bdafc9" providerId="ADAL" clId="{310C6EEF-5864-714A-A104-F45CA74364D0}" dt="2024-10-24T15:34:03.815" v="217" actId="1076"/>
          <ac:picMkLst>
            <pc:docMk/>
            <pc:sldMk cId="0" sldId="258"/>
            <ac:picMk id="20" creationId="{5C2F918A-6325-6484-6CB2-47FDA624AA2E}"/>
          </ac:picMkLst>
        </pc:picChg>
      </pc:sldChg>
      <pc:sldChg chg="modSp">
        <pc:chgData name="Hailey Banack" userId="df58c6bd-3e89-4835-b83d-a52c76bdafc9" providerId="ADAL" clId="{310C6EEF-5864-714A-A104-F45CA74364D0}" dt="2024-10-24T15:15:57.307" v="59" actId="20577"/>
        <pc:sldMkLst>
          <pc:docMk/>
          <pc:sldMk cId="0" sldId="259"/>
        </pc:sldMkLst>
        <pc:spChg chg="mod">
          <ac:chgData name="Hailey Banack" userId="df58c6bd-3e89-4835-b83d-a52c76bdafc9" providerId="ADAL" clId="{310C6EEF-5864-714A-A104-F45CA74364D0}" dt="2024-10-24T15:15:57.307" v="59" actId="20577"/>
          <ac:spMkLst>
            <pc:docMk/>
            <pc:sldMk cId="0" sldId="259"/>
            <ac:spMk id="343" creationId="{00000000-0000-0000-0000-000000000000}"/>
          </ac:spMkLst>
        </pc:spChg>
      </pc:sldChg>
      <pc:sldChg chg="modSp mod">
        <pc:chgData name="Hailey Banack" userId="df58c6bd-3e89-4835-b83d-a52c76bdafc9" providerId="ADAL" clId="{310C6EEF-5864-714A-A104-F45CA74364D0}" dt="2024-10-24T15:15:53.704" v="57"/>
        <pc:sldMkLst>
          <pc:docMk/>
          <pc:sldMk cId="0" sldId="261"/>
        </pc:sldMkLst>
        <pc:spChg chg="mod">
          <ac:chgData name="Hailey Banack" userId="df58c6bd-3e89-4835-b83d-a52c76bdafc9" providerId="ADAL" clId="{310C6EEF-5864-714A-A104-F45CA74364D0}" dt="2024-10-24T15:15:53.704" v="57"/>
          <ac:spMkLst>
            <pc:docMk/>
            <pc:sldMk cId="0" sldId="261"/>
            <ac:spMk id="4" creationId="{0CAB4224-E412-0571-ABD5-A39634102E3D}"/>
          </ac:spMkLst>
        </pc:spChg>
        <pc:spChg chg="mod">
          <ac:chgData name="Hailey Banack" userId="df58c6bd-3e89-4835-b83d-a52c76bdafc9" providerId="ADAL" clId="{310C6EEF-5864-714A-A104-F45CA74364D0}" dt="2024-10-24T15:15:43.484" v="55" actId="20577"/>
          <ac:spMkLst>
            <pc:docMk/>
            <pc:sldMk cId="0" sldId="261"/>
            <ac:spMk id="366" creationId="{00000000-0000-0000-0000-000000000000}"/>
          </ac:spMkLst>
        </pc:spChg>
      </pc:sldChg>
      <pc:sldChg chg="del">
        <pc:chgData name="Hailey Banack" userId="df58c6bd-3e89-4835-b83d-a52c76bdafc9" providerId="ADAL" clId="{310C6EEF-5864-714A-A104-F45CA74364D0}" dt="2024-10-24T18:00:36.711" v="647" actId="2696"/>
        <pc:sldMkLst>
          <pc:docMk/>
          <pc:sldMk cId="0" sldId="262"/>
        </pc:sldMkLst>
      </pc:sldChg>
      <pc:sldChg chg="modSp mod">
        <pc:chgData name="Hailey Banack" userId="df58c6bd-3e89-4835-b83d-a52c76bdafc9" providerId="ADAL" clId="{310C6EEF-5864-714A-A104-F45CA74364D0}" dt="2024-10-24T18:02:53.175" v="718" actId="255"/>
        <pc:sldMkLst>
          <pc:docMk/>
          <pc:sldMk cId="0" sldId="276"/>
        </pc:sldMkLst>
        <pc:spChg chg="mod">
          <ac:chgData name="Hailey Banack" userId="df58c6bd-3e89-4835-b83d-a52c76bdafc9" providerId="ADAL" clId="{310C6EEF-5864-714A-A104-F45CA74364D0}" dt="2024-10-24T18:02:53.175" v="718" actId="255"/>
          <ac:spMkLst>
            <pc:docMk/>
            <pc:sldMk cId="0" sldId="276"/>
            <ac:spMk id="656" creationId="{00000000-0000-0000-0000-000000000000}"/>
          </ac:spMkLst>
        </pc:spChg>
      </pc:sldChg>
      <pc:sldChg chg="addSp delSp modSp mod delAnim modAnim">
        <pc:chgData name="Hailey Banack" userId="df58c6bd-3e89-4835-b83d-a52c76bdafc9" providerId="ADAL" clId="{310C6EEF-5864-714A-A104-F45CA74364D0}" dt="2024-10-24T15:42:10.090" v="501" actId="20577"/>
        <pc:sldMkLst>
          <pc:docMk/>
          <pc:sldMk cId="4070054095" sldId="313"/>
        </pc:sldMkLst>
        <pc:spChg chg="add mod">
          <ac:chgData name="Hailey Banack" userId="df58c6bd-3e89-4835-b83d-a52c76bdafc9" providerId="ADAL" clId="{310C6EEF-5864-714A-A104-F45CA74364D0}" dt="2024-10-24T15:42:10.090" v="501" actId="20577"/>
          <ac:spMkLst>
            <pc:docMk/>
            <pc:sldMk cId="4070054095" sldId="313"/>
            <ac:spMk id="3" creationId="{4CB81581-4954-C0C1-E201-B4A150531D12}"/>
          </ac:spMkLst>
        </pc:spChg>
        <pc:spChg chg="del">
          <ac:chgData name="Hailey Banack" userId="df58c6bd-3e89-4835-b83d-a52c76bdafc9" providerId="ADAL" clId="{310C6EEF-5864-714A-A104-F45CA74364D0}" dt="2024-10-24T15:38:43.044" v="231" actId="478"/>
          <ac:spMkLst>
            <pc:docMk/>
            <pc:sldMk cId="4070054095" sldId="313"/>
            <ac:spMk id="5" creationId="{1BCC78DA-9387-EA86-726D-86C5BEFBC9E6}"/>
          </ac:spMkLst>
        </pc:spChg>
        <pc:spChg chg="add mod">
          <ac:chgData name="Hailey Banack" userId="df58c6bd-3e89-4835-b83d-a52c76bdafc9" providerId="ADAL" clId="{310C6EEF-5864-714A-A104-F45CA74364D0}" dt="2024-10-24T15:41:49.758" v="472"/>
          <ac:spMkLst>
            <pc:docMk/>
            <pc:sldMk cId="4070054095" sldId="313"/>
            <ac:spMk id="6" creationId="{FFB48E84-E96A-E158-841F-E6141A450387}"/>
          </ac:spMkLst>
        </pc:spChg>
        <pc:spChg chg="mod">
          <ac:chgData name="Hailey Banack" userId="df58c6bd-3e89-4835-b83d-a52c76bdafc9" providerId="ADAL" clId="{310C6EEF-5864-714A-A104-F45CA74364D0}" dt="2024-10-24T15:40:51.010" v="418" actId="120"/>
          <ac:spMkLst>
            <pc:docMk/>
            <pc:sldMk cId="4070054095" sldId="313"/>
            <ac:spMk id="12" creationId="{72D5A5DB-13A9-7BCF-55A5-3374F0648431}"/>
          </ac:spMkLst>
        </pc:spChg>
        <pc:spChg chg="mod">
          <ac:chgData name="Hailey Banack" userId="df58c6bd-3e89-4835-b83d-a52c76bdafc9" providerId="ADAL" clId="{310C6EEF-5864-714A-A104-F45CA74364D0}" dt="2024-10-24T15:39:21.214" v="249" actId="1076"/>
          <ac:spMkLst>
            <pc:docMk/>
            <pc:sldMk cId="4070054095" sldId="313"/>
            <ac:spMk id="346" creationId="{00000000-0000-0000-0000-000000000000}"/>
          </ac:spMkLst>
        </pc:spChg>
        <pc:picChg chg="del">
          <ac:chgData name="Hailey Banack" userId="df58c6bd-3e89-4835-b83d-a52c76bdafc9" providerId="ADAL" clId="{310C6EEF-5864-714A-A104-F45CA74364D0}" dt="2024-10-24T15:38:44.525" v="233" actId="478"/>
          <ac:picMkLst>
            <pc:docMk/>
            <pc:sldMk cId="4070054095" sldId="313"/>
            <ac:picMk id="2" creationId="{B113498C-B734-6DA4-D03B-0C5D02C42C5E}"/>
          </ac:picMkLst>
        </pc:picChg>
        <pc:picChg chg="del">
          <ac:chgData name="Hailey Banack" userId="df58c6bd-3e89-4835-b83d-a52c76bdafc9" providerId="ADAL" clId="{310C6EEF-5864-714A-A104-F45CA74364D0}" dt="2024-10-24T15:38:43.712" v="232" actId="478"/>
          <ac:picMkLst>
            <pc:docMk/>
            <pc:sldMk cId="4070054095" sldId="313"/>
            <ac:picMk id="4" creationId="{0747B96C-7484-46BB-CE41-DA936B65252D}"/>
          </ac:picMkLst>
        </pc:picChg>
        <pc:picChg chg="del">
          <ac:chgData name="Hailey Banack" userId="df58c6bd-3e89-4835-b83d-a52c76bdafc9" providerId="ADAL" clId="{310C6EEF-5864-714A-A104-F45CA74364D0}" dt="2024-10-24T15:38:46.101" v="234" actId="478"/>
          <ac:picMkLst>
            <pc:docMk/>
            <pc:sldMk cId="4070054095" sldId="313"/>
            <ac:picMk id="11" creationId="{2823C7B7-A4EB-DEC0-6E5F-2D6A6FE944C0}"/>
          </ac:picMkLst>
        </pc:picChg>
      </pc:sldChg>
      <pc:sldChg chg="addSp delSp modSp mod delAnim modAnim modNotesTx">
        <pc:chgData name="Hailey Banack" userId="df58c6bd-3e89-4835-b83d-a52c76bdafc9" providerId="ADAL" clId="{310C6EEF-5864-714A-A104-F45CA74364D0}" dt="2024-10-24T18:00:26.604" v="644" actId="122"/>
        <pc:sldMkLst>
          <pc:docMk/>
          <pc:sldMk cId="4041389303" sldId="315"/>
        </pc:sldMkLst>
        <pc:spChg chg="add del mod">
          <ac:chgData name="Hailey Banack" userId="df58c6bd-3e89-4835-b83d-a52c76bdafc9" providerId="ADAL" clId="{310C6EEF-5864-714A-A104-F45CA74364D0}" dt="2024-10-24T15:44:32.907" v="519"/>
          <ac:spMkLst>
            <pc:docMk/>
            <pc:sldMk cId="4041389303" sldId="315"/>
            <ac:spMk id="2" creationId="{E3F2DD74-16DA-3BF6-5C3D-F99B99B91493}"/>
          </ac:spMkLst>
        </pc:spChg>
        <pc:spChg chg="add mod">
          <ac:chgData name="Hailey Banack" userId="df58c6bd-3e89-4835-b83d-a52c76bdafc9" providerId="ADAL" clId="{310C6EEF-5864-714A-A104-F45CA74364D0}" dt="2024-10-24T15:46:28.717" v="544" actId="1076"/>
          <ac:spMkLst>
            <pc:docMk/>
            <pc:sldMk cId="4041389303" sldId="315"/>
            <ac:spMk id="3" creationId="{C89C58BF-FCEE-F456-7E12-A235DB555E4F}"/>
          </ac:spMkLst>
        </pc:spChg>
        <pc:spChg chg="add mod">
          <ac:chgData name="Hailey Banack" userId="df58c6bd-3e89-4835-b83d-a52c76bdafc9" providerId="ADAL" clId="{310C6EEF-5864-714A-A104-F45CA74364D0}" dt="2024-10-24T15:47:36.920" v="554" actId="14100"/>
          <ac:spMkLst>
            <pc:docMk/>
            <pc:sldMk cId="4041389303" sldId="315"/>
            <ac:spMk id="7" creationId="{C2B0FA74-70F8-9B4F-8D45-DD417AC37DF3}"/>
          </ac:spMkLst>
        </pc:spChg>
        <pc:spChg chg="mod">
          <ac:chgData name="Hailey Banack" userId="df58c6bd-3e89-4835-b83d-a52c76bdafc9" providerId="ADAL" clId="{310C6EEF-5864-714A-A104-F45CA74364D0}" dt="2024-10-24T15:46:25.434" v="543" actId="1076"/>
          <ac:spMkLst>
            <pc:docMk/>
            <pc:sldMk cId="4041389303" sldId="315"/>
            <ac:spMk id="9" creationId="{7E8EA870-90DE-2A6D-957A-647D094D532E}"/>
          </ac:spMkLst>
        </pc:spChg>
        <pc:spChg chg="del">
          <ac:chgData name="Hailey Banack" userId="df58c6bd-3e89-4835-b83d-a52c76bdafc9" providerId="ADAL" clId="{310C6EEF-5864-714A-A104-F45CA74364D0}" dt="2024-10-24T15:42:30.010" v="502" actId="478"/>
          <ac:spMkLst>
            <pc:docMk/>
            <pc:sldMk cId="4041389303" sldId="315"/>
            <ac:spMk id="10" creationId="{DF5E6799-7562-6E3C-2C79-D01B5069AE3E}"/>
          </ac:spMkLst>
        </pc:spChg>
        <pc:spChg chg="add mod">
          <ac:chgData name="Hailey Banack" userId="df58c6bd-3e89-4835-b83d-a52c76bdafc9" providerId="ADAL" clId="{310C6EEF-5864-714A-A104-F45CA74364D0}" dt="2024-10-24T15:49:51.363" v="584" actId="20577"/>
          <ac:spMkLst>
            <pc:docMk/>
            <pc:sldMk cId="4041389303" sldId="315"/>
            <ac:spMk id="11" creationId="{6A8FAD5F-8F6D-8D83-B72B-396DA0A73181}"/>
          </ac:spMkLst>
        </pc:spChg>
        <pc:spChg chg="add mod">
          <ac:chgData name="Hailey Banack" userId="df58c6bd-3e89-4835-b83d-a52c76bdafc9" providerId="ADAL" clId="{310C6EEF-5864-714A-A104-F45CA74364D0}" dt="2024-10-24T18:00:26.604" v="644" actId="122"/>
          <ac:spMkLst>
            <pc:docMk/>
            <pc:sldMk cId="4041389303" sldId="315"/>
            <ac:spMk id="15" creationId="{F0A3144A-69CA-5E2C-DE53-023B117073C6}"/>
          </ac:spMkLst>
        </pc:spChg>
        <pc:spChg chg="mod">
          <ac:chgData name="Hailey Banack" userId="df58c6bd-3e89-4835-b83d-a52c76bdafc9" providerId="ADAL" clId="{310C6EEF-5864-714A-A104-F45CA74364D0}" dt="2024-10-24T15:45:31.360" v="532" actId="21"/>
          <ac:spMkLst>
            <pc:docMk/>
            <pc:sldMk cId="4041389303" sldId="315"/>
            <ac:spMk id="332" creationId="{00000000-0000-0000-0000-000000000000}"/>
          </ac:spMkLst>
        </pc:spChg>
        <pc:picChg chg="add mod">
          <ac:chgData name="Hailey Banack" userId="df58c6bd-3e89-4835-b83d-a52c76bdafc9" providerId="ADAL" clId="{310C6EEF-5864-714A-A104-F45CA74364D0}" dt="2024-10-24T15:45:50.942" v="535" actId="1076"/>
          <ac:picMkLst>
            <pc:docMk/>
            <pc:sldMk cId="4041389303" sldId="315"/>
            <ac:picMk id="4" creationId="{93838465-0E00-FBD5-C0C9-6DF1F0A31FE9}"/>
          </ac:picMkLst>
        </pc:picChg>
        <pc:picChg chg="add mod">
          <ac:chgData name="Hailey Banack" userId="df58c6bd-3e89-4835-b83d-a52c76bdafc9" providerId="ADAL" clId="{310C6EEF-5864-714A-A104-F45CA74364D0}" dt="2024-10-24T15:47:18.309" v="552"/>
          <ac:picMkLst>
            <pc:docMk/>
            <pc:sldMk cId="4041389303" sldId="315"/>
            <ac:picMk id="5" creationId="{F63663BA-CEF9-D42D-AAEB-B98B67583263}"/>
          </ac:picMkLst>
        </pc:picChg>
        <pc:picChg chg="add mod">
          <ac:chgData name="Hailey Banack" userId="df58c6bd-3e89-4835-b83d-a52c76bdafc9" providerId="ADAL" clId="{310C6EEF-5864-714A-A104-F45CA74364D0}" dt="2024-10-24T15:47:13.695" v="551"/>
          <ac:picMkLst>
            <pc:docMk/>
            <pc:sldMk cId="4041389303" sldId="315"/>
            <ac:picMk id="6" creationId="{F0BAF549-9D2E-CD78-0169-0AE22526E96E}"/>
          </ac:picMkLst>
        </pc:picChg>
        <pc:picChg chg="del">
          <ac:chgData name="Hailey Banack" userId="df58c6bd-3e89-4835-b83d-a52c76bdafc9" providerId="ADAL" clId="{310C6EEF-5864-714A-A104-F45CA74364D0}" dt="2024-10-24T15:42:30.847" v="503" actId="478"/>
          <ac:picMkLst>
            <pc:docMk/>
            <pc:sldMk cId="4041389303" sldId="315"/>
            <ac:picMk id="8" creationId="{C3A20F85-474C-41A4-5A0F-332A9B1B9A5B}"/>
          </ac:picMkLst>
        </pc:picChg>
        <pc:picChg chg="add mod">
          <ac:chgData name="Hailey Banack" userId="df58c6bd-3e89-4835-b83d-a52c76bdafc9" providerId="ADAL" clId="{310C6EEF-5864-714A-A104-F45CA74364D0}" dt="2024-10-24T15:50:59.542" v="599" actId="1076"/>
          <ac:picMkLst>
            <pc:docMk/>
            <pc:sldMk cId="4041389303" sldId="315"/>
            <ac:picMk id="12" creationId="{254EB2A7-E3F8-E97B-E5D7-4635939E3DC0}"/>
          </ac:picMkLst>
        </pc:picChg>
        <pc:picChg chg="add mod">
          <ac:chgData name="Hailey Banack" userId="df58c6bd-3e89-4835-b83d-a52c76bdafc9" providerId="ADAL" clId="{310C6EEF-5864-714A-A104-F45CA74364D0}" dt="2024-10-24T15:50:56.113" v="598" actId="1076"/>
          <ac:picMkLst>
            <pc:docMk/>
            <pc:sldMk cId="4041389303" sldId="315"/>
            <ac:picMk id="13" creationId="{D7C6DE15-1416-C633-EB18-3B8C687D28C2}"/>
          </ac:picMkLst>
        </pc:picChg>
        <pc:picChg chg="add mod">
          <ac:chgData name="Hailey Banack" userId="df58c6bd-3e89-4835-b83d-a52c76bdafc9" providerId="ADAL" clId="{310C6EEF-5864-714A-A104-F45CA74364D0}" dt="2024-10-24T17:59:15.551" v="604" actId="1076"/>
          <ac:picMkLst>
            <pc:docMk/>
            <pc:sldMk cId="4041389303" sldId="315"/>
            <ac:picMk id="14" creationId="{ECDB820C-639A-DA73-82F8-5E71BCA32865}"/>
          </ac:picMkLst>
        </pc:picChg>
      </pc:sldChg>
      <pc:sldChg chg="del">
        <pc:chgData name="Hailey Banack" userId="df58c6bd-3e89-4835-b83d-a52c76bdafc9" providerId="ADAL" clId="{310C6EEF-5864-714A-A104-F45CA74364D0}" dt="2024-10-24T18:00:33.099" v="645" actId="2696"/>
        <pc:sldMkLst>
          <pc:docMk/>
          <pc:sldMk cId="984545772" sldId="316"/>
        </pc:sldMkLst>
      </pc:sldChg>
      <pc:sldChg chg="del">
        <pc:chgData name="Hailey Banack" userId="df58c6bd-3e89-4835-b83d-a52c76bdafc9" providerId="ADAL" clId="{310C6EEF-5864-714A-A104-F45CA74364D0}" dt="2024-10-24T18:00:35.143" v="646" actId="2696"/>
        <pc:sldMkLst>
          <pc:docMk/>
          <pc:sldMk cId="3083815969" sldId="317"/>
        </pc:sldMkLst>
      </pc:sldChg>
      <pc:sldChg chg="modSp mod">
        <pc:chgData name="Hailey Banack" userId="df58c6bd-3e89-4835-b83d-a52c76bdafc9" providerId="ADAL" clId="{310C6EEF-5864-714A-A104-F45CA74364D0}" dt="2024-10-24T18:01:18.101" v="660" actId="1076"/>
        <pc:sldMkLst>
          <pc:docMk/>
          <pc:sldMk cId="896762470" sldId="318"/>
        </pc:sldMkLst>
        <pc:spChg chg="mod">
          <ac:chgData name="Hailey Banack" userId="df58c6bd-3e89-4835-b83d-a52c76bdafc9" providerId="ADAL" clId="{310C6EEF-5864-714A-A104-F45CA74364D0}" dt="2024-10-24T18:01:18.101" v="660" actId="1076"/>
          <ac:spMkLst>
            <pc:docMk/>
            <pc:sldMk cId="896762470" sldId="318"/>
            <ac:spMk id="375" creationId="{00000000-0000-0000-0000-000000000000}"/>
          </ac:spMkLst>
        </pc:spChg>
        <pc:spChg chg="mod">
          <ac:chgData name="Hailey Banack" userId="df58c6bd-3e89-4835-b83d-a52c76bdafc9" providerId="ADAL" clId="{310C6EEF-5864-714A-A104-F45CA74364D0}" dt="2024-10-24T18:01:15.608" v="659" actId="1076"/>
          <ac:spMkLst>
            <pc:docMk/>
            <pc:sldMk cId="896762470" sldId="318"/>
            <ac:spMk id="376" creationId="{00000000-0000-0000-0000-000000000000}"/>
          </ac:spMkLst>
        </pc:spChg>
      </pc:sldChg>
      <pc:sldChg chg="addSp delSp modSp add mod delAnim">
        <pc:chgData name="Hailey Banack" userId="df58c6bd-3e89-4835-b83d-a52c76bdafc9" providerId="ADAL" clId="{310C6EEF-5864-714A-A104-F45CA74364D0}" dt="2024-10-24T15:25:19.024" v="89" actId="1076"/>
        <pc:sldMkLst>
          <pc:docMk/>
          <pc:sldMk cId="1718204518" sldId="319"/>
        </pc:sldMkLst>
        <pc:spChg chg="mod">
          <ac:chgData name="Hailey Banack" userId="df58c6bd-3e89-4835-b83d-a52c76bdafc9" providerId="ADAL" clId="{310C6EEF-5864-714A-A104-F45CA74364D0}" dt="2024-10-24T15:23:02.650" v="69"/>
          <ac:spMkLst>
            <pc:docMk/>
            <pc:sldMk cId="1718204518" sldId="319"/>
            <ac:spMk id="8" creationId="{606ACBF3-7F74-C581-22B0-04869AA7E0D0}"/>
          </ac:spMkLst>
        </pc:spChg>
        <pc:spChg chg="mod">
          <ac:chgData name="Hailey Banack" userId="df58c6bd-3e89-4835-b83d-a52c76bdafc9" providerId="ADAL" clId="{310C6EEF-5864-714A-A104-F45CA74364D0}" dt="2024-10-24T15:23:02.650" v="69"/>
          <ac:spMkLst>
            <pc:docMk/>
            <pc:sldMk cId="1718204518" sldId="319"/>
            <ac:spMk id="9" creationId="{7D28B4C5-E102-AC3A-B1E2-DCE799975EB6}"/>
          </ac:spMkLst>
        </pc:spChg>
        <pc:spChg chg="mod">
          <ac:chgData name="Hailey Banack" userId="df58c6bd-3e89-4835-b83d-a52c76bdafc9" providerId="ADAL" clId="{310C6EEF-5864-714A-A104-F45CA74364D0}" dt="2024-10-24T15:23:02.650" v="69"/>
          <ac:spMkLst>
            <pc:docMk/>
            <pc:sldMk cId="1718204518" sldId="319"/>
            <ac:spMk id="10" creationId="{009F7549-06AC-B3A6-FB8B-5CE2A2CF60E0}"/>
          </ac:spMkLst>
        </pc:spChg>
        <pc:spChg chg="mod">
          <ac:chgData name="Hailey Banack" userId="df58c6bd-3e89-4835-b83d-a52c76bdafc9" providerId="ADAL" clId="{310C6EEF-5864-714A-A104-F45CA74364D0}" dt="2024-10-24T15:25:16.635" v="88" actId="1076"/>
          <ac:spMkLst>
            <pc:docMk/>
            <pc:sldMk cId="1718204518" sldId="319"/>
            <ac:spMk id="375" creationId="{00000000-0000-0000-0000-000000000000}"/>
          </ac:spMkLst>
        </pc:spChg>
        <pc:spChg chg="del mod">
          <ac:chgData name="Hailey Banack" userId="df58c6bd-3e89-4835-b83d-a52c76bdafc9" providerId="ADAL" clId="{310C6EEF-5864-714A-A104-F45CA74364D0}" dt="2024-10-24T15:24:26.637" v="75" actId="478"/>
          <ac:spMkLst>
            <pc:docMk/>
            <pc:sldMk cId="1718204518" sldId="319"/>
            <ac:spMk id="376" creationId="{00000000-0000-0000-0000-000000000000}"/>
          </ac:spMkLst>
        </pc:spChg>
        <pc:grpChg chg="add mod">
          <ac:chgData name="Hailey Banack" userId="df58c6bd-3e89-4835-b83d-a52c76bdafc9" providerId="ADAL" clId="{310C6EEF-5864-714A-A104-F45CA74364D0}" dt="2024-10-24T15:25:19.024" v="89" actId="1076"/>
          <ac:grpSpMkLst>
            <pc:docMk/>
            <pc:sldMk cId="1718204518" sldId="319"/>
            <ac:grpSpMk id="7" creationId="{761F9A15-1390-DCE8-84D9-71EFEF801C82}"/>
          </ac:grpSpMkLst>
        </pc:grpChg>
        <pc:picChg chg="del">
          <ac:chgData name="Hailey Banack" userId="df58c6bd-3e89-4835-b83d-a52c76bdafc9" providerId="ADAL" clId="{310C6EEF-5864-714A-A104-F45CA74364D0}" dt="2024-10-24T15:22:59.028" v="64" actId="478"/>
          <ac:picMkLst>
            <pc:docMk/>
            <pc:sldMk cId="1718204518" sldId="319"/>
            <ac:picMk id="2" creationId="{5FD6FF37-682A-47E2-7309-AD46E415C397}"/>
          </ac:picMkLst>
        </pc:picChg>
        <pc:picChg chg="del">
          <ac:chgData name="Hailey Banack" userId="df58c6bd-3e89-4835-b83d-a52c76bdafc9" providerId="ADAL" clId="{310C6EEF-5864-714A-A104-F45CA74364D0}" dt="2024-10-24T15:22:59.633" v="65" actId="478"/>
          <ac:picMkLst>
            <pc:docMk/>
            <pc:sldMk cId="1718204518" sldId="319"/>
            <ac:picMk id="3" creationId="{2A006D99-217A-9F27-16FC-607D29BCF693}"/>
          </ac:picMkLst>
        </pc:picChg>
        <pc:picChg chg="del">
          <ac:chgData name="Hailey Banack" userId="df58c6bd-3e89-4835-b83d-a52c76bdafc9" providerId="ADAL" clId="{310C6EEF-5864-714A-A104-F45CA74364D0}" dt="2024-10-24T15:23:00.353" v="66" actId="478"/>
          <ac:picMkLst>
            <pc:docMk/>
            <pc:sldMk cId="1718204518" sldId="319"/>
            <ac:picMk id="4" creationId="{38BBBAC9-1A51-9BE8-F3A8-968826D65F4A}"/>
          </ac:picMkLst>
        </pc:picChg>
        <pc:picChg chg="del">
          <ac:chgData name="Hailey Banack" userId="df58c6bd-3e89-4835-b83d-a52c76bdafc9" providerId="ADAL" clId="{310C6EEF-5864-714A-A104-F45CA74364D0}" dt="2024-10-24T15:23:00.977" v="67" actId="478"/>
          <ac:picMkLst>
            <pc:docMk/>
            <pc:sldMk cId="1718204518" sldId="319"/>
            <ac:picMk id="5" creationId="{C475991E-7A47-402C-9D62-A83FFEB26D49}"/>
          </ac:picMkLst>
        </pc:picChg>
        <pc:picChg chg="del">
          <ac:chgData name="Hailey Banack" userId="df58c6bd-3e89-4835-b83d-a52c76bdafc9" providerId="ADAL" clId="{310C6EEF-5864-714A-A104-F45CA74364D0}" dt="2024-10-24T15:23:01.552" v="68" actId="478"/>
          <ac:picMkLst>
            <pc:docMk/>
            <pc:sldMk cId="1718204518" sldId="319"/>
            <ac:picMk id="6" creationId="{0A260F75-D949-52B1-4057-D698DCE248E0}"/>
          </ac:picMkLst>
        </pc:picChg>
      </pc:sldChg>
      <pc:sldChg chg="new del">
        <pc:chgData name="Hailey Banack" userId="df58c6bd-3e89-4835-b83d-a52c76bdafc9" providerId="ADAL" clId="{310C6EEF-5864-714A-A104-F45CA74364D0}" dt="2024-10-24T15:20:31.282" v="61" actId="2696"/>
        <pc:sldMkLst>
          <pc:docMk/>
          <pc:sldMk cId="2364591005" sldId="319"/>
        </pc:sldMkLst>
      </pc:sldChg>
    </pc:docChg>
  </pc:docChgLst>
  <pc:docChgLst>
    <pc:chgData name="Hailey Banack" userId="df58c6bd-3e89-4835-b83d-a52c76bdafc9" providerId="ADAL" clId="{56CC1C42-6B40-234B-BFD9-E4EA47D2A59A}"/>
    <pc:docChg chg="undo redo custSel addSld delSld modSld sldOrd">
      <pc:chgData name="Hailey Banack" userId="df58c6bd-3e89-4835-b83d-a52c76bdafc9" providerId="ADAL" clId="{56CC1C42-6B40-234B-BFD9-E4EA47D2A59A}" dt="2024-10-30T18:38:34.628" v="1088" actId="20577"/>
      <pc:docMkLst>
        <pc:docMk/>
      </pc:docMkLst>
      <pc:sldChg chg="modSp mod">
        <pc:chgData name="Hailey Banack" userId="df58c6bd-3e89-4835-b83d-a52c76bdafc9" providerId="ADAL" clId="{56CC1C42-6B40-234B-BFD9-E4EA47D2A59A}" dt="2024-10-30T17:49:13.026" v="59" actId="14100"/>
        <pc:sldMkLst>
          <pc:docMk/>
          <pc:sldMk cId="0" sldId="256"/>
        </pc:sldMkLst>
        <pc:spChg chg="mod">
          <ac:chgData name="Hailey Banack" userId="df58c6bd-3e89-4835-b83d-a52c76bdafc9" providerId="ADAL" clId="{56CC1C42-6B40-234B-BFD9-E4EA47D2A59A}" dt="2024-10-30T17:47:46.891" v="1" actId="20577"/>
          <ac:spMkLst>
            <pc:docMk/>
            <pc:sldMk cId="0" sldId="256"/>
            <ac:spMk id="5" creationId="{6E551378-DE19-955F-700C-755DD5B1BBDC}"/>
          </ac:spMkLst>
        </pc:spChg>
        <pc:spChg chg="mod">
          <ac:chgData name="Hailey Banack" userId="df58c6bd-3e89-4835-b83d-a52c76bdafc9" providerId="ADAL" clId="{56CC1C42-6B40-234B-BFD9-E4EA47D2A59A}" dt="2024-10-30T17:49:13.026" v="59" actId="14100"/>
          <ac:spMkLst>
            <pc:docMk/>
            <pc:sldMk cId="0" sldId="256"/>
            <ac:spMk id="309" creationId="{00000000-0000-0000-0000-000000000000}"/>
          </ac:spMkLst>
        </pc:spChg>
      </pc:sldChg>
      <pc:sldChg chg="modSp">
        <pc:chgData name="Hailey Banack" userId="df58c6bd-3e89-4835-b83d-a52c76bdafc9" providerId="ADAL" clId="{56CC1C42-6B40-234B-BFD9-E4EA47D2A59A}" dt="2024-10-30T17:54:49.750" v="68" actId="20577"/>
        <pc:sldMkLst>
          <pc:docMk/>
          <pc:sldMk cId="0" sldId="259"/>
        </pc:sldMkLst>
        <pc:spChg chg="mod">
          <ac:chgData name="Hailey Banack" userId="df58c6bd-3e89-4835-b83d-a52c76bdafc9" providerId="ADAL" clId="{56CC1C42-6B40-234B-BFD9-E4EA47D2A59A}" dt="2024-10-30T17:54:49.750" v="68" actId="20577"/>
          <ac:spMkLst>
            <pc:docMk/>
            <pc:sldMk cId="0" sldId="259"/>
            <ac:spMk id="343" creationId="{00000000-0000-0000-0000-000000000000}"/>
          </ac:spMkLst>
        </pc:spChg>
      </pc:sldChg>
      <pc:sldChg chg="modSp mod">
        <pc:chgData name="Hailey Banack" userId="df58c6bd-3e89-4835-b83d-a52c76bdafc9" providerId="ADAL" clId="{56CC1C42-6B40-234B-BFD9-E4EA47D2A59A}" dt="2024-10-30T17:50:23.995" v="66" actId="20577"/>
        <pc:sldMkLst>
          <pc:docMk/>
          <pc:sldMk cId="0" sldId="261"/>
        </pc:sldMkLst>
        <pc:spChg chg="mod">
          <ac:chgData name="Hailey Banack" userId="df58c6bd-3e89-4835-b83d-a52c76bdafc9" providerId="ADAL" clId="{56CC1C42-6B40-234B-BFD9-E4EA47D2A59A}" dt="2024-10-30T17:50:23.995" v="66" actId="20577"/>
          <ac:spMkLst>
            <pc:docMk/>
            <pc:sldMk cId="0" sldId="261"/>
            <ac:spMk id="4" creationId="{0CAB4224-E412-0571-ABD5-A39634102E3D}"/>
          </ac:spMkLst>
        </pc:spChg>
        <pc:spChg chg="mod">
          <ac:chgData name="Hailey Banack" userId="df58c6bd-3e89-4835-b83d-a52c76bdafc9" providerId="ADAL" clId="{56CC1C42-6B40-234B-BFD9-E4EA47D2A59A}" dt="2024-10-30T17:50:15.717" v="65" actId="20577"/>
          <ac:spMkLst>
            <pc:docMk/>
            <pc:sldMk cId="0" sldId="261"/>
            <ac:spMk id="366" creationId="{00000000-0000-0000-0000-000000000000}"/>
          </ac:spMkLst>
        </pc:spChg>
        <pc:picChg chg="mod">
          <ac:chgData name="Hailey Banack" userId="df58c6bd-3e89-4835-b83d-a52c76bdafc9" providerId="ADAL" clId="{56CC1C42-6B40-234B-BFD9-E4EA47D2A59A}" dt="2024-10-30T17:49:54.106" v="63" actId="1076"/>
          <ac:picMkLst>
            <pc:docMk/>
            <pc:sldMk cId="0" sldId="261"/>
            <ac:picMk id="2" creationId="{EE884F72-2C9E-2ACB-D452-2AAB4D0CD42B}"/>
          </ac:picMkLst>
        </pc:picChg>
      </pc:sldChg>
      <pc:sldChg chg="modSp">
        <pc:chgData name="Hailey Banack" userId="df58c6bd-3e89-4835-b83d-a52c76bdafc9" providerId="ADAL" clId="{56CC1C42-6B40-234B-BFD9-E4EA47D2A59A}" dt="2024-10-30T18:38:34.628" v="1088" actId="20577"/>
        <pc:sldMkLst>
          <pc:docMk/>
          <pc:sldMk cId="0" sldId="276"/>
        </pc:sldMkLst>
        <pc:spChg chg="mod">
          <ac:chgData name="Hailey Banack" userId="df58c6bd-3e89-4835-b83d-a52c76bdafc9" providerId="ADAL" clId="{56CC1C42-6B40-234B-BFD9-E4EA47D2A59A}" dt="2024-10-30T18:38:34.628" v="1088" actId="20577"/>
          <ac:spMkLst>
            <pc:docMk/>
            <pc:sldMk cId="0" sldId="276"/>
            <ac:spMk id="656" creationId="{00000000-0000-0000-0000-000000000000}"/>
          </ac:spMkLst>
        </pc:spChg>
      </pc:sldChg>
      <pc:sldChg chg="addSp delSp modSp mod ord addAnim delAnim">
        <pc:chgData name="Hailey Banack" userId="df58c6bd-3e89-4835-b83d-a52c76bdafc9" providerId="ADAL" clId="{56CC1C42-6B40-234B-BFD9-E4EA47D2A59A}" dt="2024-10-30T18:00:10.215" v="207" actId="20577"/>
        <pc:sldMkLst>
          <pc:docMk/>
          <pc:sldMk cId="238759412" sldId="320"/>
        </pc:sldMkLst>
        <pc:spChg chg="del">
          <ac:chgData name="Hailey Banack" userId="df58c6bd-3e89-4835-b83d-a52c76bdafc9" providerId="ADAL" clId="{56CC1C42-6B40-234B-BFD9-E4EA47D2A59A}" dt="2024-10-30T17:57:38.778" v="172" actId="478"/>
          <ac:spMkLst>
            <pc:docMk/>
            <pc:sldMk cId="238759412" sldId="320"/>
            <ac:spMk id="4" creationId="{20833D9C-BD73-6CDD-29CC-C4AA2D145A26}"/>
          </ac:spMkLst>
        </pc:spChg>
        <pc:spChg chg="mod">
          <ac:chgData name="Hailey Banack" userId="df58c6bd-3e89-4835-b83d-a52c76bdafc9" providerId="ADAL" clId="{56CC1C42-6B40-234B-BFD9-E4EA47D2A59A}" dt="2024-10-30T17:55:50.051" v="160" actId="20577"/>
          <ac:spMkLst>
            <pc:docMk/>
            <pc:sldMk cId="238759412" sldId="320"/>
            <ac:spMk id="6" creationId="{C7678CFB-2F14-9D9C-A206-BDA248417BB0}"/>
          </ac:spMkLst>
        </pc:spChg>
        <pc:spChg chg="mod">
          <ac:chgData name="Hailey Banack" userId="df58c6bd-3e89-4835-b83d-a52c76bdafc9" providerId="ADAL" clId="{56CC1C42-6B40-234B-BFD9-E4EA47D2A59A}" dt="2024-10-30T18:00:10.215" v="207" actId="20577"/>
          <ac:spMkLst>
            <pc:docMk/>
            <pc:sldMk cId="238759412" sldId="320"/>
            <ac:spMk id="8" creationId="{072DE1C7-32A0-3A3A-EB9B-3867276C091C}"/>
          </ac:spMkLst>
        </pc:spChg>
        <pc:spChg chg="add del">
          <ac:chgData name="Hailey Banack" userId="df58c6bd-3e89-4835-b83d-a52c76bdafc9" providerId="ADAL" clId="{56CC1C42-6B40-234B-BFD9-E4EA47D2A59A}" dt="2024-10-30T18:00:04.115" v="195" actId="478"/>
          <ac:spMkLst>
            <pc:docMk/>
            <pc:sldMk cId="238759412" sldId="320"/>
            <ac:spMk id="10" creationId="{4FEFE882-BDC4-3FB4-DCEF-3A19A4140FFA}"/>
          </ac:spMkLst>
        </pc:spChg>
        <pc:spChg chg="mod">
          <ac:chgData name="Hailey Banack" userId="df58c6bd-3e89-4835-b83d-a52c76bdafc9" providerId="ADAL" clId="{56CC1C42-6B40-234B-BFD9-E4EA47D2A59A}" dt="2024-10-30T17:59:51.431" v="194" actId="1076"/>
          <ac:spMkLst>
            <pc:docMk/>
            <pc:sldMk cId="238759412" sldId="320"/>
            <ac:spMk id="13" creationId="{154307CB-6887-7861-A6D0-197D1E4DF61A}"/>
          </ac:spMkLst>
        </pc:spChg>
        <pc:spChg chg="del">
          <ac:chgData name="Hailey Banack" userId="df58c6bd-3e89-4835-b83d-a52c76bdafc9" providerId="ADAL" clId="{56CC1C42-6B40-234B-BFD9-E4EA47D2A59A}" dt="2024-10-30T17:57:42.404" v="174" actId="478"/>
          <ac:spMkLst>
            <pc:docMk/>
            <pc:sldMk cId="238759412" sldId="320"/>
            <ac:spMk id="21" creationId="{6A5F345B-0D0B-19BF-A5DF-985CCAD890AA}"/>
          </ac:spMkLst>
        </pc:spChg>
        <pc:grpChg chg="del">
          <ac:chgData name="Hailey Banack" userId="df58c6bd-3e89-4835-b83d-a52c76bdafc9" providerId="ADAL" clId="{56CC1C42-6B40-234B-BFD9-E4EA47D2A59A}" dt="2024-10-30T17:57:35.473" v="171" actId="478"/>
          <ac:grpSpMkLst>
            <pc:docMk/>
            <pc:sldMk cId="238759412" sldId="320"/>
            <ac:grpSpMk id="2" creationId="{CB879A0C-C3F9-447F-CD92-4CA184F077FB}"/>
          </ac:grpSpMkLst>
        </pc:grpChg>
        <pc:grpChg chg="del">
          <ac:chgData name="Hailey Banack" userId="df58c6bd-3e89-4835-b83d-a52c76bdafc9" providerId="ADAL" clId="{56CC1C42-6B40-234B-BFD9-E4EA47D2A59A}" dt="2024-10-30T17:57:39.660" v="173" actId="478"/>
          <ac:grpSpMkLst>
            <pc:docMk/>
            <pc:sldMk cId="238759412" sldId="320"/>
            <ac:grpSpMk id="16" creationId="{71F6DBA2-25AA-5999-5771-05209779300A}"/>
          </ac:grpSpMkLst>
        </pc:grpChg>
        <pc:grpChg chg="del">
          <ac:chgData name="Hailey Banack" userId="df58c6bd-3e89-4835-b83d-a52c76bdafc9" providerId="ADAL" clId="{56CC1C42-6B40-234B-BFD9-E4EA47D2A59A}" dt="2024-10-30T17:58:19.121" v="179" actId="478"/>
          <ac:grpSpMkLst>
            <pc:docMk/>
            <pc:sldMk cId="238759412" sldId="320"/>
            <ac:grpSpMk id="22" creationId="{B8B276BF-8DB2-709B-B221-81A360012346}"/>
          </ac:grpSpMkLst>
        </pc:grpChg>
        <pc:picChg chg="add mod">
          <ac:chgData name="Hailey Banack" userId="df58c6bd-3e89-4835-b83d-a52c76bdafc9" providerId="ADAL" clId="{56CC1C42-6B40-234B-BFD9-E4EA47D2A59A}" dt="2024-10-30T17:59:13.910" v="188"/>
          <ac:picMkLst>
            <pc:docMk/>
            <pc:sldMk cId="238759412" sldId="320"/>
            <ac:picMk id="11" creationId="{B86C798B-955F-6BFF-9F92-952863F82740}"/>
          </ac:picMkLst>
        </pc:picChg>
      </pc:sldChg>
      <pc:sldChg chg="addSp delSp modSp mod">
        <pc:chgData name="Hailey Banack" userId="df58c6bd-3e89-4835-b83d-a52c76bdafc9" providerId="ADAL" clId="{56CC1C42-6B40-234B-BFD9-E4EA47D2A59A}" dt="2024-10-30T18:38:21.843" v="1067" actId="1076"/>
        <pc:sldMkLst>
          <pc:docMk/>
          <pc:sldMk cId="1024386368" sldId="323"/>
        </pc:sldMkLst>
        <pc:spChg chg="del">
          <ac:chgData name="Hailey Banack" userId="df58c6bd-3e89-4835-b83d-a52c76bdafc9" providerId="ADAL" clId="{56CC1C42-6B40-234B-BFD9-E4EA47D2A59A}" dt="2024-10-30T18:34:54.475" v="1009" actId="478"/>
          <ac:spMkLst>
            <pc:docMk/>
            <pc:sldMk cId="1024386368" sldId="323"/>
            <ac:spMk id="4" creationId="{AE0D3E41-0E47-CF3D-357F-21465C544672}"/>
          </ac:spMkLst>
        </pc:spChg>
        <pc:spChg chg="add mod">
          <ac:chgData name="Hailey Banack" userId="df58c6bd-3e89-4835-b83d-a52c76bdafc9" providerId="ADAL" clId="{56CC1C42-6B40-234B-BFD9-E4EA47D2A59A}" dt="2024-10-30T18:38:21.843" v="1067" actId="1076"/>
          <ac:spMkLst>
            <pc:docMk/>
            <pc:sldMk cId="1024386368" sldId="323"/>
            <ac:spMk id="5" creationId="{7F77A61B-6126-D558-46F0-FCF6ADB3F50A}"/>
          </ac:spMkLst>
        </pc:spChg>
        <pc:spChg chg="del">
          <ac:chgData name="Hailey Banack" userId="df58c6bd-3e89-4835-b83d-a52c76bdafc9" providerId="ADAL" clId="{56CC1C42-6B40-234B-BFD9-E4EA47D2A59A}" dt="2024-10-30T18:34:56.814" v="1010" actId="478"/>
          <ac:spMkLst>
            <pc:docMk/>
            <pc:sldMk cId="1024386368" sldId="323"/>
            <ac:spMk id="8" creationId="{AAAE3992-3DA8-7EAB-7133-C77D27B66CC0}"/>
          </ac:spMkLst>
        </pc:spChg>
        <pc:spChg chg="mod">
          <ac:chgData name="Hailey Banack" userId="df58c6bd-3e89-4835-b83d-a52c76bdafc9" providerId="ADAL" clId="{56CC1C42-6B40-234B-BFD9-E4EA47D2A59A}" dt="2024-10-30T18:38:01.728" v="1064" actId="1076"/>
          <ac:spMkLst>
            <pc:docMk/>
            <pc:sldMk cId="1024386368" sldId="323"/>
            <ac:spMk id="16" creationId="{959BB1EF-12CC-231C-0F90-9307454C3120}"/>
          </ac:spMkLst>
        </pc:spChg>
        <pc:grpChg chg="del">
          <ac:chgData name="Hailey Banack" userId="df58c6bd-3e89-4835-b83d-a52c76bdafc9" providerId="ADAL" clId="{56CC1C42-6B40-234B-BFD9-E4EA47D2A59A}" dt="2024-10-30T18:35:01.878" v="1011" actId="478"/>
          <ac:grpSpMkLst>
            <pc:docMk/>
            <pc:sldMk cId="1024386368" sldId="323"/>
            <ac:grpSpMk id="10" creationId="{BEB31A1B-6843-BFE1-710C-F687522C8EF5}"/>
          </ac:grpSpMkLst>
        </pc:grpChg>
        <pc:picChg chg="add del mod">
          <ac:chgData name="Hailey Banack" userId="df58c6bd-3e89-4835-b83d-a52c76bdafc9" providerId="ADAL" clId="{56CC1C42-6B40-234B-BFD9-E4EA47D2A59A}" dt="2024-10-30T18:35:31.722" v="1021"/>
          <ac:picMkLst>
            <pc:docMk/>
            <pc:sldMk cId="1024386368" sldId="323"/>
            <ac:picMk id="2" creationId="{4E0F3B4F-E2FF-F62E-BE2E-CF5C45C415EE}"/>
          </ac:picMkLst>
        </pc:picChg>
        <pc:picChg chg="add mod">
          <ac:chgData name="Hailey Banack" userId="df58c6bd-3e89-4835-b83d-a52c76bdafc9" providerId="ADAL" clId="{56CC1C42-6B40-234B-BFD9-E4EA47D2A59A}" dt="2024-10-30T18:37:47.708" v="1062"/>
          <ac:picMkLst>
            <pc:docMk/>
            <pc:sldMk cId="1024386368" sldId="323"/>
            <ac:picMk id="3" creationId="{353CC879-56C4-AF67-5957-892F08D2D687}"/>
          </ac:picMkLst>
        </pc:picChg>
      </pc:sldChg>
      <pc:sldChg chg="del">
        <pc:chgData name="Hailey Banack" userId="df58c6bd-3e89-4835-b83d-a52c76bdafc9" providerId="ADAL" clId="{56CC1C42-6B40-234B-BFD9-E4EA47D2A59A}" dt="2024-10-30T18:38:25.915" v="1068" actId="2696"/>
        <pc:sldMkLst>
          <pc:docMk/>
          <pc:sldMk cId="3287837277" sldId="327"/>
        </pc:sldMkLst>
      </pc:sldChg>
      <pc:sldChg chg="addSp delSp modSp mod addAnim delAnim modAnim">
        <pc:chgData name="Hailey Banack" userId="df58c6bd-3e89-4835-b83d-a52c76bdafc9" providerId="ADAL" clId="{56CC1C42-6B40-234B-BFD9-E4EA47D2A59A}" dt="2024-10-30T18:22:24.780" v="876" actId="1076"/>
        <pc:sldMkLst>
          <pc:docMk/>
          <pc:sldMk cId="916367827" sldId="328"/>
        </pc:sldMkLst>
        <pc:spChg chg="del">
          <ac:chgData name="Hailey Banack" userId="df58c6bd-3e89-4835-b83d-a52c76bdafc9" providerId="ADAL" clId="{56CC1C42-6B40-234B-BFD9-E4EA47D2A59A}" dt="2024-10-30T18:14:09.287" v="728" actId="478"/>
          <ac:spMkLst>
            <pc:docMk/>
            <pc:sldMk cId="916367827" sldId="328"/>
            <ac:spMk id="2" creationId="{1BB4437B-6254-BE9C-1B21-255C7DB2E9DB}"/>
          </ac:spMkLst>
        </pc:spChg>
        <pc:spChg chg="mod">
          <ac:chgData name="Hailey Banack" userId="df58c6bd-3e89-4835-b83d-a52c76bdafc9" providerId="ADAL" clId="{56CC1C42-6B40-234B-BFD9-E4EA47D2A59A}" dt="2024-10-30T18:14:37.214" v="753" actId="1076"/>
          <ac:spMkLst>
            <pc:docMk/>
            <pc:sldMk cId="916367827" sldId="328"/>
            <ac:spMk id="5" creationId="{285173EC-A4D6-DACC-AD98-CEF18D49D8BF}"/>
          </ac:spMkLst>
        </pc:spChg>
        <pc:spChg chg="add del">
          <ac:chgData name="Hailey Banack" userId="df58c6bd-3e89-4835-b83d-a52c76bdafc9" providerId="ADAL" clId="{56CC1C42-6B40-234B-BFD9-E4EA47D2A59A}" dt="2024-10-30T18:18:42.154" v="769" actId="22"/>
          <ac:spMkLst>
            <pc:docMk/>
            <pc:sldMk cId="916367827" sldId="328"/>
            <ac:spMk id="9" creationId="{BD26777E-FD67-7B97-CA11-BAED075F327B}"/>
          </ac:spMkLst>
        </pc:spChg>
        <pc:spChg chg="add mod">
          <ac:chgData name="Hailey Banack" userId="df58c6bd-3e89-4835-b83d-a52c76bdafc9" providerId="ADAL" clId="{56CC1C42-6B40-234B-BFD9-E4EA47D2A59A}" dt="2024-10-30T18:21:48.062" v="824" actId="1037"/>
          <ac:spMkLst>
            <pc:docMk/>
            <pc:sldMk cId="916367827" sldId="328"/>
            <ac:spMk id="10" creationId="{04AB0C7F-3002-634F-DDFF-EE1B121B5676}"/>
          </ac:spMkLst>
        </pc:spChg>
        <pc:spChg chg="add mod">
          <ac:chgData name="Hailey Banack" userId="df58c6bd-3e89-4835-b83d-a52c76bdafc9" providerId="ADAL" clId="{56CC1C42-6B40-234B-BFD9-E4EA47D2A59A}" dt="2024-10-30T18:21:36.013" v="818" actId="1076"/>
          <ac:spMkLst>
            <pc:docMk/>
            <pc:sldMk cId="916367827" sldId="328"/>
            <ac:spMk id="11" creationId="{8FB2FE36-9947-7D39-B795-317FFCC5C453}"/>
          </ac:spMkLst>
        </pc:spChg>
        <pc:spChg chg="add mod">
          <ac:chgData name="Hailey Banack" userId="df58c6bd-3e89-4835-b83d-a52c76bdafc9" providerId="ADAL" clId="{56CC1C42-6B40-234B-BFD9-E4EA47D2A59A}" dt="2024-10-30T18:22:24.780" v="876" actId="1076"/>
          <ac:spMkLst>
            <pc:docMk/>
            <pc:sldMk cId="916367827" sldId="328"/>
            <ac:spMk id="13" creationId="{E54FE108-E143-C6AB-4036-53933DB461D9}"/>
          </ac:spMkLst>
        </pc:spChg>
        <pc:spChg chg="add mod">
          <ac:chgData name="Hailey Banack" userId="df58c6bd-3e89-4835-b83d-a52c76bdafc9" providerId="ADAL" clId="{56CC1C42-6B40-234B-BFD9-E4EA47D2A59A}" dt="2024-10-30T18:21:57.521" v="843" actId="20577"/>
          <ac:spMkLst>
            <pc:docMk/>
            <pc:sldMk cId="916367827" sldId="328"/>
            <ac:spMk id="14" creationId="{0F64F7A3-5232-F873-972D-BFB357D0972C}"/>
          </ac:spMkLst>
        </pc:spChg>
        <pc:spChg chg="add del">
          <ac:chgData name="Hailey Banack" userId="df58c6bd-3e89-4835-b83d-a52c76bdafc9" providerId="ADAL" clId="{56CC1C42-6B40-234B-BFD9-E4EA47D2A59A}" dt="2024-10-30T18:22:07.078" v="846" actId="22"/>
          <ac:spMkLst>
            <pc:docMk/>
            <pc:sldMk cId="916367827" sldId="328"/>
            <ac:spMk id="16" creationId="{C8D666A5-4F9C-9598-2992-D96A502C7A2A}"/>
          </ac:spMkLst>
        </pc:spChg>
        <pc:spChg chg="del">
          <ac:chgData name="Hailey Banack" userId="df58c6bd-3e89-4835-b83d-a52c76bdafc9" providerId="ADAL" clId="{56CC1C42-6B40-234B-BFD9-E4EA47D2A59A}" dt="2024-10-30T18:14:06.255" v="727" actId="478"/>
          <ac:spMkLst>
            <pc:docMk/>
            <pc:sldMk cId="916367827" sldId="328"/>
            <ac:spMk id="23" creationId="{F5C599B9-A31D-20CE-8C53-ED3F2F92B627}"/>
          </ac:spMkLst>
        </pc:spChg>
        <pc:spChg chg="del">
          <ac:chgData name="Hailey Banack" userId="df58c6bd-3e89-4835-b83d-a52c76bdafc9" providerId="ADAL" clId="{56CC1C42-6B40-234B-BFD9-E4EA47D2A59A}" dt="2024-10-30T18:14:05.061" v="726" actId="478"/>
          <ac:spMkLst>
            <pc:docMk/>
            <pc:sldMk cId="916367827" sldId="328"/>
            <ac:spMk id="24" creationId="{FBC7BE8E-D4CD-DE56-EF0F-1A7F9324D691}"/>
          </ac:spMkLst>
        </pc:spChg>
        <pc:picChg chg="add mod">
          <ac:chgData name="Hailey Banack" userId="df58c6bd-3e89-4835-b83d-a52c76bdafc9" providerId="ADAL" clId="{56CC1C42-6B40-234B-BFD9-E4EA47D2A59A}" dt="2024-10-30T18:19:35.360" v="811" actId="1076"/>
          <ac:picMkLst>
            <pc:docMk/>
            <pc:sldMk cId="916367827" sldId="328"/>
            <ac:picMk id="3" creationId="{5782B4A9-CF14-29EF-B023-4F019E44A4D9}"/>
          </ac:picMkLst>
        </pc:picChg>
        <pc:picChg chg="add del mod">
          <ac:chgData name="Hailey Banack" userId="df58c6bd-3e89-4835-b83d-a52c76bdafc9" providerId="ADAL" clId="{56CC1C42-6B40-234B-BFD9-E4EA47D2A59A}" dt="2024-10-30T18:16:48.274" v="761" actId="478"/>
          <ac:picMkLst>
            <pc:docMk/>
            <pc:sldMk cId="916367827" sldId="328"/>
            <ac:picMk id="4" creationId="{4C3FAF5A-9151-8344-1595-6C2EBA6E7B6D}"/>
          </ac:picMkLst>
        </pc:picChg>
        <pc:picChg chg="del">
          <ac:chgData name="Hailey Banack" userId="df58c6bd-3e89-4835-b83d-a52c76bdafc9" providerId="ADAL" clId="{56CC1C42-6B40-234B-BFD9-E4EA47D2A59A}" dt="2024-10-30T18:14:10.143" v="729" actId="478"/>
          <ac:picMkLst>
            <pc:docMk/>
            <pc:sldMk cId="916367827" sldId="328"/>
            <ac:picMk id="6" creationId="{F1F4FFF0-E4B4-0ABC-2B4D-5BD7363C95A1}"/>
          </ac:picMkLst>
        </pc:picChg>
        <pc:picChg chg="add del mod">
          <ac:chgData name="Hailey Banack" userId="df58c6bd-3e89-4835-b83d-a52c76bdafc9" providerId="ADAL" clId="{56CC1C42-6B40-234B-BFD9-E4EA47D2A59A}" dt="2024-10-30T18:18:29.639" v="767" actId="478"/>
          <ac:picMkLst>
            <pc:docMk/>
            <pc:sldMk cId="916367827" sldId="328"/>
            <ac:picMk id="7" creationId="{A22DE316-3AEF-2261-705B-4E95514250D6}"/>
          </ac:picMkLst>
        </pc:picChg>
        <pc:picChg chg="add mod">
          <ac:chgData name="Hailey Banack" userId="df58c6bd-3e89-4835-b83d-a52c76bdafc9" providerId="ADAL" clId="{56CC1C42-6B40-234B-BFD9-E4EA47D2A59A}" dt="2024-10-30T18:21:28.513" v="815" actId="1076"/>
          <ac:picMkLst>
            <pc:docMk/>
            <pc:sldMk cId="916367827" sldId="328"/>
            <ac:picMk id="12" creationId="{584B234C-570F-6452-1910-F66633D57F17}"/>
          </ac:picMkLst>
        </pc:picChg>
        <pc:picChg chg="del">
          <ac:chgData name="Hailey Banack" userId="df58c6bd-3e89-4835-b83d-a52c76bdafc9" providerId="ADAL" clId="{56CC1C42-6B40-234B-BFD9-E4EA47D2A59A}" dt="2024-10-30T18:14:03.689" v="725" actId="478"/>
          <ac:picMkLst>
            <pc:docMk/>
            <pc:sldMk cId="916367827" sldId="328"/>
            <ac:picMk id="22" creationId="{F151B876-D0A7-919F-4D6A-6B787910CB95}"/>
          </ac:picMkLst>
        </pc:picChg>
      </pc:sldChg>
      <pc:sldChg chg="del">
        <pc:chgData name="Hailey Banack" userId="df58c6bd-3e89-4835-b83d-a52c76bdafc9" providerId="ADAL" clId="{56CC1C42-6B40-234B-BFD9-E4EA47D2A59A}" dt="2024-10-30T18:34:48.860" v="1008" actId="2696"/>
        <pc:sldMkLst>
          <pc:docMk/>
          <pc:sldMk cId="639622357" sldId="329"/>
        </pc:sldMkLst>
      </pc:sldChg>
      <pc:sldChg chg="addSp delSp modSp mod addAnim delAnim modAnim">
        <pc:chgData name="Hailey Banack" userId="df58c6bd-3e89-4835-b83d-a52c76bdafc9" providerId="ADAL" clId="{56CC1C42-6B40-234B-BFD9-E4EA47D2A59A}" dt="2024-10-30T18:08:16.465" v="337" actId="20577"/>
        <pc:sldMkLst>
          <pc:docMk/>
          <pc:sldMk cId="0" sldId="330"/>
        </pc:sldMkLst>
        <pc:spChg chg="add del">
          <ac:chgData name="Hailey Banack" userId="df58c6bd-3e89-4835-b83d-a52c76bdafc9" providerId="ADAL" clId="{56CC1C42-6B40-234B-BFD9-E4EA47D2A59A}" dt="2024-10-30T18:05:03.420" v="277" actId="22"/>
          <ac:spMkLst>
            <pc:docMk/>
            <pc:sldMk cId="0" sldId="330"/>
            <ac:spMk id="3" creationId="{59AE609D-EE92-DFFA-DE33-491EB2D71DE4}"/>
          </ac:spMkLst>
        </pc:spChg>
        <pc:spChg chg="add del mod">
          <ac:chgData name="Hailey Banack" userId="df58c6bd-3e89-4835-b83d-a52c76bdafc9" providerId="ADAL" clId="{56CC1C42-6B40-234B-BFD9-E4EA47D2A59A}" dt="2024-10-30T18:06:42.106" v="304" actId="478"/>
          <ac:spMkLst>
            <pc:docMk/>
            <pc:sldMk cId="0" sldId="330"/>
            <ac:spMk id="4" creationId="{834EB7A1-D6A5-E3FF-D267-3696AFDC3C80}"/>
          </ac:spMkLst>
        </pc:spChg>
        <pc:spChg chg="mod">
          <ac:chgData name="Hailey Banack" userId="df58c6bd-3e89-4835-b83d-a52c76bdafc9" providerId="ADAL" clId="{56CC1C42-6B40-234B-BFD9-E4EA47D2A59A}" dt="2024-10-30T18:07:29.513" v="320" actId="404"/>
          <ac:spMkLst>
            <pc:docMk/>
            <pc:sldMk cId="0" sldId="330"/>
            <ac:spMk id="655" creationId="{00000000-0000-0000-0000-000000000000}"/>
          </ac:spMkLst>
        </pc:spChg>
        <pc:spChg chg="mod">
          <ac:chgData name="Hailey Banack" userId="df58c6bd-3e89-4835-b83d-a52c76bdafc9" providerId="ADAL" clId="{56CC1C42-6B40-234B-BFD9-E4EA47D2A59A}" dt="2024-10-30T18:08:16.465" v="337" actId="20577"/>
          <ac:spMkLst>
            <pc:docMk/>
            <pc:sldMk cId="0" sldId="330"/>
            <ac:spMk id="656" creationId="{00000000-0000-0000-0000-000000000000}"/>
          </ac:spMkLst>
        </pc:spChg>
        <pc:picChg chg="del">
          <ac:chgData name="Hailey Banack" userId="df58c6bd-3e89-4835-b83d-a52c76bdafc9" providerId="ADAL" clId="{56CC1C42-6B40-234B-BFD9-E4EA47D2A59A}" dt="2024-10-30T18:00:41.820" v="208" actId="478"/>
          <ac:picMkLst>
            <pc:docMk/>
            <pc:sldMk cId="0" sldId="330"/>
            <ac:picMk id="657" creationId="{00000000-0000-0000-0000-000000000000}"/>
          </ac:picMkLst>
        </pc:picChg>
        <pc:picChg chg="del">
          <ac:chgData name="Hailey Banack" userId="df58c6bd-3e89-4835-b83d-a52c76bdafc9" providerId="ADAL" clId="{56CC1C42-6B40-234B-BFD9-E4EA47D2A59A}" dt="2024-10-30T18:06:23.998" v="301" actId="478"/>
          <ac:picMkLst>
            <pc:docMk/>
            <pc:sldMk cId="0" sldId="330"/>
            <ac:picMk id="658" creationId="{00000000-0000-0000-0000-000000000000}"/>
          </ac:picMkLst>
        </pc:picChg>
      </pc:sldChg>
      <pc:sldChg chg="addSp delSp modSp mod delAnim">
        <pc:chgData name="Hailey Banack" userId="df58c6bd-3e89-4835-b83d-a52c76bdafc9" providerId="ADAL" clId="{56CC1C42-6B40-234B-BFD9-E4EA47D2A59A}" dt="2024-10-30T18:13:42.320" v="724" actId="20577"/>
        <pc:sldMkLst>
          <pc:docMk/>
          <pc:sldMk cId="2956218236" sldId="331"/>
        </pc:sldMkLst>
        <pc:spChg chg="add mod">
          <ac:chgData name="Hailey Banack" userId="df58c6bd-3e89-4835-b83d-a52c76bdafc9" providerId="ADAL" clId="{56CC1C42-6B40-234B-BFD9-E4EA47D2A59A}" dt="2024-10-30T18:09:32.904" v="358" actId="1076"/>
          <ac:spMkLst>
            <pc:docMk/>
            <pc:sldMk cId="2956218236" sldId="331"/>
            <ac:spMk id="3" creationId="{BB8A11ED-0B70-5AE1-106F-7CE6285033B0}"/>
          </ac:spMkLst>
        </pc:spChg>
        <pc:spChg chg="add mod">
          <ac:chgData name="Hailey Banack" userId="df58c6bd-3e89-4835-b83d-a52c76bdafc9" providerId="ADAL" clId="{56CC1C42-6B40-234B-BFD9-E4EA47D2A59A}" dt="2024-10-30T18:13:42.320" v="724" actId="20577"/>
          <ac:spMkLst>
            <pc:docMk/>
            <pc:sldMk cId="2956218236" sldId="331"/>
            <ac:spMk id="7" creationId="{FE6586AF-52C7-6574-BB42-0DD2D2EC92A5}"/>
          </ac:spMkLst>
        </pc:spChg>
        <pc:spChg chg="del">
          <ac:chgData name="Hailey Banack" userId="df58c6bd-3e89-4835-b83d-a52c76bdafc9" providerId="ADAL" clId="{56CC1C42-6B40-234B-BFD9-E4EA47D2A59A}" dt="2024-10-30T18:08:37.987" v="338" actId="478"/>
          <ac:spMkLst>
            <pc:docMk/>
            <pc:sldMk cId="2956218236" sldId="331"/>
            <ac:spMk id="8" creationId="{072DE1C7-32A0-3A3A-EB9B-3867276C091C}"/>
          </ac:spMkLst>
        </pc:spChg>
        <pc:spChg chg="mod">
          <ac:chgData name="Hailey Banack" userId="df58c6bd-3e89-4835-b83d-a52c76bdafc9" providerId="ADAL" clId="{56CC1C42-6B40-234B-BFD9-E4EA47D2A59A}" dt="2024-10-30T18:12:15.870" v="557" actId="20577"/>
          <ac:spMkLst>
            <pc:docMk/>
            <pc:sldMk cId="2956218236" sldId="331"/>
            <ac:spMk id="12" creationId="{622FE73C-D79D-6516-2E0F-D55BCDEA33C9}"/>
          </ac:spMkLst>
        </pc:spChg>
        <pc:spChg chg="del mod">
          <ac:chgData name="Hailey Banack" userId="df58c6bd-3e89-4835-b83d-a52c76bdafc9" providerId="ADAL" clId="{56CC1C42-6B40-234B-BFD9-E4EA47D2A59A}" dt="2024-10-30T18:09:04.378" v="344" actId="21"/>
          <ac:spMkLst>
            <pc:docMk/>
            <pc:sldMk cId="2956218236" sldId="331"/>
            <ac:spMk id="13" creationId="{154307CB-6887-7861-A6D0-197D1E4DF61A}"/>
          </ac:spMkLst>
        </pc:spChg>
        <pc:spChg chg="mod">
          <ac:chgData name="Hailey Banack" userId="df58c6bd-3e89-4835-b83d-a52c76bdafc9" providerId="ADAL" clId="{56CC1C42-6B40-234B-BFD9-E4EA47D2A59A}" dt="2024-10-30T18:13:00.151" v="679" actId="14100"/>
          <ac:spMkLst>
            <pc:docMk/>
            <pc:sldMk cId="2956218236" sldId="331"/>
            <ac:spMk id="21" creationId="{6A5F345B-0D0B-19BF-A5DF-985CCAD890AA}"/>
          </ac:spMkLst>
        </pc:spChg>
        <pc:spChg chg="mod">
          <ac:chgData name="Hailey Banack" userId="df58c6bd-3e89-4835-b83d-a52c76bdafc9" providerId="ADAL" clId="{56CC1C42-6B40-234B-BFD9-E4EA47D2A59A}" dt="2024-10-30T18:10:33.420" v="361" actId="1076"/>
          <ac:spMkLst>
            <pc:docMk/>
            <pc:sldMk cId="2956218236" sldId="331"/>
            <ac:spMk id="28" creationId="{DE2F96F8-1F93-15D7-9914-5F6224A067AB}"/>
          </ac:spMkLst>
        </pc:spChg>
        <pc:picChg chg="add mod">
          <ac:chgData name="Hailey Banack" userId="df58c6bd-3e89-4835-b83d-a52c76bdafc9" providerId="ADAL" clId="{56CC1C42-6B40-234B-BFD9-E4EA47D2A59A}" dt="2024-10-30T18:09:18.124" v="349" actId="14100"/>
          <ac:picMkLst>
            <pc:docMk/>
            <pc:sldMk cId="2956218236" sldId="331"/>
            <ac:picMk id="2" creationId="{93F2350A-B1DE-FDA6-C350-05F81EF1F290}"/>
          </ac:picMkLst>
        </pc:picChg>
        <pc:picChg chg="add del mod">
          <ac:chgData name="Hailey Banack" userId="df58c6bd-3e89-4835-b83d-a52c76bdafc9" providerId="ADAL" clId="{56CC1C42-6B40-234B-BFD9-E4EA47D2A59A}" dt="2024-10-30T18:10:53.833" v="369" actId="478"/>
          <ac:picMkLst>
            <pc:docMk/>
            <pc:sldMk cId="2956218236" sldId="331"/>
            <ac:picMk id="4" creationId="{17329A87-88F4-5151-6B3B-AAD82A136C4C}"/>
          </ac:picMkLst>
        </pc:picChg>
        <pc:picChg chg="add mod">
          <ac:chgData name="Hailey Banack" userId="df58c6bd-3e89-4835-b83d-a52c76bdafc9" providerId="ADAL" clId="{56CC1C42-6B40-234B-BFD9-E4EA47D2A59A}" dt="2024-10-30T18:10:48.117" v="366" actId="1076"/>
          <ac:picMkLst>
            <pc:docMk/>
            <pc:sldMk cId="2956218236" sldId="331"/>
            <ac:picMk id="5" creationId="{D6BC949C-19C1-96D0-FE9A-30A66A76AEE0}"/>
          </ac:picMkLst>
        </pc:picChg>
        <pc:picChg chg="add mod">
          <ac:chgData name="Hailey Banack" userId="df58c6bd-3e89-4835-b83d-a52c76bdafc9" providerId="ADAL" clId="{56CC1C42-6B40-234B-BFD9-E4EA47D2A59A}" dt="2024-10-30T18:10:52.649" v="368" actId="1076"/>
          <ac:picMkLst>
            <pc:docMk/>
            <pc:sldMk cId="2956218236" sldId="331"/>
            <ac:picMk id="6" creationId="{E34ACBC5-E0E4-1EDC-3728-222CB2A75FEE}"/>
          </ac:picMkLst>
        </pc:picChg>
        <pc:picChg chg="del">
          <ac:chgData name="Hailey Banack" userId="df58c6bd-3e89-4835-b83d-a52c76bdafc9" providerId="ADAL" clId="{56CC1C42-6B40-234B-BFD9-E4EA47D2A59A}" dt="2024-10-30T18:08:39.423" v="339" actId="478"/>
          <ac:picMkLst>
            <pc:docMk/>
            <pc:sldMk cId="2956218236" sldId="331"/>
            <ac:picMk id="11" creationId="{AA3A9036-BF39-81D4-DD4B-207974A19D66}"/>
          </ac:picMkLst>
        </pc:picChg>
        <pc:picChg chg="del">
          <ac:chgData name="Hailey Banack" userId="df58c6bd-3e89-4835-b83d-a52c76bdafc9" providerId="ADAL" clId="{56CC1C42-6B40-234B-BFD9-E4EA47D2A59A}" dt="2024-10-30T18:10:58.584" v="371" actId="478"/>
          <ac:picMkLst>
            <pc:docMk/>
            <pc:sldMk cId="2956218236" sldId="331"/>
            <ac:picMk id="20" creationId="{6E842EC6-4E2A-50D0-B20E-CAEF5D3FE273}"/>
          </ac:picMkLst>
        </pc:picChg>
        <pc:picChg chg="del">
          <ac:chgData name="Hailey Banack" userId="df58c6bd-3e89-4835-b83d-a52c76bdafc9" providerId="ADAL" clId="{56CC1C42-6B40-234B-BFD9-E4EA47D2A59A}" dt="2024-10-30T18:10:59.552" v="372" actId="478"/>
          <ac:picMkLst>
            <pc:docMk/>
            <pc:sldMk cId="2956218236" sldId="331"/>
            <ac:picMk id="25" creationId="{41D8A4D7-3EC2-BEB8-0CD1-7B3ABDA6FAA7}"/>
          </ac:picMkLst>
        </pc:picChg>
        <pc:picChg chg="del">
          <ac:chgData name="Hailey Banack" userId="df58c6bd-3e89-4835-b83d-a52c76bdafc9" providerId="ADAL" clId="{56CC1C42-6B40-234B-BFD9-E4EA47D2A59A}" dt="2024-10-30T18:10:55.860" v="370" actId="478"/>
          <ac:picMkLst>
            <pc:docMk/>
            <pc:sldMk cId="2956218236" sldId="331"/>
            <ac:picMk id="29" creationId="{F6AA5F4C-DF01-3FC8-5A94-5D5FAE8580C0}"/>
          </ac:picMkLst>
        </pc:picChg>
      </pc:sldChg>
      <pc:sldChg chg="addSp delSp modSp add mod">
        <pc:chgData name="Hailey Banack" userId="df58c6bd-3e89-4835-b83d-a52c76bdafc9" providerId="ADAL" clId="{56CC1C42-6B40-234B-BFD9-E4EA47D2A59A}" dt="2024-10-30T18:34:44.752" v="1007" actId="1076"/>
        <pc:sldMkLst>
          <pc:docMk/>
          <pc:sldMk cId="3321929558" sldId="332"/>
        </pc:sldMkLst>
        <pc:spChg chg="del">
          <ac:chgData name="Hailey Banack" userId="df58c6bd-3e89-4835-b83d-a52c76bdafc9" providerId="ADAL" clId="{56CC1C42-6B40-234B-BFD9-E4EA47D2A59A}" dt="2024-10-30T18:23:10.753" v="879" actId="478"/>
          <ac:spMkLst>
            <pc:docMk/>
            <pc:sldMk cId="3321929558" sldId="332"/>
            <ac:spMk id="3" creationId="{BB8A11ED-0B70-5AE1-106F-7CE6285033B0}"/>
          </ac:spMkLst>
        </pc:spChg>
        <pc:spChg chg="del mod">
          <ac:chgData name="Hailey Banack" userId="df58c6bd-3e89-4835-b83d-a52c76bdafc9" providerId="ADAL" clId="{56CC1C42-6B40-234B-BFD9-E4EA47D2A59A}" dt="2024-10-30T18:31:36.114" v="976" actId="478"/>
          <ac:spMkLst>
            <pc:docMk/>
            <pc:sldMk cId="3321929558" sldId="332"/>
            <ac:spMk id="7" creationId="{FE6586AF-52C7-6574-BB42-0DD2D2EC92A5}"/>
          </ac:spMkLst>
        </pc:spChg>
        <pc:spChg chg="add del">
          <ac:chgData name="Hailey Banack" userId="df58c6bd-3e89-4835-b83d-a52c76bdafc9" providerId="ADAL" clId="{56CC1C42-6B40-234B-BFD9-E4EA47D2A59A}" dt="2024-10-30T18:28:20.128" v="920" actId="22"/>
          <ac:spMkLst>
            <pc:docMk/>
            <pc:sldMk cId="3321929558" sldId="332"/>
            <ac:spMk id="8" creationId="{01C7D54D-9D1D-4F62-D7F6-C6B1E25B6E0B}"/>
          </ac:spMkLst>
        </pc:spChg>
        <pc:spChg chg="add mod">
          <ac:chgData name="Hailey Banack" userId="df58c6bd-3e89-4835-b83d-a52c76bdafc9" providerId="ADAL" clId="{56CC1C42-6B40-234B-BFD9-E4EA47D2A59A}" dt="2024-10-30T18:33:25.791" v="995" actId="1076"/>
          <ac:spMkLst>
            <pc:docMk/>
            <pc:sldMk cId="3321929558" sldId="332"/>
            <ac:spMk id="9" creationId="{BF2DC1A9-A13F-3FFA-80E5-1E2729568C40}"/>
          </ac:spMkLst>
        </pc:spChg>
        <pc:spChg chg="add mod">
          <ac:chgData name="Hailey Banack" userId="df58c6bd-3e89-4835-b83d-a52c76bdafc9" providerId="ADAL" clId="{56CC1C42-6B40-234B-BFD9-E4EA47D2A59A}" dt="2024-10-30T18:33:21.081" v="993" actId="1076"/>
          <ac:spMkLst>
            <pc:docMk/>
            <pc:sldMk cId="3321929558" sldId="332"/>
            <ac:spMk id="11" creationId="{FF52D4AD-B814-F33A-3D4D-84A17D92048A}"/>
          </ac:spMkLst>
        </pc:spChg>
        <pc:spChg chg="mod">
          <ac:chgData name="Hailey Banack" userId="df58c6bd-3e89-4835-b83d-a52c76bdafc9" providerId="ADAL" clId="{56CC1C42-6B40-234B-BFD9-E4EA47D2A59A}" dt="2024-10-30T18:30:22.758" v="936"/>
          <ac:spMkLst>
            <pc:docMk/>
            <pc:sldMk cId="3321929558" sldId="332"/>
            <ac:spMk id="12" creationId="{622FE73C-D79D-6516-2E0F-D55BCDEA33C9}"/>
          </ac:spMkLst>
        </pc:spChg>
        <pc:spChg chg="mod">
          <ac:chgData name="Hailey Banack" userId="df58c6bd-3e89-4835-b83d-a52c76bdafc9" providerId="ADAL" clId="{56CC1C42-6B40-234B-BFD9-E4EA47D2A59A}" dt="2024-10-30T18:34:44.752" v="1007" actId="1076"/>
          <ac:spMkLst>
            <pc:docMk/>
            <pc:sldMk cId="3321929558" sldId="332"/>
            <ac:spMk id="21" creationId="{6A5F345B-0D0B-19BF-A5DF-985CCAD890AA}"/>
          </ac:spMkLst>
        </pc:spChg>
        <pc:spChg chg="mod">
          <ac:chgData name="Hailey Banack" userId="df58c6bd-3e89-4835-b83d-a52c76bdafc9" providerId="ADAL" clId="{56CC1C42-6B40-234B-BFD9-E4EA47D2A59A}" dt="2024-10-30T18:33:33.312" v="997" actId="1076"/>
          <ac:spMkLst>
            <pc:docMk/>
            <pc:sldMk cId="3321929558" sldId="332"/>
            <ac:spMk id="28" creationId="{DE2F96F8-1F93-15D7-9914-5F6224A067AB}"/>
          </ac:spMkLst>
        </pc:spChg>
        <pc:picChg chg="del">
          <ac:chgData name="Hailey Banack" userId="df58c6bd-3e89-4835-b83d-a52c76bdafc9" providerId="ADAL" clId="{56CC1C42-6B40-234B-BFD9-E4EA47D2A59A}" dt="2024-10-30T18:23:07.126" v="878" actId="478"/>
          <ac:picMkLst>
            <pc:docMk/>
            <pc:sldMk cId="3321929558" sldId="332"/>
            <ac:picMk id="2" creationId="{93F2350A-B1DE-FDA6-C350-05F81EF1F290}"/>
          </ac:picMkLst>
        </pc:picChg>
        <pc:picChg chg="del">
          <ac:chgData name="Hailey Banack" userId="df58c6bd-3e89-4835-b83d-a52c76bdafc9" providerId="ADAL" clId="{56CC1C42-6B40-234B-BFD9-E4EA47D2A59A}" dt="2024-10-30T18:24:16.699" v="904" actId="478"/>
          <ac:picMkLst>
            <pc:docMk/>
            <pc:sldMk cId="3321929558" sldId="332"/>
            <ac:picMk id="5" creationId="{D6BC949C-19C1-96D0-FE9A-30A66A76AEE0}"/>
          </ac:picMkLst>
        </pc:picChg>
        <pc:picChg chg="del">
          <ac:chgData name="Hailey Banack" userId="df58c6bd-3e89-4835-b83d-a52c76bdafc9" providerId="ADAL" clId="{56CC1C42-6B40-234B-BFD9-E4EA47D2A59A}" dt="2024-10-30T18:24:17.390" v="905" actId="478"/>
          <ac:picMkLst>
            <pc:docMk/>
            <pc:sldMk cId="3321929558" sldId="332"/>
            <ac:picMk id="6" creationId="{E34ACBC5-E0E4-1EDC-3728-222CB2A75FEE}"/>
          </ac:picMkLst>
        </pc:picChg>
        <pc:picChg chg="add mod">
          <ac:chgData name="Hailey Banack" userId="df58c6bd-3e89-4835-b83d-a52c76bdafc9" providerId="ADAL" clId="{56CC1C42-6B40-234B-BFD9-E4EA47D2A59A}" dt="2024-10-30T18:33:23.004" v="994" actId="1076"/>
          <ac:picMkLst>
            <pc:docMk/>
            <pc:sldMk cId="3321929558" sldId="332"/>
            <ac:picMk id="10" creationId="{3D3AE7C1-F685-2C04-AECC-806DD17C309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Google Shape;652;g853034354b_0_247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3" name="Google Shape;653;g853034354b_0_247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209571f4d9_0_5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209571f4d9_0_5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66289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Google Shape;652;g853034354b_0_247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3" name="Google Shape;653;g853034354b_0_247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260701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54009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753023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 name="Google Shape;10;p2"/>
          <p:cNvPicPr preferRelativeResize="0"/>
          <p:nvPr/>
        </p:nvPicPr>
        <p:blipFill rotWithShape="1">
          <a:blip r:embed="rId3">
            <a:alphaModFix/>
          </a:blip>
          <a:srcRect b="61089"/>
          <a:stretch/>
        </p:blipFill>
        <p:spPr>
          <a:xfrm rot="-620881">
            <a:off x="1853551" y="40483"/>
            <a:ext cx="2068426" cy="1772790"/>
          </a:xfrm>
          <a:prstGeom prst="rect">
            <a:avLst/>
          </a:prstGeom>
          <a:noFill/>
          <a:ln>
            <a:noFill/>
          </a:ln>
        </p:spPr>
      </p:pic>
      <p:pic>
        <p:nvPicPr>
          <p:cNvPr id="11" name="Google Shape;11;p2"/>
          <p:cNvPicPr preferRelativeResize="0"/>
          <p:nvPr/>
        </p:nvPicPr>
        <p:blipFill rotWithShape="1">
          <a:blip r:embed="rId4">
            <a:alphaModFix/>
          </a:blip>
          <a:srcRect r="1545" b="6838"/>
          <a:stretch/>
        </p:blipFill>
        <p:spPr>
          <a:xfrm>
            <a:off x="1047887" y="524012"/>
            <a:ext cx="7048226" cy="4102024"/>
          </a:xfrm>
          <a:prstGeom prst="rect">
            <a:avLst/>
          </a:prstGeom>
          <a:noFill/>
          <a:ln>
            <a:noFill/>
          </a:ln>
        </p:spPr>
      </p:pic>
      <p:pic>
        <p:nvPicPr>
          <p:cNvPr id="12" name="Google Shape;12;p2"/>
          <p:cNvPicPr preferRelativeResize="0"/>
          <p:nvPr/>
        </p:nvPicPr>
        <p:blipFill>
          <a:blip r:embed="rId5">
            <a:alphaModFix/>
          </a:blip>
          <a:stretch>
            <a:fillRect/>
          </a:stretch>
        </p:blipFill>
        <p:spPr>
          <a:xfrm>
            <a:off x="1593925" y="2989525"/>
            <a:ext cx="1584774" cy="1852801"/>
          </a:xfrm>
          <a:prstGeom prst="rect">
            <a:avLst/>
          </a:prstGeom>
          <a:noFill/>
          <a:ln>
            <a:noFill/>
          </a:ln>
          <a:effectLst>
            <a:outerShdw blurRad="57150" dist="19050" dir="3300000" algn="bl" rotWithShape="0">
              <a:srgbClr val="000000">
                <a:alpha val="34000"/>
              </a:srgbClr>
            </a:outerShdw>
          </a:effectLst>
        </p:spPr>
      </p:pic>
      <p:sp>
        <p:nvSpPr>
          <p:cNvPr id="13" name="Google Shape;13;p2"/>
          <p:cNvSpPr txBox="1">
            <a:spLocks noGrp="1"/>
          </p:cNvSpPr>
          <p:nvPr>
            <p:ph type="ctrTitle"/>
          </p:nvPr>
        </p:nvSpPr>
        <p:spPr>
          <a:xfrm>
            <a:off x="1532100" y="1728423"/>
            <a:ext cx="6079800" cy="16551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6000"/>
              <a:buNone/>
              <a:defRPr sz="6000"/>
            </a:lvl1pPr>
            <a:lvl2pPr lvl="1" algn="ctr">
              <a:lnSpc>
                <a:spcPct val="80000"/>
              </a:lnSpc>
              <a:spcBef>
                <a:spcPts val="0"/>
              </a:spcBef>
              <a:spcAft>
                <a:spcPts val="0"/>
              </a:spcAft>
              <a:buClr>
                <a:srgbClr val="0B5394"/>
              </a:buClr>
              <a:buSzPts val="6000"/>
              <a:buNone/>
              <a:defRPr sz="6000">
                <a:solidFill>
                  <a:srgbClr val="0B5394"/>
                </a:solidFill>
              </a:defRPr>
            </a:lvl2pPr>
            <a:lvl3pPr lvl="2" algn="ctr">
              <a:lnSpc>
                <a:spcPct val="80000"/>
              </a:lnSpc>
              <a:spcBef>
                <a:spcPts val="0"/>
              </a:spcBef>
              <a:spcAft>
                <a:spcPts val="0"/>
              </a:spcAft>
              <a:buClr>
                <a:srgbClr val="0B5394"/>
              </a:buClr>
              <a:buSzPts val="6000"/>
              <a:buNone/>
              <a:defRPr sz="6000">
                <a:solidFill>
                  <a:srgbClr val="0B5394"/>
                </a:solidFill>
              </a:defRPr>
            </a:lvl3pPr>
            <a:lvl4pPr lvl="3" algn="ctr">
              <a:lnSpc>
                <a:spcPct val="80000"/>
              </a:lnSpc>
              <a:spcBef>
                <a:spcPts val="0"/>
              </a:spcBef>
              <a:spcAft>
                <a:spcPts val="0"/>
              </a:spcAft>
              <a:buClr>
                <a:srgbClr val="0B5394"/>
              </a:buClr>
              <a:buSzPts val="6000"/>
              <a:buNone/>
              <a:defRPr sz="6000">
                <a:solidFill>
                  <a:srgbClr val="0B5394"/>
                </a:solidFill>
              </a:defRPr>
            </a:lvl4pPr>
            <a:lvl5pPr lvl="4" algn="ctr">
              <a:lnSpc>
                <a:spcPct val="80000"/>
              </a:lnSpc>
              <a:spcBef>
                <a:spcPts val="0"/>
              </a:spcBef>
              <a:spcAft>
                <a:spcPts val="0"/>
              </a:spcAft>
              <a:buClr>
                <a:srgbClr val="0B5394"/>
              </a:buClr>
              <a:buSzPts val="6000"/>
              <a:buNone/>
              <a:defRPr sz="6000">
                <a:solidFill>
                  <a:srgbClr val="0B5394"/>
                </a:solidFill>
              </a:defRPr>
            </a:lvl5pPr>
            <a:lvl6pPr lvl="5" algn="ctr">
              <a:lnSpc>
                <a:spcPct val="80000"/>
              </a:lnSpc>
              <a:spcBef>
                <a:spcPts val="0"/>
              </a:spcBef>
              <a:spcAft>
                <a:spcPts val="0"/>
              </a:spcAft>
              <a:buClr>
                <a:srgbClr val="0B5394"/>
              </a:buClr>
              <a:buSzPts val="6000"/>
              <a:buNone/>
              <a:defRPr sz="6000">
                <a:solidFill>
                  <a:srgbClr val="0B5394"/>
                </a:solidFill>
              </a:defRPr>
            </a:lvl6pPr>
            <a:lvl7pPr lvl="6" algn="ctr">
              <a:lnSpc>
                <a:spcPct val="80000"/>
              </a:lnSpc>
              <a:spcBef>
                <a:spcPts val="0"/>
              </a:spcBef>
              <a:spcAft>
                <a:spcPts val="0"/>
              </a:spcAft>
              <a:buClr>
                <a:srgbClr val="0B5394"/>
              </a:buClr>
              <a:buSzPts val="6000"/>
              <a:buNone/>
              <a:defRPr sz="6000">
                <a:solidFill>
                  <a:srgbClr val="0B5394"/>
                </a:solidFill>
              </a:defRPr>
            </a:lvl7pPr>
            <a:lvl8pPr lvl="7" algn="ctr">
              <a:lnSpc>
                <a:spcPct val="80000"/>
              </a:lnSpc>
              <a:spcBef>
                <a:spcPts val="0"/>
              </a:spcBef>
              <a:spcAft>
                <a:spcPts val="0"/>
              </a:spcAft>
              <a:buClr>
                <a:srgbClr val="0B5394"/>
              </a:buClr>
              <a:buSzPts val="6000"/>
              <a:buNone/>
              <a:defRPr sz="6000">
                <a:solidFill>
                  <a:srgbClr val="0B5394"/>
                </a:solidFill>
              </a:defRPr>
            </a:lvl8pPr>
            <a:lvl9pPr lvl="8" algn="ctr">
              <a:lnSpc>
                <a:spcPct val="80000"/>
              </a:lnSpc>
              <a:spcBef>
                <a:spcPts val="0"/>
              </a:spcBef>
              <a:spcAft>
                <a:spcPts val="0"/>
              </a:spcAft>
              <a:buClr>
                <a:srgbClr val="0B5394"/>
              </a:buClr>
              <a:buSzPts val="6000"/>
              <a:buNone/>
              <a:defRPr sz="6000">
                <a:solidFill>
                  <a:srgbClr val="0B5394"/>
                </a:solidFill>
              </a:defRPr>
            </a:lvl9pPr>
          </a:lstStyle>
          <a:p>
            <a:endParaRPr/>
          </a:p>
        </p:txBody>
      </p:sp>
      <p:sp>
        <p:nvSpPr>
          <p:cNvPr id="14" name="Google Shape;14;p2"/>
          <p:cNvSpPr txBox="1">
            <a:spLocks noGrp="1"/>
          </p:cNvSpPr>
          <p:nvPr>
            <p:ph type="subTitle" idx="1"/>
          </p:nvPr>
        </p:nvSpPr>
        <p:spPr>
          <a:xfrm>
            <a:off x="1672763" y="3769325"/>
            <a:ext cx="1427100" cy="792600"/>
          </a:xfrm>
          <a:prstGeom prst="rect">
            <a:avLst/>
          </a:prstGeom>
        </p:spPr>
        <p:txBody>
          <a:bodyPr spcFirstLastPara="1" wrap="square" lIns="91425" tIns="91425" rIns="91425" bIns="91425" anchor="t" anchorCtr="0">
            <a:noAutofit/>
          </a:bodyPr>
          <a:lstStyle>
            <a:lvl1pPr lvl="0" algn="ctr">
              <a:lnSpc>
                <a:spcPct val="90000"/>
              </a:lnSpc>
              <a:spcBef>
                <a:spcPts val="0"/>
              </a:spcBef>
              <a:spcAft>
                <a:spcPts val="0"/>
              </a:spcAft>
              <a:buClr>
                <a:schemeClr val="dk2"/>
              </a:buClr>
              <a:buSzPts val="1400"/>
              <a:buNone/>
              <a:defRPr sz="1400">
                <a:solidFill>
                  <a:schemeClr val="dk2"/>
                </a:solidFill>
              </a:defRPr>
            </a:lvl1pPr>
            <a:lvl2pPr lvl="1"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2">
  <p:cSld name="SECTION_TITLE_AND_DESCRIPTION_1_1_3_1">
    <p:spTree>
      <p:nvGrpSpPr>
        <p:cNvPr id="1" name="Shape 294"/>
        <p:cNvGrpSpPr/>
        <p:nvPr/>
      </p:nvGrpSpPr>
      <p:grpSpPr>
        <a:xfrm>
          <a:off x="0" y="0"/>
          <a:ext cx="0" cy="0"/>
          <a:chOff x="0" y="0"/>
          <a:chExt cx="0" cy="0"/>
        </a:xfrm>
      </p:grpSpPr>
      <p:pic>
        <p:nvPicPr>
          <p:cNvPr id="295" name="Google Shape;295;p4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6" name="Google Shape;296;p43"/>
          <p:cNvPicPr preferRelativeResize="0"/>
          <p:nvPr/>
        </p:nvPicPr>
        <p:blipFill rotWithShape="1">
          <a:blip r:embed="rId3">
            <a:alphaModFix/>
          </a:blip>
          <a:srcRect t="29" b="29"/>
          <a:stretch/>
        </p:blipFill>
        <p:spPr>
          <a:xfrm>
            <a:off x="254425" y="201113"/>
            <a:ext cx="8635148" cy="4741275"/>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3">
  <p:cSld name="BIG_NUMBER_1_1_2">
    <p:spTree>
      <p:nvGrpSpPr>
        <p:cNvPr id="1" name="Shape 297"/>
        <p:cNvGrpSpPr/>
        <p:nvPr/>
      </p:nvGrpSpPr>
      <p:grpSpPr>
        <a:xfrm>
          <a:off x="0" y="0"/>
          <a:ext cx="0" cy="0"/>
          <a:chOff x="0" y="0"/>
          <a:chExt cx="0" cy="0"/>
        </a:xfrm>
      </p:grpSpPr>
      <p:pic>
        <p:nvPicPr>
          <p:cNvPr id="298" name="Google Shape;298;p44"/>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9" name="Google Shape;299;p44"/>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7" name="Google Shape;17;p3"/>
          <p:cNvPicPr preferRelativeResize="0"/>
          <p:nvPr/>
        </p:nvPicPr>
        <p:blipFill rotWithShape="1">
          <a:blip r:embed="rId3">
            <a:alphaModFix/>
          </a:blip>
          <a:src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8" name="Google Shape;18;p3"/>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9" name="Google Shape;19;p3"/>
          <p:cNvSpPr txBox="1">
            <a:spLocks noGrp="1"/>
          </p:cNvSpPr>
          <p:nvPr>
            <p:ph type="subTitle" idx="1"/>
          </p:nvPr>
        </p:nvSpPr>
        <p:spPr>
          <a:xfrm>
            <a:off x="2937741" y="3307350"/>
            <a:ext cx="3268500" cy="792600"/>
          </a:xfrm>
          <a:prstGeom prst="rect">
            <a:avLst/>
          </a:prstGeom>
        </p:spPr>
        <p:txBody>
          <a:bodyPr spcFirstLastPara="1" wrap="square" lIns="91425" tIns="91425" rIns="91425" bIns="91425" anchor="t" anchorCtr="0">
            <a:noAutofit/>
          </a:bodyPr>
          <a:lstStyle>
            <a:lvl1pPr lvl="0" algn="ctr" rtl="0">
              <a:lnSpc>
                <a:spcPct val="90000"/>
              </a:lnSpc>
              <a:spcBef>
                <a:spcPts val="0"/>
              </a:spcBef>
              <a:spcAft>
                <a:spcPts val="0"/>
              </a:spcAft>
              <a:buClr>
                <a:schemeClr val="dk2"/>
              </a:buClr>
              <a:buSzPts val="1600"/>
              <a:buNone/>
              <a:defRPr sz="1600">
                <a:solidFill>
                  <a:schemeClr val="dk2"/>
                </a:solidFill>
              </a:defRPr>
            </a:lvl1pPr>
            <a:lvl2pPr lvl="1"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
        <p:nvSpPr>
          <p:cNvPr id="20" name="Google Shape;20;p3"/>
          <p:cNvSpPr txBox="1">
            <a:spLocks noGrp="1"/>
          </p:cNvSpPr>
          <p:nvPr>
            <p:ph type="title" idx="2" hasCustomPrompt="1"/>
          </p:nvPr>
        </p:nvSpPr>
        <p:spPr>
          <a:xfrm>
            <a:off x="3778200" y="1403800"/>
            <a:ext cx="1587600" cy="1002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4800"/>
              <a:buNone/>
              <a:defRPr sz="4800" b="0">
                <a:solidFill>
                  <a:schemeClr val="dk1"/>
                </a:solidFill>
              </a:defRPr>
            </a:lvl1pPr>
            <a:lvl2pPr lvl="1" algn="ctr" rtl="0">
              <a:spcBef>
                <a:spcPts val="0"/>
              </a:spcBef>
              <a:spcAft>
                <a:spcPts val="0"/>
              </a:spcAft>
              <a:buClr>
                <a:schemeClr val="dk2"/>
              </a:buClr>
              <a:buSzPts val="4800"/>
              <a:buNone/>
              <a:defRPr sz="4800">
                <a:solidFill>
                  <a:schemeClr val="dk2"/>
                </a:solidFill>
              </a:defRPr>
            </a:lvl2pPr>
            <a:lvl3pPr lvl="2" algn="ctr" rtl="0">
              <a:spcBef>
                <a:spcPts val="0"/>
              </a:spcBef>
              <a:spcAft>
                <a:spcPts val="0"/>
              </a:spcAft>
              <a:buClr>
                <a:schemeClr val="dk2"/>
              </a:buClr>
              <a:buSzPts val="4800"/>
              <a:buNone/>
              <a:defRPr sz="4800">
                <a:solidFill>
                  <a:schemeClr val="dk2"/>
                </a:solidFill>
              </a:defRPr>
            </a:lvl3pPr>
            <a:lvl4pPr lvl="3" algn="ctr" rtl="0">
              <a:spcBef>
                <a:spcPts val="0"/>
              </a:spcBef>
              <a:spcAft>
                <a:spcPts val="0"/>
              </a:spcAft>
              <a:buClr>
                <a:schemeClr val="dk2"/>
              </a:buClr>
              <a:buSzPts val="4800"/>
              <a:buNone/>
              <a:defRPr sz="4800">
                <a:solidFill>
                  <a:schemeClr val="dk2"/>
                </a:solidFill>
              </a:defRPr>
            </a:lvl4pPr>
            <a:lvl5pPr lvl="4" algn="ctr" rtl="0">
              <a:spcBef>
                <a:spcPts val="0"/>
              </a:spcBef>
              <a:spcAft>
                <a:spcPts val="0"/>
              </a:spcAft>
              <a:buClr>
                <a:schemeClr val="dk2"/>
              </a:buClr>
              <a:buSzPts val="4800"/>
              <a:buNone/>
              <a:defRPr sz="4800">
                <a:solidFill>
                  <a:schemeClr val="dk2"/>
                </a:solidFill>
              </a:defRPr>
            </a:lvl5pPr>
            <a:lvl6pPr lvl="5" algn="ctr" rtl="0">
              <a:spcBef>
                <a:spcPts val="0"/>
              </a:spcBef>
              <a:spcAft>
                <a:spcPts val="0"/>
              </a:spcAft>
              <a:buClr>
                <a:schemeClr val="dk2"/>
              </a:buClr>
              <a:buSzPts val="4800"/>
              <a:buNone/>
              <a:defRPr sz="4800">
                <a:solidFill>
                  <a:schemeClr val="dk2"/>
                </a:solidFill>
              </a:defRPr>
            </a:lvl6pPr>
            <a:lvl7pPr lvl="6" algn="ctr" rtl="0">
              <a:spcBef>
                <a:spcPts val="0"/>
              </a:spcBef>
              <a:spcAft>
                <a:spcPts val="0"/>
              </a:spcAft>
              <a:buClr>
                <a:schemeClr val="dk2"/>
              </a:buClr>
              <a:buSzPts val="4800"/>
              <a:buNone/>
              <a:defRPr sz="4800">
                <a:solidFill>
                  <a:schemeClr val="dk2"/>
                </a:solidFill>
              </a:defRPr>
            </a:lvl7pPr>
            <a:lvl8pPr lvl="7" algn="ctr" rtl="0">
              <a:spcBef>
                <a:spcPts val="0"/>
              </a:spcBef>
              <a:spcAft>
                <a:spcPts val="0"/>
              </a:spcAft>
              <a:buClr>
                <a:schemeClr val="dk2"/>
              </a:buClr>
              <a:buSzPts val="4800"/>
              <a:buNone/>
              <a:defRPr sz="4800">
                <a:solidFill>
                  <a:schemeClr val="dk2"/>
                </a:solidFill>
              </a:defRPr>
            </a:lvl8pPr>
            <a:lvl9pPr lvl="8" algn="ctr" rtl="0">
              <a:spcBef>
                <a:spcPts val="0"/>
              </a:spcBef>
              <a:spcAft>
                <a:spcPts val="0"/>
              </a:spcAft>
              <a:buClr>
                <a:schemeClr val="dk2"/>
              </a:buClr>
              <a:buSzPts val="4800"/>
              <a:buNone/>
              <a:defRPr sz="4800">
                <a:solidFill>
                  <a:schemeClr val="dk2"/>
                </a:solidFill>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4"/>
        <p:cNvGrpSpPr/>
        <p:nvPr/>
      </p:nvGrpSpPr>
      <p:grpSpPr>
        <a:xfrm>
          <a:off x="0" y="0"/>
          <a:ext cx="0" cy="0"/>
          <a:chOff x="0" y="0"/>
          <a:chExt cx="0" cy="0"/>
        </a:xfrm>
      </p:grpSpPr>
      <p:pic>
        <p:nvPicPr>
          <p:cNvPr id="55" name="Google Shape;55;p1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56" name="Google Shape;56;p11"/>
          <p:cNvPicPr preferRelativeResize="0"/>
          <p:nvPr/>
        </p:nvPicPr>
        <p:blipFill rotWithShape="1">
          <a:blip r:embed="rId3">
            <a:alphaModFix/>
          </a:blip>
          <a:srcRect t="16734" r="8892" b="18300"/>
          <a:stretch/>
        </p:blipFill>
        <p:spPr>
          <a:xfrm rot="-5400000">
            <a:off x="4748475" y="480657"/>
            <a:ext cx="2036850" cy="846042"/>
          </a:xfrm>
          <a:prstGeom prst="rect">
            <a:avLst/>
          </a:prstGeom>
          <a:noFill/>
          <a:ln>
            <a:noFill/>
          </a:ln>
        </p:spPr>
      </p:pic>
      <p:pic>
        <p:nvPicPr>
          <p:cNvPr id="57" name="Google Shape;57;p11"/>
          <p:cNvPicPr preferRelativeResize="0"/>
          <p:nvPr/>
        </p:nvPicPr>
        <p:blipFill rotWithShape="1">
          <a:blip r:embed="rId3">
            <a:alphaModFix/>
          </a:blip>
          <a:srcRect t="16734" r="8892" b="18300"/>
          <a:stretch/>
        </p:blipFill>
        <p:spPr>
          <a:xfrm rot="-5400000">
            <a:off x="5339025" y="595407"/>
            <a:ext cx="2036850" cy="846042"/>
          </a:xfrm>
          <a:prstGeom prst="rect">
            <a:avLst/>
          </a:prstGeom>
          <a:noFill/>
          <a:ln>
            <a:noFill/>
          </a:ln>
        </p:spPr>
      </p:pic>
      <p:pic>
        <p:nvPicPr>
          <p:cNvPr id="58" name="Google Shape;58;p11"/>
          <p:cNvPicPr preferRelativeResize="0"/>
          <p:nvPr/>
        </p:nvPicPr>
        <p:blipFill rotWithShape="1">
          <a:blip r:embed="rId4">
            <a:alphaModFix/>
          </a:blip>
          <a:srcRect b="7123"/>
          <a:stretch/>
        </p:blipFill>
        <p:spPr>
          <a:xfrm>
            <a:off x="1974100" y="324738"/>
            <a:ext cx="5195775" cy="4494025"/>
          </a:xfrm>
          <a:prstGeom prst="rect">
            <a:avLst/>
          </a:prstGeom>
          <a:noFill/>
          <a:ln>
            <a:noFill/>
          </a:ln>
        </p:spPr>
      </p:pic>
      <p:sp>
        <p:nvSpPr>
          <p:cNvPr id="59" name="Google Shape;59;p11"/>
          <p:cNvSpPr txBox="1">
            <a:spLocks noGrp="1"/>
          </p:cNvSpPr>
          <p:nvPr>
            <p:ph type="title" hasCustomPrompt="1"/>
          </p:nvPr>
        </p:nvSpPr>
        <p:spPr>
          <a:xfrm>
            <a:off x="2838275" y="1645347"/>
            <a:ext cx="4001700" cy="1137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7200"/>
              <a:buNone/>
              <a:defRPr sz="7200" b="0">
                <a:solidFill>
                  <a:schemeClr val="dk2"/>
                </a:solidFill>
              </a:defRPr>
            </a:lvl1pPr>
            <a:lvl2pPr lvl="1" algn="ctr">
              <a:spcBef>
                <a:spcPts val="0"/>
              </a:spcBef>
              <a:spcAft>
                <a:spcPts val="0"/>
              </a:spcAft>
              <a:buSzPts val="7200"/>
              <a:buNone/>
              <a:defRPr sz="7200"/>
            </a:lvl2pPr>
            <a:lvl3pPr lvl="2" algn="ctr">
              <a:spcBef>
                <a:spcPts val="0"/>
              </a:spcBef>
              <a:spcAft>
                <a:spcPts val="0"/>
              </a:spcAft>
              <a:buSzPts val="7200"/>
              <a:buNone/>
              <a:defRPr sz="7200"/>
            </a:lvl3pPr>
            <a:lvl4pPr lvl="3" algn="ctr">
              <a:spcBef>
                <a:spcPts val="0"/>
              </a:spcBef>
              <a:spcAft>
                <a:spcPts val="0"/>
              </a:spcAft>
              <a:buSzPts val="7200"/>
              <a:buNone/>
              <a:defRPr sz="7200"/>
            </a:lvl4pPr>
            <a:lvl5pPr lvl="4" algn="ctr">
              <a:spcBef>
                <a:spcPts val="0"/>
              </a:spcBef>
              <a:spcAft>
                <a:spcPts val="0"/>
              </a:spcAft>
              <a:buSzPts val="7200"/>
              <a:buNone/>
              <a:defRPr sz="7200"/>
            </a:lvl5pPr>
            <a:lvl6pPr lvl="5" algn="ctr">
              <a:spcBef>
                <a:spcPts val="0"/>
              </a:spcBef>
              <a:spcAft>
                <a:spcPts val="0"/>
              </a:spcAft>
              <a:buSzPts val="7200"/>
              <a:buNone/>
              <a:defRPr sz="7200"/>
            </a:lvl6pPr>
            <a:lvl7pPr lvl="6" algn="ctr">
              <a:spcBef>
                <a:spcPts val="0"/>
              </a:spcBef>
              <a:spcAft>
                <a:spcPts val="0"/>
              </a:spcAft>
              <a:buSzPts val="7200"/>
              <a:buNone/>
              <a:defRPr sz="7200"/>
            </a:lvl7pPr>
            <a:lvl8pPr lvl="7" algn="ctr">
              <a:spcBef>
                <a:spcPts val="0"/>
              </a:spcBef>
              <a:spcAft>
                <a:spcPts val="0"/>
              </a:spcAft>
              <a:buSzPts val="7200"/>
              <a:buNone/>
              <a:defRPr sz="7200"/>
            </a:lvl8pPr>
            <a:lvl9pPr lvl="8" algn="ctr">
              <a:spcBef>
                <a:spcPts val="0"/>
              </a:spcBef>
              <a:spcAft>
                <a:spcPts val="0"/>
              </a:spcAft>
              <a:buSzPts val="7200"/>
              <a:buNone/>
              <a:defRPr sz="7200"/>
            </a:lvl9pPr>
          </a:lstStyle>
          <a:p>
            <a:r>
              <a:t>xx%</a:t>
            </a:r>
          </a:p>
        </p:txBody>
      </p:sp>
      <p:sp>
        <p:nvSpPr>
          <p:cNvPr id="60" name="Google Shape;60;p11"/>
          <p:cNvSpPr txBox="1">
            <a:spLocks noGrp="1"/>
          </p:cNvSpPr>
          <p:nvPr>
            <p:ph type="body" idx="1"/>
          </p:nvPr>
        </p:nvSpPr>
        <p:spPr>
          <a:xfrm>
            <a:off x="3335675" y="3062950"/>
            <a:ext cx="30069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dk2"/>
              </a:buClr>
              <a:buSzPts val="1800"/>
              <a:buChar char="●"/>
              <a:defRPr>
                <a:solidFill>
                  <a:schemeClr val="dk2"/>
                </a:solidFill>
              </a:defRPr>
            </a:lvl1pPr>
            <a:lvl2pPr marL="914400" lvl="1" indent="-342900" algn="ctr">
              <a:spcBef>
                <a:spcPts val="1600"/>
              </a:spcBef>
              <a:spcAft>
                <a:spcPts val="0"/>
              </a:spcAft>
              <a:buClr>
                <a:schemeClr val="dk2"/>
              </a:buClr>
              <a:buSzPts val="1800"/>
              <a:buChar char="○"/>
              <a:defRPr sz="1800">
                <a:solidFill>
                  <a:schemeClr val="dk2"/>
                </a:solidFill>
              </a:defRPr>
            </a:lvl2pPr>
            <a:lvl3pPr marL="1371600" lvl="2" indent="-342900" algn="ctr">
              <a:spcBef>
                <a:spcPts val="1600"/>
              </a:spcBef>
              <a:spcAft>
                <a:spcPts val="0"/>
              </a:spcAft>
              <a:buClr>
                <a:schemeClr val="dk2"/>
              </a:buClr>
              <a:buSzPts val="1800"/>
              <a:buChar char="■"/>
              <a:defRPr sz="1800">
                <a:solidFill>
                  <a:schemeClr val="dk2"/>
                </a:solidFill>
              </a:defRPr>
            </a:lvl3pPr>
            <a:lvl4pPr marL="1828800" lvl="3" indent="-342900" algn="ctr">
              <a:spcBef>
                <a:spcPts val="1600"/>
              </a:spcBef>
              <a:spcAft>
                <a:spcPts val="0"/>
              </a:spcAft>
              <a:buClr>
                <a:schemeClr val="dk2"/>
              </a:buClr>
              <a:buSzPts val="1800"/>
              <a:buChar char="●"/>
              <a:defRPr sz="1800">
                <a:solidFill>
                  <a:schemeClr val="dk2"/>
                </a:solidFill>
              </a:defRPr>
            </a:lvl4pPr>
            <a:lvl5pPr marL="2286000" lvl="4" indent="-342900" algn="ctr">
              <a:spcBef>
                <a:spcPts val="1600"/>
              </a:spcBef>
              <a:spcAft>
                <a:spcPts val="0"/>
              </a:spcAft>
              <a:buClr>
                <a:schemeClr val="dk2"/>
              </a:buClr>
              <a:buSzPts val="1800"/>
              <a:buChar char="○"/>
              <a:defRPr sz="1800">
                <a:solidFill>
                  <a:schemeClr val="dk2"/>
                </a:solidFill>
              </a:defRPr>
            </a:lvl5pPr>
            <a:lvl6pPr marL="2743200" lvl="5" indent="-342900" algn="ctr">
              <a:spcBef>
                <a:spcPts val="1600"/>
              </a:spcBef>
              <a:spcAft>
                <a:spcPts val="0"/>
              </a:spcAft>
              <a:buClr>
                <a:schemeClr val="dk2"/>
              </a:buClr>
              <a:buSzPts val="1800"/>
              <a:buChar char="■"/>
              <a:defRPr sz="1800">
                <a:solidFill>
                  <a:schemeClr val="dk2"/>
                </a:solidFill>
              </a:defRPr>
            </a:lvl6pPr>
            <a:lvl7pPr marL="3200400" lvl="6" indent="-342900" algn="ctr">
              <a:spcBef>
                <a:spcPts val="1600"/>
              </a:spcBef>
              <a:spcAft>
                <a:spcPts val="0"/>
              </a:spcAft>
              <a:buClr>
                <a:schemeClr val="dk2"/>
              </a:buClr>
              <a:buSzPts val="1800"/>
              <a:buChar char="●"/>
              <a:defRPr sz="1800">
                <a:solidFill>
                  <a:schemeClr val="dk2"/>
                </a:solidFill>
              </a:defRPr>
            </a:lvl7pPr>
            <a:lvl8pPr marL="3657600" lvl="7" indent="-342900" algn="ctr">
              <a:spcBef>
                <a:spcPts val="1600"/>
              </a:spcBef>
              <a:spcAft>
                <a:spcPts val="0"/>
              </a:spcAft>
              <a:buClr>
                <a:schemeClr val="dk2"/>
              </a:buClr>
              <a:buSzPts val="1800"/>
              <a:buChar char="○"/>
              <a:defRPr sz="1800">
                <a:solidFill>
                  <a:schemeClr val="dk2"/>
                </a:solidFill>
              </a:defRPr>
            </a:lvl8pPr>
            <a:lvl9pPr marL="4114800" lvl="8" indent="-342900" algn="ctr">
              <a:spcBef>
                <a:spcPts val="1600"/>
              </a:spcBef>
              <a:spcAft>
                <a:spcPts val="1600"/>
              </a:spcAft>
              <a:buClr>
                <a:schemeClr val="dk2"/>
              </a:buClr>
              <a:buSzPts val="1800"/>
              <a:buChar char="■"/>
              <a:defRPr sz="1800">
                <a:solidFill>
                  <a:schemeClr val="dk2"/>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6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SECTION_TITLE_AND_DESCRIPTION_1">
    <p:spTree>
      <p:nvGrpSpPr>
        <p:cNvPr id="1" name="Shape 62"/>
        <p:cNvGrpSpPr/>
        <p:nvPr/>
      </p:nvGrpSpPr>
      <p:grpSpPr>
        <a:xfrm>
          <a:off x="0" y="0"/>
          <a:ext cx="0" cy="0"/>
          <a:chOff x="0" y="0"/>
          <a:chExt cx="0" cy="0"/>
        </a:xfrm>
      </p:grpSpPr>
      <p:pic>
        <p:nvPicPr>
          <p:cNvPr id="63" name="Google Shape;63;p1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64" name="Google Shape;64;p13"/>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
        <p:nvSpPr>
          <p:cNvPr id="65" name="Google Shape;65;p13"/>
          <p:cNvSpPr txBox="1">
            <a:spLocks noGrp="1"/>
          </p:cNvSpPr>
          <p:nvPr>
            <p:ph type="title"/>
          </p:nvPr>
        </p:nvSpPr>
        <p:spPr>
          <a:xfrm>
            <a:off x="90747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6" name="Google Shape;66;p13"/>
          <p:cNvSpPr txBox="1">
            <a:spLocks noGrp="1"/>
          </p:cNvSpPr>
          <p:nvPr>
            <p:ph type="subTitle" idx="1"/>
          </p:nvPr>
        </p:nvSpPr>
        <p:spPr>
          <a:xfrm>
            <a:off x="929350"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7" name="Google Shape;67;p13"/>
          <p:cNvSpPr txBox="1">
            <a:spLocks noGrp="1"/>
          </p:cNvSpPr>
          <p:nvPr>
            <p:ph type="title" idx="2"/>
          </p:nvPr>
        </p:nvSpPr>
        <p:spPr>
          <a:xfrm>
            <a:off x="531873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8" name="Google Shape;68;p13"/>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9" name="Google Shape;69;p13"/>
          <p:cNvSpPr txBox="1">
            <a:spLocks noGrp="1"/>
          </p:cNvSpPr>
          <p:nvPr>
            <p:ph type="title" idx="4"/>
          </p:nvPr>
        </p:nvSpPr>
        <p:spPr>
          <a:xfrm>
            <a:off x="90747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0" name="Google Shape;70;p13"/>
          <p:cNvSpPr txBox="1">
            <a:spLocks noGrp="1"/>
          </p:cNvSpPr>
          <p:nvPr>
            <p:ph type="subTitle" idx="5"/>
          </p:nvPr>
        </p:nvSpPr>
        <p:spPr>
          <a:xfrm>
            <a:off x="929350" y="36858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1" name="Google Shape;71;p13"/>
          <p:cNvSpPr txBox="1">
            <a:spLocks noGrp="1"/>
          </p:cNvSpPr>
          <p:nvPr>
            <p:ph type="title" idx="6"/>
          </p:nvPr>
        </p:nvSpPr>
        <p:spPr>
          <a:xfrm>
            <a:off x="531873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2" name="Google Shape;72;p13"/>
          <p:cNvSpPr txBox="1">
            <a:spLocks noGrp="1"/>
          </p:cNvSpPr>
          <p:nvPr>
            <p:ph type="subTitle" idx="7"/>
          </p:nvPr>
        </p:nvSpPr>
        <p:spPr>
          <a:xfrm>
            <a:off x="5340612" y="3685874"/>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3" name="Google Shape;73;p13"/>
          <p:cNvSpPr txBox="1">
            <a:spLocks noGrp="1"/>
          </p:cNvSpPr>
          <p:nvPr>
            <p:ph type="title" idx="8"/>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1">
  <p:cSld name="ONE_COLUMN_TEXT_1">
    <p:spTree>
      <p:nvGrpSpPr>
        <p:cNvPr id="1" name="Shape 102"/>
        <p:cNvGrpSpPr/>
        <p:nvPr/>
      </p:nvGrpSpPr>
      <p:grpSpPr>
        <a:xfrm>
          <a:off x="0" y="0"/>
          <a:ext cx="0" cy="0"/>
          <a:chOff x="0" y="0"/>
          <a:chExt cx="0" cy="0"/>
        </a:xfrm>
      </p:grpSpPr>
      <p:pic>
        <p:nvPicPr>
          <p:cNvPr id="103" name="Google Shape;103;p19"/>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4" name="Google Shape;104;p19"/>
          <p:cNvPicPr preferRelativeResize="0"/>
          <p:nvPr/>
        </p:nvPicPr>
        <p:blipFill rotWithShape="1">
          <a:blip r:embed="rId3">
            <a:alphaModFix/>
          </a:blip>
          <a:src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05" name="Google Shape;105;p19"/>
          <p:cNvSpPr txBox="1">
            <a:spLocks noGrp="1"/>
          </p:cNvSpPr>
          <p:nvPr>
            <p:ph type="body" idx="1"/>
          </p:nvPr>
        </p:nvSpPr>
        <p:spPr>
          <a:xfrm>
            <a:off x="2649000" y="2142600"/>
            <a:ext cx="3846000" cy="1891500"/>
          </a:xfrm>
          <a:prstGeom prst="rect">
            <a:avLst/>
          </a:prstGeom>
        </p:spPr>
        <p:txBody>
          <a:bodyPr spcFirstLastPara="1" wrap="square" lIns="91425" tIns="91425" rIns="91425" bIns="91425" anchor="t" anchorCtr="0">
            <a:noAutofit/>
          </a:bodyPr>
          <a:lstStyle>
            <a:lvl1pPr marL="457200" lvl="0" indent="-330200" algn="ctr" rtl="0">
              <a:lnSpc>
                <a:spcPct val="100000"/>
              </a:lnSpc>
              <a:spcBef>
                <a:spcPts val="0"/>
              </a:spcBef>
              <a:spcAft>
                <a:spcPts val="0"/>
              </a:spcAft>
              <a:buClr>
                <a:schemeClr val="dk2"/>
              </a:buClr>
              <a:buSzPts val="1600"/>
              <a:buChar char="●"/>
              <a:defRPr sz="1600">
                <a:solidFill>
                  <a:schemeClr val="dk2"/>
                </a:solidFill>
              </a:defRPr>
            </a:lvl1pPr>
            <a:lvl2pPr marL="914400" lvl="1" indent="-330200" rtl="0">
              <a:lnSpc>
                <a:spcPct val="100000"/>
              </a:lnSpc>
              <a:spcBef>
                <a:spcPts val="1600"/>
              </a:spcBef>
              <a:spcAft>
                <a:spcPts val="0"/>
              </a:spcAft>
              <a:buClr>
                <a:schemeClr val="dk2"/>
              </a:buClr>
              <a:buSzPts val="1600"/>
              <a:buChar char="○"/>
              <a:defRPr sz="1600">
                <a:solidFill>
                  <a:schemeClr val="dk2"/>
                </a:solidFill>
              </a:defRPr>
            </a:lvl2pPr>
            <a:lvl3pPr marL="1371600" lvl="2" indent="-330200" rtl="0">
              <a:lnSpc>
                <a:spcPct val="100000"/>
              </a:lnSpc>
              <a:spcBef>
                <a:spcPts val="1600"/>
              </a:spcBef>
              <a:spcAft>
                <a:spcPts val="0"/>
              </a:spcAft>
              <a:buClr>
                <a:schemeClr val="dk2"/>
              </a:buClr>
              <a:buSzPts val="1600"/>
              <a:buChar char="■"/>
              <a:defRPr sz="1600">
                <a:solidFill>
                  <a:schemeClr val="dk2"/>
                </a:solidFill>
              </a:defRPr>
            </a:lvl3pPr>
            <a:lvl4pPr marL="1828800" lvl="3" indent="-330200" rtl="0">
              <a:lnSpc>
                <a:spcPct val="100000"/>
              </a:lnSpc>
              <a:spcBef>
                <a:spcPts val="1600"/>
              </a:spcBef>
              <a:spcAft>
                <a:spcPts val="0"/>
              </a:spcAft>
              <a:buClr>
                <a:schemeClr val="dk2"/>
              </a:buClr>
              <a:buSzPts val="1600"/>
              <a:buChar char="●"/>
              <a:defRPr sz="1600">
                <a:solidFill>
                  <a:schemeClr val="dk2"/>
                </a:solidFill>
              </a:defRPr>
            </a:lvl4pPr>
            <a:lvl5pPr marL="2286000" lvl="4" indent="-330200" rtl="0">
              <a:lnSpc>
                <a:spcPct val="100000"/>
              </a:lnSpc>
              <a:spcBef>
                <a:spcPts val="1600"/>
              </a:spcBef>
              <a:spcAft>
                <a:spcPts val="0"/>
              </a:spcAft>
              <a:buClr>
                <a:schemeClr val="dk2"/>
              </a:buClr>
              <a:buSzPts val="1600"/>
              <a:buChar char="○"/>
              <a:defRPr sz="1600">
                <a:solidFill>
                  <a:schemeClr val="dk2"/>
                </a:solidFill>
              </a:defRPr>
            </a:lvl5pPr>
            <a:lvl6pPr marL="2743200" lvl="5" indent="-330200" rtl="0">
              <a:lnSpc>
                <a:spcPct val="100000"/>
              </a:lnSpc>
              <a:spcBef>
                <a:spcPts val="1600"/>
              </a:spcBef>
              <a:spcAft>
                <a:spcPts val="0"/>
              </a:spcAft>
              <a:buClr>
                <a:schemeClr val="dk2"/>
              </a:buClr>
              <a:buSzPts val="1600"/>
              <a:buChar char="■"/>
              <a:defRPr sz="1600">
                <a:solidFill>
                  <a:schemeClr val="dk2"/>
                </a:solidFill>
              </a:defRPr>
            </a:lvl6pPr>
            <a:lvl7pPr marL="3200400" lvl="6" indent="-330200" rtl="0">
              <a:lnSpc>
                <a:spcPct val="100000"/>
              </a:lnSpc>
              <a:spcBef>
                <a:spcPts val="1600"/>
              </a:spcBef>
              <a:spcAft>
                <a:spcPts val="0"/>
              </a:spcAft>
              <a:buClr>
                <a:schemeClr val="dk2"/>
              </a:buClr>
              <a:buSzPts val="1600"/>
              <a:buChar char="●"/>
              <a:defRPr sz="1600">
                <a:solidFill>
                  <a:schemeClr val="dk2"/>
                </a:solidFill>
              </a:defRPr>
            </a:lvl7pPr>
            <a:lvl8pPr marL="3657600" lvl="7" indent="-330200" rtl="0">
              <a:lnSpc>
                <a:spcPct val="100000"/>
              </a:lnSpc>
              <a:spcBef>
                <a:spcPts val="1600"/>
              </a:spcBef>
              <a:spcAft>
                <a:spcPts val="0"/>
              </a:spcAft>
              <a:buClr>
                <a:schemeClr val="dk2"/>
              </a:buClr>
              <a:buSzPts val="1600"/>
              <a:buChar char="○"/>
              <a:defRPr sz="1600">
                <a:solidFill>
                  <a:schemeClr val="dk2"/>
                </a:solidFill>
              </a:defRPr>
            </a:lvl8pPr>
            <a:lvl9pPr marL="4114800" lvl="8" indent="-330200" rtl="0">
              <a:lnSpc>
                <a:spcPct val="100000"/>
              </a:lnSpc>
              <a:spcBef>
                <a:spcPts val="1600"/>
              </a:spcBef>
              <a:spcAft>
                <a:spcPts val="1600"/>
              </a:spcAft>
              <a:buClr>
                <a:schemeClr val="dk2"/>
              </a:buClr>
              <a:buSzPts val="1600"/>
              <a:buChar char="■"/>
              <a:defRPr sz="1600">
                <a:solidFill>
                  <a:schemeClr val="dk2"/>
                </a:solidFill>
              </a:defRPr>
            </a:lvl9pPr>
          </a:lstStyle>
          <a:p>
            <a:endParaRPr/>
          </a:p>
        </p:txBody>
      </p:sp>
      <p:sp>
        <p:nvSpPr>
          <p:cNvPr id="106" name="Google Shape;106;p19"/>
          <p:cNvSpPr txBox="1">
            <a:spLocks noGrp="1"/>
          </p:cNvSpPr>
          <p:nvPr>
            <p:ph type="title"/>
          </p:nvPr>
        </p:nvSpPr>
        <p:spPr>
          <a:xfrm>
            <a:off x="3127075" y="1366750"/>
            <a:ext cx="2901600" cy="5727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ote">
  <p:cSld name="SECTION_TITLE_AND_DESCRIPTION_1_1_1">
    <p:spTree>
      <p:nvGrpSpPr>
        <p:cNvPr id="1" name="Shape 146"/>
        <p:cNvGrpSpPr/>
        <p:nvPr/>
      </p:nvGrpSpPr>
      <p:grpSpPr>
        <a:xfrm>
          <a:off x="0" y="0"/>
          <a:ext cx="0" cy="0"/>
          <a:chOff x="0" y="0"/>
          <a:chExt cx="0" cy="0"/>
        </a:xfrm>
      </p:grpSpPr>
      <p:pic>
        <p:nvPicPr>
          <p:cNvPr id="147" name="Google Shape;147;p26"/>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48" name="Google Shape;148;p26"/>
          <p:cNvPicPr preferRelativeResize="0"/>
          <p:nvPr/>
        </p:nvPicPr>
        <p:blipFill rotWithShape="1">
          <a:blip r:embed="rId3">
            <a:alphaModFix/>
          </a:blip>
          <a:srcRect t="16734" r="8892" b="18300"/>
          <a:stretch/>
        </p:blipFill>
        <p:spPr>
          <a:xfrm rot="-5400000">
            <a:off x="650175" y="465007"/>
            <a:ext cx="2036850" cy="846042"/>
          </a:xfrm>
          <a:prstGeom prst="rect">
            <a:avLst/>
          </a:prstGeom>
          <a:noFill/>
          <a:ln>
            <a:noFill/>
          </a:ln>
        </p:spPr>
      </p:pic>
      <p:pic>
        <p:nvPicPr>
          <p:cNvPr id="149" name="Google Shape;149;p26"/>
          <p:cNvPicPr preferRelativeResize="0"/>
          <p:nvPr/>
        </p:nvPicPr>
        <p:blipFill rotWithShape="1">
          <a:blip r:embed="rId3">
            <a:alphaModFix/>
          </a:blip>
          <a:srcRect t="16734" r="8892" b="18300"/>
          <a:stretch/>
        </p:blipFill>
        <p:spPr>
          <a:xfrm rot="-5400000">
            <a:off x="1262550" y="465007"/>
            <a:ext cx="2036850" cy="846042"/>
          </a:xfrm>
          <a:prstGeom prst="rect">
            <a:avLst/>
          </a:prstGeom>
          <a:noFill/>
          <a:ln>
            <a:noFill/>
          </a:ln>
        </p:spPr>
      </p:pic>
      <p:pic>
        <p:nvPicPr>
          <p:cNvPr id="150" name="Google Shape;150;p26"/>
          <p:cNvPicPr preferRelativeResize="0"/>
          <p:nvPr/>
        </p:nvPicPr>
        <p:blipFill rotWithShape="1">
          <a:blip r:embed="rId4">
            <a:alphaModFix/>
          </a:blip>
          <a:srcRect r="1545" b="6838"/>
          <a:stretch/>
        </p:blipFill>
        <p:spPr>
          <a:xfrm>
            <a:off x="384887" y="134900"/>
            <a:ext cx="8374226" cy="4873724"/>
          </a:xfrm>
          <a:prstGeom prst="rect">
            <a:avLst/>
          </a:prstGeom>
          <a:noFill/>
          <a:ln>
            <a:noFill/>
          </a:ln>
        </p:spPr>
      </p:pic>
      <p:sp>
        <p:nvSpPr>
          <p:cNvPr id="151" name="Google Shape;151;p26"/>
          <p:cNvSpPr txBox="1">
            <a:spLocks noGrp="1"/>
          </p:cNvSpPr>
          <p:nvPr>
            <p:ph type="title"/>
          </p:nvPr>
        </p:nvSpPr>
        <p:spPr>
          <a:xfrm>
            <a:off x="1922400" y="3538630"/>
            <a:ext cx="2140200" cy="48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600"/>
              <a:buFont typeface="Anonymous Pro"/>
              <a:buNone/>
              <a:defRPr sz="1600" b="0">
                <a:solidFill>
                  <a:schemeClr val="dk2"/>
                </a:solidFill>
                <a:latin typeface="Roboto Mono Medium"/>
                <a:ea typeface="Roboto Mono Medium"/>
                <a:cs typeface="Roboto Mono Medium"/>
                <a:sym typeface="Roboto Mono Medium"/>
              </a:defRPr>
            </a:lvl1pPr>
            <a:lvl2pPr lvl="1" rtl="0">
              <a:spcBef>
                <a:spcPts val="0"/>
              </a:spcBef>
              <a:spcAft>
                <a:spcPts val="0"/>
              </a:spcAft>
              <a:buSzPts val="2000"/>
              <a:buNone/>
              <a:defRPr sz="2000" b="1"/>
            </a:lvl2pPr>
            <a:lvl3pPr lvl="2" rtl="0">
              <a:spcBef>
                <a:spcPts val="0"/>
              </a:spcBef>
              <a:spcAft>
                <a:spcPts val="0"/>
              </a:spcAft>
              <a:buSzPts val="2000"/>
              <a:buNone/>
              <a:defRPr sz="2000" b="1"/>
            </a:lvl3pPr>
            <a:lvl4pPr lvl="3" rtl="0">
              <a:spcBef>
                <a:spcPts val="0"/>
              </a:spcBef>
              <a:spcAft>
                <a:spcPts val="0"/>
              </a:spcAft>
              <a:buSzPts val="2000"/>
              <a:buNone/>
              <a:defRPr sz="2000" b="1"/>
            </a:lvl4pPr>
            <a:lvl5pPr lvl="4" rtl="0">
              <a:spcBef>
                <a:spcPts val="0"/>
              </a:spcBef>
              <a:spcAft>
                <a:spcPts val="0"/>
              </a:spcAft>
              <a:buSzPts val="2000"/>
              <a:buNone/>
              <a:defRPr sz="2000" b="1"/>
            </a:lvl5pPr>
            <a:lvl6pPr lvl="5" rtl="0">
              <a:spcBef>
                <a:spcPts val="0"/>
              </a:spcBef>
              <a:spcAft>
                <a:spcPts val="0"/>
              </a:spcAft>
              <a:buSzPts val="2000"/>
              <a:buNone/>
              <a:defRPr sz="2000" b="1"/>
            </a:lvl6pPr>
            <a:lvl7pPr lvl="6" rtl="0">
              <a:spcBef>
                <a:spcPts val="0"/>
              </a:spcBef>
              <a:spcAft>
                <a:spcPts val="0"/>
              </a:spcAft>
              <a:buSzPts val="2000"/>
              <a:buNone/>
              <a:defRPr sz="2000" b="1"/>
            </a:lvl7pPr>
            <a:lvl8pPr lvl="7" rtl="0">
              <a:spcBef>
                <a:spcPts val="0"/>
              </a:spcBef>
              <a:spcAft>
                <a:spcPts val="0"/>
              </a:spcAft>
              <a:buSzPts val="2000"/>
              <a:buNone/>
              <a:defRPr sz="2000" b="1"/>
            </a:lvl8pPr>
            <a:lvl9pPr lvl="8" rtl="0">
              <a:spcBef>
                <a:spcPts val="0"/>
              </a:spcBef>
              <a:spcAft>
                <a:spcPts val="0"/>
              </a:spcAft>
              <a:buSzPts val="2000"/>
              <a:buNone/>
              <a:defRPr sz="2000" b="1"/>
            </a:lvl9pPr>
          </a:lstStyle>
          <a:p>
            <a:endParaRPr/>
          </a:p>
        </p:txBody>
      </p:sp>
      <p:sp>
        <p:nvSpPr>
          <p:cNvPr id="152" name="Google Shape;152;p26"/>
          <p:cNvSpPr txBox="1">
            <a:spLocks noGrp="1"/>
          </p:cNvSpPr>
          <p:nvPr>
            <p:ph type="subTitle" idx="1"/>
          </p:nvPr>
        </p:nvSpPr>
        <p:spPr>
          <a:xfrm>
            <a:off x="1922400" y="1269487"/>
            <a:ext cx="3439500" cy="2189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400"/>
              <a:buFont typeface="Concert One"/>
              <a:buNone/>
              <a:defRPr sz="2400" b="1">
                <a:latin typeface="Concert One"/>
                <a:ea typeface="Concert One"/>
                <a:cs typeface="Concert One"/>
                <a:sym typeface="Concert One"/>
              </a:defRPr>
            </a:lvl1pPr>
            <a:lvl2pPr lvl="1" rtl="0">
              <a:lnSpc>
                <a:spcPct val="100000"/>
              </a:lnSpc>
              <a:spcBef>
                <a:spcPts val="0"/>
              </a:spcBef>
              <a:spcAft>
                <a:spcPts val="0"/>
              </a:spcAft>
              <a:buClr>
                <a:schemeClr val="dk2"/>
              </a:buClr>
              <a:buSzPts val="2400"/>
              <a:buNone/>
              <a:defRPr sz="2400">
                <a:solidFill>
                  <a:schemeClr val="dk2"/>
                </a:solidFill>
              </a:defRPr>
            </a:lvl2pPr>
            <a:lvl3pPr lvl="2" rtl="0">
              <a:lnSpc>
                <a:spcPct val="100000"/>
              </a:lnSpc>
              <a:spcBef>
                <a:spcPts val="0"/>
              </a:spcBef>
              <a:spcAft>
                <a:spcPts val="0"/>
              </a:spcAft>
              <a:buClr>
                <a:schemeClr val="dk2"/>
              </a:buClr>
              <a:buSzPts val="2400"/>
              <a:buNone/>
              <a:defRPr sz="2400">
                <a:solidFill>
                  <a:schemeClr val="dk2"/>
                </a:solidFill>
              </a:defRPr>
            </a:lvl3pPr>
            <a:lvl4pPr lvl="3" rtl="0">
              <a:lnSpc>
                <a:spcPct val="100000"/>
              </a:lnSpc>
              <a:spcBef>
                <a:spcPts val="0"/>
              </a:spcBef>
              <a:spcAft>
                <a:spcPts val="0"/>
              </a:spcAft>
              <a:buClr>
                <a:schemeClr val="dk2"/>
              </a:buClr>
              <a:buSzPts val="2400"/>
              <a:buNone/>
              <a:defRPr sz="2400">
                <a:solidFill>
                  <a:schemeClr val="dk2"/>
                </a:solidFill>
              </a:defRPr>
            </a:lvl4pPr>
            <a:lvl5pPr lvl="4" rtl="0">
              <a:lnSpc>
                <a:spcPct val="100000"/>
              </a:lnSpc>
              <a:spcBef>
                <a:spcPts val="0"/>
              </a:spcBef>
              <a:spcAft>
                <a:spcPts val="0"/>
              </a:spcAft>
              <a:buClr>
                <a:schemeClr val="dk2"/>
              </a:buClr>
              <a:buSzPts val="2400"/>
              <a:buNone/>
              <a:defRPr sz="2400">
                <a:solidFill>
                  <a:schemeClr val="dk2"/>
                </a:solidFill>
              </a:defRPr>
            </a:lvl5pPr>
            <a:lvl6pPr lvl="5" rtl="0">
              <a:lnSpc>
                <a:spcPct val="100000"/>
              </a:lnSpc>
              <a:spcBef>
                <a:spcPts val="0"/>
              </a:spcBef>
              <a:spcAft>
                <a:spcPts val="0"/>
              </a:spcAft>
              <a:buClr>
                <a:schemeClr val="dk2"/>
              </a:buClr>
              <a:buSzPts val="2400"/>
              <a:buNone/>
              <a:defRPr sz="2400">
                <a:solidFill>
                  <a:schemeClr val="dk2"/>
                </a:solidFill>
              </a:defRPr>
            </a:lvl6pPr>
            <a:lvl7pPr lvl="6" rtl="0">
              <a:lnSpc>
                <a:spcPct val="100000"/>
              </a:lnSpc>
              <a:spcBef>
                <a:spcPts val="0"/>
              </a:spcBef>
              <a:spcAft>
                <a:spcPts val="0"/>
              </a:spcAft>
              <a:buClr>
                <a:schemeClr val="dk2"/>
              </a:buClr>
              <a:buSzPts val="2400"/>
              <a:buNone/>
              <a:defRPr sz="2400">
                <a:solidFill>
                  <a:schemeClr val="dk2"/>
                </a:solidFill>
              </a:defRPr>
            </a:lvl7pPr>
            <a:lvl8pPr lvl="7" rtl="0">
              <a:lnSpc>
                <a:spcPct val="100000"/>
              </a:lnSpc>
              <a:spcBef>
                <a:spcPts val="0"/>
              </a:spcBef>
              <a:spcAft>
                <a:spcPts val="0"/>
              </a:spcAft>
              <a:buClr>
                <a:schemeClr val="dk2"/>
              </a:buClr>
              <a:buSzPts val="2400"/>
              <a:buNone/>
              <a:defRPr sz="2400">
                <a:solidFill>
                  <a:schemeClr val="dk2"/>
                </a:solidFill>
              </a:defRPr>
            </a:lvl8pPr>
            <a:lvl9pPr lvl="8" rtl="0">
              <a:lnSpc>
                <a:spcPct val="100000"/>
              </a:lnSpc>
              <a:spcBef>
                <a:spcPts val="0"/>
              </a:spcBef>
              <a:spcAft>
                <a:spcPts val="0"/>
              </a:spcAft>
              <a:buClr>
                <a:schemeClr val="dk2"/>
              </a:buClr>
              <a:buSzPts val="2400"/>
              <a:buNone/>
              <a:defRPr sz="2400">
                <a:solidFill>
                  <a:schemeClr val="dk2"/>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289"/>
        <p:cNvGrpSpPr/>
        <p:nvPr/>
      </p:nvGrpSpPr>
      <p:grpSpPr>
        <a:xfrm>
          <a:off x="0" y="0"/>
          <a:ext cx="0" cy="0"/>
          <a:chOff x="0" y="0"/>
          <a:chExt cx="0" cy="0"/>
        </a:xfrm>
      </p:grpSpPr>
      <p:pic>
        <p:nvPicPr>
          <p:cNvPr id="290" name="Google Shape;290;p4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CAPTION_ONLY_1_1">
    <p:spTree>
      <p:nvGrpSpPr>
        <p:cNvPr id="1" name="Shape 291"/>
        <p:cNvGrpSpPr/>
        <p:nvPr/>
      </p:nvGrpSpPr>
      <p:grpSpPr>
        <a:xfrm>
          <a:off x="0" y="0"/>
          <a:ext cx="0" cy="0"/>
          <a:chOff x="0" y="0"/>
          <a:chExt cx="0" cy="0"/>
        </a:xfrm>
      </p:grpSpPr>
      <p:pic>
        <p:nvPicPr>
          <p:cNvPr id="292" name="Google Shape;292;p4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3" name="Google Shape;293;p42"/>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2800"/>
              <a:buFont typeface="Concert One"/>
              <a:buNone/>
              <a:defRPr sz="2800" b="1">
                <a:solidFill>
                  <a:schemeClr val="accent2"/>
                </a:solidFill>
                <a:latin typeface="Concert One"/>
                <a:ea typeface="Concert One"/>
                <a:cs typeface="Concert One"/>
                <a:sym typeface="Concert One"/>
              </a:defRPr>
            </a:lvl1pPr>
            <a:lvl2pPr lvl="1">
              <a:spcBef>
                <a:spcPts val="0"/>
              </a:spcBef>
              <a:spcAft>
                <a:spcPts val="0"/>
              </a:spcAft>
              <a:buClr>
                <a:schemeClr val="accent2"/>
              </a:buClr>
              <a:buSzPts val="2800"/>
              <a:buNone/>
              <a:defRPr sz="2800">
                <a:solidFill>
                  <a:schemeClr val="accent2"/>
                </a:solidFill>
              </a:defRPr>
            </a:lvl2pPr>
            <a:lvl3pPr lvl="2">
              <a:spcBef>
                <a:spcPts val="0"/>
              </a:spcBef>
              <a:spcAft>
                <a:spcPts val="0"/>
              </a:spcAft>
              <a:buClr>
                <a:schemeClr val="accent2"/>
              </a:buClr>
              <a:buSzPts val="2800"/>
              <a:buNone/>
              <a:defRPr sz="2800">
                <a:solidFill>
                  <a:schemeClr val="accent2"/>
                </a:solidFill>
              </a:defRPr>
            </a:lvl3pPr>
            <a:lvl4pPr lvl="3">
              <a:spcBef>
                <a:spcPts val="0"/>
              </a:spcBef>
              <a:spcAft>
                <a:spcPts val="0"/>
              </a:spcAft>
              <a:buClr>
                <a:schemeClr val="accent2"/>
              </a:buClr>
              <a:buSzPts val="2800"/>
              <a:buNone/>
              <a:defRPr sz="2800">
                <a:solidFill>
                  <a:schemeClr val="accent2"/>
                </a:solidFill>
              </a:defRPr>
            </a:lvl4pPr>
            <a:lvl5pPr lvl="4">
              <a:spcBef>
                <a:spcPts val="0"/>
              </a:spcBef>
              <a:spcAft>
                <a:spcPts val="0"/>
              </a:spcAft>
              <a:buClr>
                <a:schemeClr val="accent2"/>
              </a:buClr>
              <a:buSzPts val="2800"/>
              <a:buNone/>
              <a:defRPr sz="2800">
                <a:solidFill>
                  <a:schemeClr val="accent2"/>
                </a:solidFill>
              </a:defRPr>
            </a:lvl5pPr>
            <a:lvl6pPr lvl="5">
              <a:spcBef>
                <a:spcPts val="0"/>
              </a:spcBef>
              <a:spcAft>
                <a:spcPts val="0"/>
              </a:spcAft>
              <a:buClr>
                <a:schemeClr val="accent2"/>
              </a:buClr>
              <a:buSzPts val="2800"/>
              <a:buNone/>
              <a:defRPr sz="2800">
                <a:solidFill>
                  <a:schemeClr val="accent2"/>
                </a:solidFill>
              </a:defRPr>
            </a:lvl6pPr>
            <a:lvl7pPr lvl="6">
              <a:spcBef>
                <a:spcPts val="0"/>
              </a:spcBef>
              <a:spcAft>
                <a:spcPts val="0"/>
              </a:spcAft>
              <a:buClr>
                <a:schemeClr val="accent2"/>
              </a:buClr>
              <a:buSzPts val="2800"/>
              <a:buNone/>
              <a:defRPr sz="2800">
                <a:solidFill>
                  <a:schemeClr val="accent2"/>
                </a:solidFill>
              </a:defRPr>
            </a:lvl7pPr>
            <a:lvl8pPr lvl="7">
              <a:spcBef>
                <a:spcPts val="0"/>
              </a:spcBef>
              <a:spcAft>
                <a:spcPts val="0"/>
              </a:spcAft>
              <a:buClr>
                <a:schemeClr val="accent2"/>
              </a:buClr>
              <a:buSzPts val="2800"/>
              <a:buNone/>
              <a:defRPr sz="2800">
                <a:solidFill>
                  <a:schemeClr val="accent2"/>
                </a:solidFill>
              </a:defRPr>
            </a:lvl8pPr>
            <a:lvl9pPr lvl="8">
              <a:spcBef>
                <a:spcPts val="0"/>
              </a:spcBef>
              <a:spcAft>
                <a:spcPts val="0"/>
              </a:spcAft>
              <a:buClr>
                <a:schemeClr val="accent2"/>
              </a:buClr>
              <a:buSzPts val="2800"/>
              <a:buNone/>
              <a:defRPr sz="2800">
                <a:solidFill>
                  <a:schemeClr val="accent2"/>
                </a:solidFill>
              </a:defRPr>
            </a:lvl9pPr>
          </a:lstStyle>
          <a:p>
            <a:endParaRPr/>
          </a:p>
        </p:txBody>
      </p:sp>
      <p:sp>
        <p:nvSpPr>
          <p:cNvPr id="7" name="Google Shape;7;p1"/>
          <p:cNvSpPr txBox="1">
            <a:spLocks noGrp="1"/>
          </p:cNvSpPr>
          <p:nvPr>
            <p:ph type="body" idx="1"/>
          </p:nvPr>
        </p:nvSpPr>
        <p:spPr>
          <a:xfrm>
            <a:off x="311700" y="1124900"/>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Roboto Mono Medium"/>
              <a:buChar char="●"/>
              <a:defRPr sz="1800">
                <a:solidFill>
                  <a:schemeClr val="accent2"/>
                </a:solidFill>
                <a:latin typeface="Roboto Mono Medium"/>
                <a:ea typeface="Roboto Mono Medium"/>
                <a:cs typeface="Roboto Mono Medium"/>
                <a:sym typeface="Roboto Mono Medium"/>
              </a:defRPr>
            </a:lvl1pPr>
            <a:lvl2pPr marL="914400" lvl="1"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2pPr>
            <a:lvl3pPr marL="1371600" lvl="2"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3pPr>
            <a:lvl4pPr marL="1828800" lvl="3"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4pPr>
            <a:lvl5pPr marL="2286000" lvl="4"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5pPr>
            <a:lvl6pPr marL="2743200" lvl="5"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6pPr>
            <a:lvl7pPr marL="3200400" lvl="6"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7pPr>
            <a:lvl8pPr marL="3657600" lvl="7"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8pPr>
            <a:lvl9pPr marL="4114800" lvl="8" indent="-317500">
              <a:lnSpc>
                <a:spcPct val="100000"/>
              </a:lnSpc>
              <a:spcBef>
                <a:spcPts val="1600"/>
              </a:spcBef>
              <a:spcAft>
                <a:spcPts val="160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7" r:id="rId3"/>
    <p:sldLayoutId id="2147483658" r:id="rId4"/>
    <p:sldLayoutId id="2147483659" r:id="rId5"/>
    <p:sldLayoutId id="2147483665" r:id="rId6"/>
    <p:sldLayoutId id="2147483672" r:id="rId7"/>
    <p:sldLayoutId id="2147483687" r:id="rId8"/>
    <p:sldLayoutId id="2147483688" r:id="rId9"/>
    <p:sldLayoutId id="2147483689" r:id="rId10"/>
    <p:sldLayoutId id="2147483690" r:id="rId11"/>
  </p:sldLayoutIdLst>
  <mc:AlternateContent xmlns:mc="http://schemas.openxmlformats.org/markup-compatibility/2006" xmlns:p14="http://schemas.microsoft.com/office/powerpoint/2010/main">
    <mc:Choice Requires="p14">
      <p:transition spd="slow">
        <p:pu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doi.org/10.1093/ije/31.2.285"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7"/>
          <p:cNvSpPr txBox="1">
            <a:spLocks noGrp="1"/>
          </p:cNvSpPr>
          <p:nvPr>
            <p:ph type="ctrTitle"/>
          </p:nvPr>
        </p:nvSpPr>
        <p:spPr>
          <a:xfrm>
            <a:off x="1532100" y="1245236"/>
            <a:ext cx="6079800" cy="16551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4400" dirty="0">
                <a:solidFill>
                  <a:srgbClr val="002060"/>
                </a:solidFill>
              </a:rPr>
              <a:t>SERious </a:t>
            </a:r>
            <a:br>
              <a:rPr lang="en" sz="4400" dirty="0">
                <a:solidFill>
                  <a:srgbClr val="002060"/>
                </a:solidFill>
              </a:rPr>
            </a:br>
            <a:r>
              <a:rPr lang="en" sz="4400" dirty="0">
                <a:solidFill>
                  <a:srgbClr val="002060"/>
                </a:solidFill>
              </a:rPr>
              <a:t>Summaries</a:t>
            </a:r>
            <a:endParaRPr sz="4400" dirty="0">
              <a:solidFill>
                <a:srgbClr val="002060"/>
              </a:solidFill>
            </a:endParaRPr>
          </a:p>
        </p:txBody>
      </p:sp>
      <p:sp>
        <p:nvSpPr>
          <p:cNvPr id="309" name="Google Shape;309;p47"/>
          <p:cNvSpPr txBox="1">
            <a:spLocks noGrp="1"/>
          </p:cNvSpPr>
          <p:nvPr>
            <p:ph type="subTitle" idx="1"/>
          </p:nvPr>
        </p:nvSpPr>
        <p:spPr>
          <a:xfrm>
            <a:off x="1636409" y="3564938"/>
            <a:ext cx="1499807" cy="792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050" b="0" dirty="0"/>
              <a:t>Life course epidemiology</a:t>
            </a:r>
            <a:endParaRPr sz="1050" b="0" dirty="0"/>
          </a:p>
        </p:txBody>
      </p:sp>
      <p:sp>
        <p:nvSpPr>
          <p:cNvPr id="310" name="Google Shape;310;p47"/>
          <p:cNvSpPr/>
          <p:nvPr/>
        </p:nvSpPr>
        <p:spPr>
          <a:xfrm>
            <a:off x="2482788" y="2511466"/>
            <a:ext cx="617075" cy="15875"/>
          </a:xfrm>
          <a:custGeom>
            <a:avLst/>
            <a:gdLst/>
            <a:ahLst/>
            <a:cxnLst/>
            <a:rect l="l" t="t" r="r" b="b"/>
            <a:pathLst>
              <a:path w="24683" h="635" extrusionOk="0">
                <a:moveTo>
                  <a:pt x="0" y="635"/>
                </a:moveTo>
                <a:cubicBezTo>
                  <a:pt x="8115" y="-719"/>
                  <a:pt x="16455" y="635"/>
                  <a:pt x="24683" y="635"/>
                </a:cubicBezTo>
              </a:path>
            </a:pathLst>
          </a:custGeom>
          <a:noFill/>
          <a:ln w="76200" cap="flat" cmpd="sng">
            <a:solidFill>
              <a:srgbClr val="FFC000"/>
            </a:solidFill>
            <a:prstDash val="solid"/>
            <a:round/>
            <a:headEnd type="none" w="med" len="med"/>
            <a:tailEnd type="none" w="med" len="med"/>
          </a:ln>
        </p:spPr>
      </p:sp>
      <p:sp>
        <p:nvSpPr>
          <p:cNvPr id="311" name="Google Shape;311;p47"/>
          <p:cNvSpPr/>
          <p:nvPr/>
        </p:nvSpPr>
        <p:spPr>
          <a:xfrm>
            <a:off x="6060369" y="2527341"/>
            <a:ext cx="613650" cy="13775"/>
          </a:xfrm>
          <a:custGeom>
            <a:avLst/>
            <a:gdLst/>
            <a:ahLst/>
            <a:cxnLst/>
            <a:rect l="l" t="t" r="r" b="b"/>
            <a:pathLst>
              <a:path w="24546" h="551" extrusionOk="0">
                <a:moveTo>
                  <a:pt x="0" y="551"/>
                </a:moveTo>
                <a:cubicBezTo>
                  <a:pt x="8133" y="-353"/>
                  <a:pt x="16363" y="137"/>
                  <a:pt x="24546" y="137"/>
                </a:cubicBezTo>
              </a:path>
            </a:pathLst>
          </a:custGeom>
          <a:noFill/>
          <a:ln w="76200" cap="flat" cmpd="sng">
            <a:solidFill>
              <a:srgbClr val="FFC000"/>
            </a:solidFill>
            <a:prstDash val="solid"/>
            <a:round/>
            <a:headEnd type="none" w="med" len="med"/>
            <a:tailEnd type="none" w="med" len="med"/>
          </a:ln>
        </p:spPr>
      </p:sp>
      <p:sp>
        <p:nvSpPr>
          <p:cNvPr id="312" name="Google Shape;312;p47"/>
          <p:cNvSpPr/>
          <p:nvPr/>
        </p:nvSpPr>
        <p:spPr>
          <a:xfrm>
            <a:off x="1889888" y="4166566"/>
            <a:ext cx="992850" cy="102600"/>
          </a:xfrm>
          <a:custGeom>
            <a:avLst/>
            <a:gdLst/>
            <a:ahLst/>
            <a:cxnLst/>
            <a:rect l="l" t="t" r="r" b="b"/>
            <a:pathLst>
              <a:path w="39714" h="4104" extrusionOk="0">
                <a:moveTo>
                  <a:pt x="0" y="4104"/>
                </a:moveTo>
                <a:cubicBezTo>
                  <a:pt x="11382" y="-2730"/>
                  <a:pt x="26437" y="1070"/>
                  <a:pt x="39714" y="1070"/>
                </a:cubicBezTo>
              </a:path>
            </a:pathLst>
          </a:custGeom>
          <a:noFill/>
          <a:ln w="28575" cap="flat" cmpd="sng">
            <a:solidFill>
              <a:schemeClr val="accent4"/>
            </a:solidFill>
            <a:prstDash val="solid"/>
            <a:round/>
            <a:headEnd type="none" w="med" len="med"/>
            <a:tailEnd type="none" w="med" len="med"/>
          </a:ln>
        </p:spPr>
      </p:sp>
      <p:pic>
        <p:nvPicPr>
          <p:cNvPr id="3" name="Google Shape;319;p50">
            <a:extLst>
              <a:ext uri="{FF2B5EF4-FFF2-40B4-BE49-F238E27FC236}">
                <a16:creationId xmlns:a16="http://schemas.microsoft.com/office/drawing/2014/main" id="{FBB2A3D7-2348-56B2-9572-743276DAB4D5}"/>
              </a:ext>
            </a:extLst>
          </p:cNvPr>
          <p:cNvPicPr preferRelativeResize="0"/>
          <p:nvPr/>
        </p:nvPicPr>
        <p:blipFill rotWithShape="1">
          <a:blip r:embed="rId3">
            <a:alphaModFix/>
          </a:blip>
          <a:srcRect t="16970" r="8892" b="21025"/>
          <a:stretch/>
        </p:blipFill>
        <p:spPr>
          <a:xfrm>
            <a:off x="6674019" y="3732293"/>
            <a:ext cx="2036850" cy="810276"/>
          </a:xfrm>
          <a:prstGeom prst="rect">
            <a:avLst/>
          </a:prstGeom>
          <a:noFill/>
          <a:ln>
            <a:noFill/>
          </a:ln>
        </p:spPr>
      </p:pic>
      <p:pic>
        <p:nvPicPr>
          <p:cNvPr id="4" name="Google Shape;319;p50">
            <a:extLst>
              <a:ext uri="{FF2B5EF4-FFF2-40B4-BE49-F238E27FC236}">
                <a16:creationId xmlns:a16="http://schemas.microsoft.com/office/drawing/2014/main" id="{F591438B-A50A-0004-BBD4-0267695E9A1A}"/>
              </a:ext>
            </a:extLst>
          </p:cNvPr>
          <p:cNvPicPr preferRelativeResize="0"/>
          <p:nvPr/>
        </p:nvPicPr>
        <p:blipFill rotWithShape="1">
          <a:blip r:embed="rId3">
            <a:alphaModFix/>
          </a:blip>
          <a:srcRect t="16970" r="8892" b="21025"/>
          <a:stretch/>
        </p:blipFill>
        <p:spPr>
          <a:xfrm>
            <a:off x="6674019" y="3087988"/>
            <a:ext cx="2036850" cy="810276"/>
          </a:xfrm>
          <a:prstGeom prst="rect">
            <a:avLst/>
          </a:prstGeom>
          <a:noFill/>
          <a:ln>
            <a:noFill/>
          </a:ln>
        </p:spPr>
      </p:pic>
      <p:sp>
        <p:nvSpPr>
          <p:cNvPr id="2" name="Google Shape;309;p47">
            <a:extLst>
              <a:ext uri="{FF2B5EF4-FFF2-40B4-BE49-F238E27FC236}">
                <a16:creationId xmlns:a16="http://schemas.microsoft.com/office/drawing/2014/main" id="{8E75CED5-F62D-F782-C6AD-B1C351FE3092}"/>
              </a:ext>
            </a:extLst>
          </p:cNvPr>
          <p:cNvSpPr txBox="1">
            <a:spLocks/>
          </p:cNvSpPr>
          <p:nvPr/>
        </p:nvSpPr>
        <p:spPr>
          <a:xfrm>
            <a:off x="7150467" y="3297618"/>
            <a:ext cx="1427100" cy="28500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Season 1</a:t>
            </a:r>
          </a:p>
          <a:p>
            <a:pPr marL="0" indent="0"/>
            <a:endParaRPr lang="en-US" sz="1200" dirty="0"/>
          </a:p>
          <a:p>
            <a:pPr marL="0" indent="0"/>
            <a:endParaRPr lang="en-US" sz="1200" dirty="0"/>
          </a:p>
        </p:txBody>
      </p:sp>
      <p:sp>
        <p:nvSpPr>
          <p:cNvPr id="5" name="Google Shape;309;p47">
            <a:extLst>
              <a:ext uri="{FF2B5EF4-FFF2-40B4-BE49-F238E27FC236}">
                <a16:creationId xmlns:a16="http://schemas.microsoft.com/office/drawing/2014/main" id="{6E551378-DE19-955F-700C-755DD5B1BBDC}"/>
              </a:ext>
            </a:extLst>
          </p:cNvPr>
          <p:cNvSpPr txBox="1">
            <a:spLocks/>
          </p:cNvSpPr>
          <p:nvPr/>
        </p:nvSpPr>
        <p:spPr>
          <a:xfrm>
            <a:off x="7150467" y="3950523"/>
            <a:ext cx="1427100" cy="28500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Episode 18</a:t>
            </a:r>
          </a:p>
          <a:p>
            <a:pPr marL="0" indent="0"/>
            <a:endParaRPr lang="en-US" sz="1200" dirty="0"/>
          </a:p>
          <a:p>
            <a:pPr marL="0" indent="0"/>
            <a:endParaRPr lang="en-US" sz="1200" dirty="0"/>
          </a:p>
        </p:txBody>
      </p:sp>
      <p:sp>
        <p:nvSpPr>
          <p:cNvPr id="6" name="Google Shape;309;p47">
            <a:extLst>
              <a:ext uri="{FF2B5EF4-FFF2-40B4-BE49-F238E27FC236}">
                <a16:creationId xmlns:a16="http://schemas.microsoft.com/office/drawing/2014/main" id="{0E0BD158-B09C-A006-BCC5-9D94B9789B0A}"/>
              </a:ext>
            </a:extLst>
          </p:cNvPr>
          <p:cNvSpPr txBox="1">
            <a:spLocks/>
          </p:cNvSpPr>
          <p:nvPr/>
        </p:nvSpPr>
        <p:spPr>
          <a:xfrm>
            <a:off x="2824270" y="3986953"/>
            <a:ext cx="4503427" cy="7926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Summary prepared by Dr. Hailey Banack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08"/>
                                        </p:tgtEl>
                                        <p:attrNameLst>
                                          <p:attrName>style.visibility</p:attrName>
                                        </p:attrNameLst>
                                      </p:cBhvr>
                                      <p:to>
                                        <p:strVal val="visible"/>
                                      </p:to>
                                    </p:set>
                                    <p:anim calcmode="lin" valueType="num">
                                      <p:cBhvr additive="base">
                                        <p:cTn id="7" dur="1000"/>
                                        <p:tgtEl>
                                          <p:spTgt spid="3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54"/>
        <p:cNvGrpSpPr/>
        <p:nvPr/>
      </p:nvGrpSpPr>
      <p:grpSpPr>
        <a:xfrm>
          <a:off x="0" y="0"/>
          <a:ext cx="0" cy="0"/>
          <a:chOff x="0" y="0"/>
          <a:chExt cx="0" cy="0"/>
        </a:xfrm>
      </p:grpSpPr>
      <p:sp>
        <p:nvSpPr>
          <p:cNvPr id="655" name="Google Shape;655;p67"/>
          <p:cNvSpPr txBox="1">
            <a:spLocks noGrp="1"/>
          </p:cNvSpPr>
          <p:nvPr>
            <p:ph type="title"/>
          </p:nvPr>
        </p:nvSpPr>
        <p:spPr>
          <a:xfrm>
            <a:off x="2838275" y="1309134"/>
            <a:ext cx="4001700" cy="113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600" dirty="0"/>
              <a:t>Acknowledgements</a:t>
            </a:r>
            <a:endParaRPr sz="3600" dirty="0"/>
          </a:p>
        </p:txBody>
      </p:sp>
      <p:sp>
        <p:nvSpPr>
          <p:cNvPr id="656" name="Google Shape;656;p67"/>
          <p:cNvSpPr txBox="1">
            <a:spLocks noGrp="1"/>
          </p:cNvSpPr>
          <p:nvPr>
            <p:ph type="body" idx="1"/>
          </p:nvPr>
        </p:nvSpPr>
        <p:spPr>
          <a:xfrm>
            <a:off x="2864232" y="2571750"/>
            <a:ext cx="4275870" cy="1574630"/>
          </a:xfrm>
          <a:prstGeom prst="rect">
            <a:avLst/>
          </a:prstGeom>
        </p:spPr>
        <p:txBody>
          <a:bodyPr spcFirstLastPara="1" wrap="square" lIns="91425" tIns="91425" rIns="91425" bIns="91425" anchor="t" anchorCtr="0">
            <a:noAutofit/>
          </a:bodyPr>
          <a:lstStyle/>
          <a:p>
            <a:pPr marL="0" lvl="0" indent="0" algn="l">
              <a:buNone/>
            </a:pPr>
            <a:r>
              <a:rPr lang="en" sz="1400" b="1" dirty="0"/>
              <a:t>Co-hosts: </a:t>
            </a:r>
            <a:r>
              <a:rPr lang="en" sz="1400" dirty="0"/>
              <a:t>Hailey Banack, Matt Fox</a:t>
            </a:r>
          </a:p>
          <a:p>
            <a:pPr marL="0" lvl="0" indent="0" algn="l" rtl="0">
              <a:spcBef>
                <a:spcPts val="0"/>
              </a:spcBef>
              <a:buNone/>
            </a:pPr>
            <a:endParaRPr lang="en" sz="1400" dirty="0"/>
          </a:p>
          <a:p>
            <a:pPr marL="0" indent="0" algn="l">
              <a:buNone/>
            </a:pPr>
            <a:r>
              <a:rPr lang="en" sz="1400" b="1" dirty="0"/>
              <a:t>Special guest: </a:t>
            </a:r>
            <a:r>
              <a:rPr lang="en" sz="1400" dirty="0"/>
              <a:t>Paola </a:t>
            </a:r>
            <a:r>
              <a:rPr lang="en" sz="1400"/>
              <a:t>Gilsanz</a:t>
            </a:r>
            <a:endParaRPr lang="en" sz="1400" dirty="0"/>
          </a:p>
          <a:p>
            <a:pPr marL="0" lvl="0" indent="0" algn="l" rtl="0">
              <a:spcBef>
                <a:spcPts val="0"/>
              </a:spcBef>
              <a:buNone/>
            </a:pPr>
            <a:endParaRPr lang="en" sz="1400" dirty="0"/>
          </a:p>
          <a:p>
            <a:pPr marL="0" lvl="0" indent="0" algn="l" rtl="0">
              <a:spcBef>
                <a:spcPts val="0"/>
              </a:spcBef>
              <a:buNone/>
            </a:pPr>
            <a:r>
              <a:rPr lang="en" sz="1400" dirty="0" err="1"/>
              <a:t>Mahrukh</a:t>
            </a:r>
            <a:r>
              <a:rPr lang="en" sz="1400" dirty="0"/>
              <a:t> Abid (</a:t>
            </a:r>
            <a:r>
              <a:rPr lang="en" sz="1400" dirty="0" err="1"/>
              <a:t>UofT</a:t>
            </a:r>
            <a:r>
              <a:rPr lang="en" sz="1400" dirty="0"/>
              <a:t>)</a:t>
            </a:r>
          </a:p>
          <a:p>
            <a:pPr marL="0" lvl="0" indent="0" algn="l" rtl="0">
              <a:spcBef>
                <a:spcPts val="0"/>
              </a:spcBef>
              <a:buNone/>
            </a:pPr>
            <a:r>
              <a:rPr lang="en" sz="1400" dirty="0"/>
              <a:t>Sue Bevan (SER)</a:t>
            </a:r>
          </a:p>
        </p:txBody>
      </p:sp>
      <p:pic>
        <p:nvPicPr>
          <p:cNvPr id="658" name="Google Shape;658;p67"/>
          <p:cNvPicPr preferRelativeResize="0"/>
          <p:nvPr/>
        </p:nvPicPr>
        <p:blipFill>
          <a:blip r:embed="rId3">
            <a:alphaModFix/>
          </a:blip>
          <a:stretch>
            <a:fillRect/>
          </a:stretch>
        </p:blipFill>
        <p:spPr>
          <a:xfrm>
            <a:off x="3431574" y="2171336"/>
            <a:ext cx="2610150" cy="325925"/>
          </a:xfrm>
          <a:prstGeom prst="rect">
            <a:avLst/>
          </a:prstGeom>
          <a:noFill/>
          <a:ln>
            <a:noFill/>
          </a:ln>
        </p:spPr>
      </p:pic>
      <p:pic>
        <p:nvPicPr>
          <p:cNvPr id="2" name="Google Shape;654;p70">
            <a:extLst>
              <a:ext uri="{FF2B5EF4-FFF2-40B4-BE49-F238E27FC236}">
                <a16:creationId xmlns:a16="http://schemas.microsoft.com/office/drawing/2014/main" id="{536029A9-A6D9-4677-4D5B-065146D9DF75}"/>
              </a:ext>
            </a:extLst>
          </p:cNvPr>
          <p:cNvPicPr preferRelativeResize="0"/>
          <p:nvPr/>
        </p:nvPicPr>
        <p:blipFill rotWithShape="1">
          <a:blip r:embed="rId4">
            <a:alphaModFix amt="78000"/>
          </a:blip>
          <a:srcRect l="19967"/>
          <a:stretch/>
        </p:blipFill>
        <p:spPr>
          <a:xfrm rot="3044709">
            <a:off x="2371808" y="689349"/>
            <a:ext cx="1470368" cy="75822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655"/>
                                        </p:tgtEl>
                                        <p:attrNameLst>
                                          <p:attrName>style.visibility</p:attrName>
                                        </p:attrNameLst>
                                      </p:cBhvr>
                                      <p:to>
                                        <p:strVal val="visible"/>
                                      </p:to>
                                    </p:set>
                                    <p:anim calcmode="lin" valueType="num">
                                      <p:cBhvr additive="base">
                                        <p:cTn id="7" dur="1000"/>
                                        <p:tgtEl>
                                          <p:spTgt spid="655"/>
                                        </p:tgtEl>
                                        <p:attrNameLst>
                                          <p:attrName>ppt_y</p:attrName>
                                        </p:attrNameLst>
                                      </p:cBhvr>
                                      <p:tavLst>
                                        <p:tav tm="0">
                                          <p:val>
                                            <p:strVal val="#ppt_y-1"/>
                                          </p:val>
                                        </p:tav>
                                        <p:tav tm="100000">
                                          <p:val>
                                            <p:strVal val="#ppt_y"/>
                                          </p:val>
                                        </p:tav>
                                      </p:tavLst>
                                    </p:anim>
                                  </p:childTnLst>
                                </p:cTn>
                              </p:par>
                              <p:par>
                                <p:cTn id="8" presetID="2" presetClass="entr" presetSubtype="1" fill="hold" nodeType="withEffect">
                                  <p:stCondLst>
                                    <p:cond delay="0"/>
                                  </p:stCondLst>
                                  <p:childTnLst>
                                    <p:set>
                                      <p:cBhvr>
                                        <p:cTn id="9" dur="1" fill="hold">
                                          <p:stCondLst>
                                            <p:cond delay="0"/>
                                          </p:stCondLst>
                                        </p:cTn>
                                        <p:tgtEl>
                                          <p:spTgt spid="658"/>
                                        </p:tgtEl>
                                        <p:attrNameLst>
                                          <p:attrName>style.visibility</p:attrName>
                                        </p:attrNameLst>
                                      </p:cBhvr>
                                      <p:to>
                                        <p:strVal val="visible"/>
                                      </p:to>
                                    </p:set>
                                    <p:anim calcmode="lin" valueType="num">
                                      <p:cBhvr additive="base">
                                        <p:cTn id="10" dur="1000"/>
                                        <p:tgtEl>
                                          <p:spTgt spid="658"/>
                                        </p:tgtEl>
                                        <p:attrNameLst>
                                          <p:attrName>ppt_y</p:attrName>
                                        </p:attrNameLst>
                                      </p:cBhvr>
                                      <p:tavLst>
                                        <p:tav tm="0">
                                          <p:val>
                                            <p:strVal val="#ppt_y-1"/>
                                          </p:val>
                                        </p:tav>
                                        <p:tav tm="100000">
                                          <p:val>
                                            <p:strVal val="#ppt_y"/>
                                          </p:val>
                                        </p:tav>
                                      </p:tavLst>
                                    </p:anim>
                                  </p:childTnLst>
                                </p:cTn>
                              </p:par>
                              <p:par>
                                <p:cTn id="11" presetID="2" presetClass="entr" presetSubtype="1" fill="hold" nodeType="withEffect">
                                  <p:stCondLst>
                                    <p:cond delay="0"/>
                                  </p:stCondLst>
                                  <p:childTnLst>
                                    <p:set>
                                      <p:cBhvr>
                                        <p:cTn id="12" dur="1" fill="hold">
                                          <p:stCondLst>
                                            <p:cond delay="0"/>
                                          </p:stCondLst>
                                        </p:cTn>
                                        <p:tgtEl>
                                          <p:spTgt spid="656"/>
                                        </p:tgtEl>
                                        <p:attrNameLst>
                                          <p:attrName>style.visibility</p:attrName>
                                        </p:attrNameLst>
                                      </p:cBhvr>
                                      <p:to>
                                        <p:strVal val="visible"/>
                                      </p:to>
                                    </p:set>
                                    <p:anim calcmode="lin" valueType="num">
                                      <p:cBhvr additive="base">
                                        <p:cTn id="13" dur="1000"/>
                                        <p:tgtEl>
                                          <p:spTgt spid="6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6" name="Google Shape;366;p52"/>
          <p:cNvSpPr txBox="1">
            <a:spLocks noGrp="1"/>
          </p:cNvSpPr>
          <p:nvPr>
            <p:ph type="title"/>
          </p:nvPr>
        </p:nvSpPr>
        <p:spPr>
          <a:xfrm>
            <a:off x="2398594" y="853805"/>
            <a:ext cx="4670115" cy="609235"/>
          </a:xfrm>
          <a:prstGeom prst="rect">
            <a:avLst/>
          </a:prstGeom>
        </p:spPr>
        <p:txBody>
          <a:bodyPr spcFirstLastPara="1" wrap="square" lIns="91425" tIns="91425" rIns="91425" bIns="91425" anchor="t" anchorCtr="0">
            <a:noAutofit/>
          </a:bodyPr>
          <a:lstStyle/>
          <a:p>
            <a:pPr lvl="0">
              <a:lnSpc>
                <a:spcPct val="100000"/>
              </a:lnSpc>
            </a:pPr>
            <a:r>
              <a:rPr lang="en-US" sz="1600" dirty="0">
                <a:solidFill>
                  <a:srgbClr val="002060"/>
                </a:solidFill>
              </a:rPr>
              <a:t>Is </a:t>
            </a:r>
            <a:r>
              <a:rPr lang="en-US" sz="1600" dirty="0" err="1">
                <a:solidFill>
                  <a:srgbClr val="002060"/>
                </a:solidFill>
              </a:rPr>
              <a:t>lifecourse</a:t>
            </a:r>
            <a:r>
              <a:rPr lang="en-US" sz="1600" dirty="0">
                <a:solidFill>
                  <a:srgbClr val="002060"/>
                </a:solidFill>
              </a:rPr>
              <a:t> epidemiology a melting pot of bias?</a:t>
            </a:r>
            <a:br>
              <a:rPr lang="en-US" sz="1600" dirty="0">
                <a:solidFill>
                  <a:srgbClr val="002060"/>
                </a:solidFill>
              </a:rPr>
            </a:br>
            <a:r>
              <a:rPr lang="en-US" sz="1600" dirty="0">
                <a:solidFill>
                  <a:srgbClr val="002060"/>
                </a:solidFill>
              </a:rPr>
              <a:t>With Dr. Paola </a:t>
            </a:r>
            <a:r>
              <a:rPr lang="en-US" sz="1600" dirty="0" err="1">
                <a:solidFill>
                  <a:srgbClr val="002060"/>
                </a:solidFill>
              </a:rPr>
              <a:t>Gilsanz</a:t>
            </a:r>
            <a:endParaRPr lang="en-US" sz="1600" dirty="0">
              <a:solidFill>
                <a:srgbClr val="002060"/>
              </a:solidFill>
            </a:endParaRPr>
          </a:p>
        </p:txBody>
      </p:sp>
      <p:pic>
        <p:nvPicPr>
          <p:cNvPr id="2" name="Google Shape;1803;p110">
            <a:extLst>
              <a:ext uri="{FF2B5EF4-FFF2-40B4-BE49-F238E27FC236}">
                <a16:creationId xmlns:a16="http://schemas.microsoft.com/office/drawing/2014/main" id="{EE884F72-2C9E-2ACB-D452-2AAB4D0CD42B}"/>
              </a:ext>
            </a:extLst>
          </p:cNvPr>
          <p:cNvPicPr preferRelativeResize="0"/>
          <p:nvPr/>
        </p:nvPicPr>
        <p:blipFill>
          <a:blip r:embed="rId3">
            <a:alphaModFix/>
          </a:blip>
          <a:stretch>
            <a:fillRect/>
          </a:stretch>
        </p:blipFill>
        <p:spPr>
          <a:xfrm>
            <a:off x="3853406" y="1546290"/>
            <a:ext cx="1327838" cy="295536"/>
          </a:xfrm>
          <a:prstGeom prst="rect">
            <a:avLst/>
          </a:prstGeom>
          <a:noFill/>
          <a:ln>
            <a:noFill/>
          </a:ln>
        </p:spPr>
      </p:pic>
      <p:sp>
        <p:nvSpPr>
          <p:cNvPr id="4" name="Text Placeholder 3">
            <a:extLst>
              <a:ext uri="{FF2B5EF4-FFF2-40B4-BE49-F238E27FC236}">
                <a16:creationId xmlns:a16="http://schemas.microsoft.com/office/drawing/2014/main" id="{0CAB4224-E412-0571-ABD5-A39634102E3D}"/>
              </a:ext>
            </a:extLst>
          </p:cNvPr>
          <p:cNvSpPr>
            <a:spLocks noGrp="1"/>
          </p:cNvSpPr>
          <p:nvPr>
            <p:ph type="body" idx="1"/>
          </p:nvPr>
        </p:nvSpPr>
        <p:spPr>
          <a:xfrm>
            <a:off x="2398594" y="1925076"/>
            <a:ext cx="4334565" cy="1891500"/>
          </a:xfrm>
        </p:spPr>
        <p:txBody>
          <a:bodyPr/>
          <a:lstStyle/>
          <a:p>
            <a:pPr marL="127000" indent="0" algn="just">
              <a:buNone/>
            </a:pPr>
            <a:r>
              <a:rPr lang="en-US" sz="1100" dirty="0"/>
              <a:t>Join us as we discuss models commonly used in life course epidemiology, such as the early life critical period model, accumulation model, and pathway model. Is life course epidemiology different than social epidemiology? Is all epidemiology life course epidemiology because we study individuals at some point in their lifetime? Dr. </a:t>
            </a:r>
            <a:r>
              <a:rPr lang="en-US" sz="1100" dirty="0" err="1"/>
              <a:t>Gilsanz</a:t>
            </a:r>
            <a:r>
              <a:rPr lang="en-US" sz="1100" dirty="0"/>
              <a:t> answers these questions for us and also highlights the importance of using different data sources depending on your question of interest and the specific types of bias that are particularly prevalent in life course epidemiology.</a:t>
            </a:r>
          </a:p>
          <a:p>
            <a:pPr marL="127000" indent="0" algn="just">
              <a:buNone/>
            </a:pPr>
            <a:endParaRPr lang="en-US" sz="1100" dirty="0"/>
          </a:p>
          <a:p>
            <a:pPr marL="127000" indent="0" algn="just">
              <a:buNone/>
            </a:pPr>
            <a:endParaRPr lang="en-US" sz="1100" dirty="0"/>
          </a:p>
          <a:p>
            <a:pPr marL="127000" indent="0" algn="just">
              <a:buNone/>
            </a:pPr>
            <a:endParaRPr lang="en-US" sz="1100" dirty="0"/>
          </a:p>
          <a:p>
            <a:pPr marL="127000" indent="0" algn="just">
              <a:buNone/>
            </a:pPr>
            <a:endParaRPr lang="en-US" sz="1100" dirty="0"/>
          </a:p>
          <a:p>
            <a:pPr marL="127000" indent="0" algn="just">
              <a:buNone/>
            </a:pPr>
            <a:endParaRPr lang="en-US" sz="1100" dirty="0"/>
          </a:p>
          <a:p>
            <a:pPr marL="127000" indent="0" algn="just">
              <a:buNone/>
            </a:pPr>
            <a:endParaRPr lang="en-US" sz="1100" dirty="0"/>
          </a:p>
          <a:p>
            <a:pPr marL="127000" indent="0" algn="just">
              <a:buNone/>
            </a:pPr>
            <a:endParaRPr lang="en-US" sz="1100" dirty="0"/>
          </a:p>
          <a:p>
            <a:pPr marL="127000" indent="0" algn="just">
              <a:buNone/>
            </a:pPr>
            <a:endParaRPr lang="en-US" sz="1100" dirty="0"/>
          </a:p>
          <a:p>
            <a:pPr marL="127000" indent="0" algn="just">
              <a:buNone/>
            </a:pPr>
            <a:endParaRPr lang="en-US" sz="1100" dirty="0"/>
          </a:p>
          <a:p>
            <a:pPr marL="127000" indent="0" algn="just">
              <a:buNone/>
            </a:pPr>
            <a:endParaRPr lang="en-US" sz="1100" dirty="0"/>
          </a:p>
          <a:p>
            <a:pPr marL="127000" indent="0" algn="just">
              <a:buNone/>
            </a:pPr>
            <a:endParaRPr lang="en-US" sz="1100" dirty="0"/>
          </a:p>
          <a:p>
            <a:pPr marL="127000" indent="0" algn="just">
              <a:buNone/>
            </a:pPr>
            <a:endParaRPr lang="en-US"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66"/>
                                        </p:tgtEl>
                                        <p:attrNameLst>
                                          <p:attrName>style.visibility</p:attrName>
                                        </p:attrNameLst>
                                      </p:cBhvr>
                                      <p:to>
                                        <p:strVal val="visible"/>
                                      </p:to>
                                    </p:set>
                                    <p:animEffect transition="in" filter="fade">
                                      <p:cBhvr>
                                        <p:cTn id="7" dur="1000"/>
                                        <p:tgtEl>
                                          <p:spTgt spid="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pic>
        <p:nvPicPr>
          <p:cNvPr id="342" name="Google Shape;342;p50"/>
          <p:cNvPicPr preferRelativeResize="0"/>
          <p:nvPr/>
        </p:nvPicPr>
        <p:blipFill>
          <a:blip r:embed="rId3">
            <a:alphaModFix amt="86000"/>
          </a:blip>
          <a:stretch>
            <a:fillRect/>
          </a:stretch>
        </p:blipFill>
        <p:spPr>
          <a:xfrm rot="1344117">
            <a:off x="3823925" y="1324475"/>
            <a:ext cx="1496149" cy="1160650"/>
          </a:xfrm>
          <a:prstGeom prst="rect">
            <a:avLst/>
          </a:prstGeom>
          <a:noFill/>
          <a:ln>
            <a:noFill/>
          </a:ln>
        </p:spPr>
      </p:pic>
      <p:sp>
        <p:nvSpPr>
          <p:cNvPr id="343" name="Google Shape;343;p50"/>
          <p:cNvSpPr txBox="1">
            <a:spLocks noGrp="1"/>
          </p:cNvSpPr>
          <p:nvPr>
            <p:ph type="title" idx="2"/>
          </p:nvPr>
        </p:nvSpPr>
        <p:spPr>
          <a:xfrm>
            <a:off x="3778200" y="1403800"/>
            <a:ext cx="1587600" cy="100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t>S1 E18</a:t>
            </a:r>
            <a:endParaRPr dirty="0"/>
          </a:p>
        </p:txBody>
      </p:sp>
      <p:sp>
        <p:nvSpPr>
          <p:cNvPr id="346" name="Google Shape;346;p50"/>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Episode Notes</a:t>
            </a:r>
            <a:endParaRPr dirty="0"/>
          </a:p>
        </p:txBody>
      </p:sp>
      <p:pic>
        <p:nvPicPr>
          <p:cNvPr id="2" name="Google Shape;377;p53">
            <a:extLst>
              <a:ext uri="{FF2B5EF4-FFF2-40B4-BE49-F238E27FC236}">
                <a16:creationId xmlns:a16="http://schemas.microsoft.com/office/drawing/2014/main" id="{A00F8BA7-DBF1-6D65-430E-DBD03761209B}"/>
              </a:ext>
            </a:extLst>
          </p:cNvPr>
          <p:cNvPicPr preferRelativeResize="0"/>
          <p:nvPr/>
        </p:nvPicPr>
        <p:blipFill>
          <a:blip r:embed="rId4">
            <a:alphaModFix/>
          </a:blip>
          <a:stretch>
            <a:fillRect/>
          </a:stretch>
        </p:blipFill>
        <p:spPr>
          <a:xfrm rot="-695460">
            <a:off x="5631612" y="3154191"/>
            <a:ext cx="1552737" cy="1515479"/>
          </a:xfrm>
          <a:prstGeom prst="rect">
            <a:avLst/>
          </a:prstGeom>
          <a:noFill/>
          <a:ln>
            <a:noFill/>
          </a:ln>
          <a:effectLst>
            <a:outerShdw blurRad="57150" dist="19050" dir="5400000" algn="bl" rotWithShape="0">
              <a:srgbClr val="000000">
                <a:alpha val="50000"/>
              </a:srgbClr>
            </a:outerShdw>
          </a:effectLst>
        </p:spPr>
      </p:pic>
      <p:sp>
        <p:nvSpPr>
          <p:cNvPr id="5" name="Google Shape;330;p49">
            <a:extLst>
              <a:ext uri="{FF2B5EF4-FFF2-40B4-BE49-F238E27FC236}">
                <a16:creationId xmlns:a16="http://schemas.microsoft.com/office/drawing/2014/main" id="{1BCC78DA-9387-EA86-726D-86C5BEFBC9E6}"/>
              </a:ext>
            </a:extLst>
          </p:cNvPr>
          <p:cNvSpPr txBox="1">
            <a:spLocks/>
          </p:cNvSpPr>
          <p:nvPr/>
        </p:nvSpPr>
        <p:spPr>
          <a:xfrm rot="21019072">
            <a:off x="5810995" y="3667937"/>
            <a:ext cx="1320008" cy="7180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1100" dirty="0"/>
              <a:t>Includes a short summary and helpful resources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43"/>
                                        </p:tgtEl>
                                        <p:attrNameLst>
                                          <p:attrName>style.visibility</p:attrName>
                                        </p:attrNameLst>
                                      </p:cBhvr>
                                      <p:to>
                                        <p:strVal val="visible"/>
                                      </p:to>
                                    </p:set>
                                    <p:animEffect transition="in" filter="fade">
                                      <p:cBhvr>
                                        <p:cTn id="7" dur="1000"/>
                                        <p:tgtEl>
                                          <p:spTgt spid="343"/>
                                        </p:tgtEl>
                                      </p:cBhvr>
                                    </p:animEffect>
                                  </p:childTnLst>
                                </p:cTn>
                              </p:par>
                              <p:par>
                                <p:cTn id="8" presetID="2" presetClass="entr" presetSubtype="4" fill="hold" nodeType="withEffect">
                                  <p:stCondLst>
                                    <p:cond delay="0"/>
                                  </p:stCondLst>
                                  <p:childTnLst>
                                    <p:set>
                                      <p:cBhvr>
                                        <p:cTn id="9" dur="1" fill="hold">
                                          <p:stCondLst>
                                            <p:cond delay="0"/>
                                          </p:stCondLst>
                                        </p:cTn>
                                        <p:tgtEl>
                                          <p:spTgt spid="346"/>
                                        </p:tgtEl>
                                        <p:attrNameLst>
                                          <p:attrName>style.visibility</p:attrName>
                                        </p:attrNameLst>
                                      </p:cBhvr>
                                      <p:to>
                                        <p:strVal val="visible"/>
                                      </p:to>
                                    </p:set>
                                    <p:anim calcmode="lin" valueType="num">
                                      <p:cBhvr additive="base">
                                        <p:cTn id="10" dur="1000"/>
                                        <p:tgtEl>
                                          <p:spTgt spid="346"/>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53"/>
          <p:cNvSpPr txBox="1">
            <a:spLocks noGrp="1"/>
          </p:cNvSpPr>
          <p:nvPr>
            <p:ph type="title"/>
          </p:nvPr>
        </p:nvSpPr>
        <p:spPr>
          <a:xfrm>
            <a:off x="2283997" y="1338563"/>
            <a:ext cx="4129575" cy="32595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Examination of biological, behavioral, and social processes across an individual's life to influence health conditions later in life.</a:t>
            </a:r>
            <a:endParaRPr dirty="0"/>
          </a:p>
        </p:txBody>
      </p:sp>
      <p:sp>
        <p:nvSpPr>
          <p:cNvPr id="376" name="Google Shape;376;p53"/>
          <p:cNvSpPr txBox="1">
            <a:spLocks noGrp="1"/>
          </p:cNvSpPr>
          <p:nvPr>
            <p:ph type="subTitle" idx="1"/>
          </p:nvPr>
        </p:nvSpPr>
        <p:spPr>
          <a:xfrm>
            <a:off x="1378505" y="556040"/>
            <a:ext cx="3439500" cy="88774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What is lifecourse epidemiology?</a:t>
            </a:r>
            <a:endParaRPr dirty="0"/>
          </a:p>
        </p:txBody>
      </p:sp>
      <p:pic>
        <p:nvPicPr>
          <p:cNvPr id="377" name="Google Shape;377;p53"/>
          <p:cNvPicPr preferRelativeResize="0"/>
          <p:nvPr/>
        </p:nvPicPr>
        <p:blipFill>
          <a:blip r:embed="rId3">
            <a:alphaModFix/>
          </a:blip>
          <a:stretch>
            <a:fillRect/>
          </a:stretch>
        </p:blipFill>
        <p:spPr>
          <a:xfrm>
            <a:off x="6413572" y="1186825"/>
            <a:ext cx="2167548" cy="2113852"/>
          </a:xfrm>
          <a:prstGeom prst="rect">
            <a:avLst/>
          </a:prstGeom>
          <a:noFill/>
          <a:ln>
            <a:noFill/>
          </a:ln>
          <a:effectLst>
            <a:outerShdw blurRad="57150" dist="19050" dir="5400000" algn="bl" rotWithShape="0">
              <a:srgbClr val="000000">
                <a:alpha val="50000"/>
              </a:srgbClr>
            </a:outerShdw>
          </a:effectLst>
        </p:spPr>
      </p:pic>
      <p:pic>
        <p:nvPicPr>
          <p:cNvPr id="2" name="Google Shape;412;p55">
            <a:extLst>
              <a:ext uri="{FF2B5EF4-FFF2-40B4-BE49-F238E27FC236}">
                <a16:creationId xmlns:a16="http://schemas.microsoft.com/office/drawing/2014/main" id="{E79F35E3-8138-773D-E2FB-C905839ACD6F}"/>
              </a:ext>
            </a:extLst>
          </p:cNvPr>
          <p:cNvPicPr preferRelativeResize="0"/>
          <p:nvPr/>
        </p:nvPicPr>
        <p:blipFill>
          <a:blip r:embed="rId4">
            <a:alphaModFix amt="80000"/>
            <a:duotone>
              <a:schemeClr val="accent4">
                <a:shade val="45000"/>
                <a:satMod val="135000"/>
              </a:schemeClr>
              <a:prstClr val="white"/>
            </a:duotone>
          </a:blip>
          <a:stretch>
            <a:fillRect/>
          </a:stretch>
        </p:blipFill>
        <p:spPr>
          <a:xfrm rot="4163650">
            <a:off x="1242619" y="1504982"/>
            <a:ext cx="944996" cy="677429"/>
          </a:xfrm>
          <a:prstGeom prst="rect">
            <a:avLst/>
          </a:prstGeom>
          <a:noFill/>
          <a:ln>
            <a:noFill/>
          </a:ln>
        </p:spPr>
      </p:pic>
      <p:sp>
        <p:nvSpPr>
          <p:cNvPr id="4" name="Title 3">
            <a:extLst>
              <a:ext uri="{FF2B5EF4-FFF2-40B4-BE49-F238E27FC236}">
                <a16:creationId xmlns:a16="http://schemas.microsoft.com/office/drawing/2014/main" id="{48EFAA7B-5CAB-E6DF-AFA4-E0268946F100}"/>
              </a:ext>
            </a:extLst>
          </p:cNvPr>
          <p:cNvSpPr>
            <a:spLocks noGrp="1"/>
          </p:cNvSpPr>
          <p:nvPr>
            <p:ph type="title"/>
          </p:nvPr>
        </p:nvSpPr>
        <p:spPr>
          <a:xfrm>
            <a:off x="6544201" y="2009168"/>
            <a:ext cx="2006775" cy="469166"/>
          </a:xfrm>
        </p:spPr>
        <p:txBody>
          <a:bodyPr/>
          <a:lstStyle/>
          <a:p>
            <a:pPr algn="ctr"/>
            <a:r>
              <a:rPr lang="en-US" sz="1400" dirty="0"/>
              <a:t>also considers intergenerational influences on health</a:t>
            </a:r>
          </a:p>
        </p:txBody>
      </p:sp>
      <p:sp>
        <p:nvSpPr>
          <p:cNvPr id="5" name="Google Shape;375;p53">
            <a:extLst>
              <a:ext uri="{FF2B5EF4-FFF2-40B4-BE49-F238E27FC236}">
                <a16:creationId xmlns:a16="http://schemas.microsoft.com/office/drawing/2014/main" id="{225E98E9-D528-BBFC-B97D-DA343AF5900B}"/>
              </a:ext>
            </a:extLst>
          </p:cNvPr>
          <p:cNvSpPr txBox="1">
            <a:spLocks/>
          </p:cNvSpPr>
          <p:nvPr/>
        </p:nvSpPr>
        <p:spPr>
          <a:xfrm>
            <a:off x="1409665" y="3024716"/>
            <a:ext cx="3408339" cy="32595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600"/>
              <a:buFont typeface="Anonymous Pro"/>
              <a:buNone/>
              <a:defRPr sz="1600" b="0" i="0" u="none" strike="noStrike" cap="none">
                <a:solidFill>
                  <a:schemeClr val="dk2"/>
                </a:solidFill>
                <a:latin typeface="Roboto Mono Medium"/>
                <a:ea typeface="Roboto Mono Medium"/>
                <a:cs typeface="Roboto Mono Medium"/>
                <a:sym typeface="Roboto Mono Medium"/>
              </a:defRPr>
            </a:lvl1pPr>
            <a:lvl2pPr marR="0" lvl="1" algn="l" rtl="0">
              <a:lnSpc>
                <a:spcPct val="100000"/>
              </a:lnSpc>
              <a:spcBef>
                <a:spcPts val="0"/>
              </a:spcBef>
              <a:spcAft>
                <a:spcPts val="0"/>
              </a:spcAft>
              <a:buClr>
                <a:schemeClr val="accent2"/>
              </a:buClr>
              <a:buSzPts val="2000"/>
              <a:buFont typeface="Arial"/>
              <a:buNone/>
              <a:defRPr sz="2000" b="1" i="0" u="none" strike="noStrike" cap="none">
                <a:solidFill>
                  <a:schemeClr val="accent2"/>
                </a:solidFill>
                <a:latin typeface="Arial"/>
                <a:ea typeface="Arial"/>
                <a:cs typeface="Arial"/>
                <a:sym typeface="Arial"/>
              </a:defRPr>
            </a:lvl2pPr>
            <a:lvl3pPr marR="0" lvl="2" algn="l" rtl="0">
              <a:lnSpc>
                <a:spcPct val="100000"/>
              </a:lnSpc>
              <a:spcBef>
                <a:spcPts val="0"/>
              </a:spcBef>
              <a:spcAft>
                <a:spcPts val="0"/>
              </a:spcAft>
              <a:buClr>
                <a:schemeClr val="accent2"/>
              </a:buClr>
              <a:buSzPts val="2000"/>
              <a:buFont typeface="Arial"/>
              <a:buNone/>
              <a:defRPr sz="2000" b="1" i="0" u="none" strike="noStrike" cap="none">
                <a:solidFill>
                  <a:schemeClr val="accent2"/>
                </a:solidFill>
                <a:latin typeface="Arial"/>
                <a:ea typeface="Arial"/>
                <a:cs typeface="Arial"/>
                <a:sym typeface="Arial"/>
              </a:defRPr>
            </a:lvl3pPr>
            <a:lvl4pPr marR="0" lvl="3" algn="l" rtl="0">
              <a:lnSpc>
                <a:spcPct val="100000"/>
              </a:lnSpc>
              <a:spcBef>
                <a:spcPts val="0"/>
              </a:spcBef>
              <a:spcAft>
                <a:spcPts val="0"/>
              </a:spcAft>
              <a:buClr>
                <a:schemeClr val="accent2"/>
              </a:buClr>
              <a:buSzPts val="2000"/>
              <a:buFont typeface="Arial"/>
              <a:buNone/>
              <a:defRPr sz="2000" b="1" i="0" u="none" strike="noStrike" cap="none">
                <a:solidFill>
                  <a:schemeClr val="accent2"/>
                </a:solidFill>
                <a:latin typeface="Arial"/>
                <a:ea typeface="Arial"/>
                <a:cs typeface="Arial"/>
                <a:sym typeface="Arial"/>
              </a:defRPr>
            </a:lvl4pPr>
            <a:lvl5pPr marR="0" lvl="4" algn="l" rtl="0">
              <a:lnSpc>
                <a:spcPct val="100000"/>
              </a:lnSpc>
              <a:spcBef>
                <a:spcPts val="0"/>
              </a:spcBef>
              <a:spcAft>
                <a:spcPts val="0"/>
              </a:spcAft>
              <a:buClr>
                <a:schemeClr val="accent2"/>
              </a:buClr>
              <a:buSzPts val="2000"/>
              <a:buFont typeface="Arial"/>
              <a:buNone/>
              <a:defRPr sz="2000" b="1" i="0" u="none" strike="noStrike" cap="none">
                <a:solidFill>
                  <a:schemeClr val="accent2"/>
                </a:solidFill>
                <a:latin typeface="Arial"/>
                <a:ea typeface="Arial"/>
                <a:cs typeface="Arial"/>
                <a:sym typeface="Arial"/>
              </a:defRPr>
            </a:lvl5pPr>
            <a:lvl6pPr marR="0" lvl="5" algn="l" rtl="0">
              <a:lnSpc>
                <a:spcPct val="100000"/>
              </a:lnSpc>
              <a:spcBef>
                <a:spcPts val="0"/>
              </a:spcBef>
              <a:spcAft>
                <a:spcPts val="0"/>
              </a:spcAft>
              <a:buClr>
                <a:schemeClr val="accent2"/>
              </a:buClr>
              <a:buSzPts val="2000"/>
              <a:buFont typeface="Arial"/>
              <a:buNone/>
              <a:defRPr sz="2000" b="1" i="0" u="none" strike="noStrike" cap="none">
                <a:solidFill>
                  <a:schemeClr val="accent2"/>
                </a:solidFill>
                <a:latin typeface="Arial"/>
                <a:ea typeface="Arial"/>
                <a:cs typeface="Arial"/>
                <a:sym typeface="Arial"/>
              </a:defRPr>
            </a:lvl6pPr>
            <a:lvl7pPr marR="0" lvl="6" algn="l" rtl="0">
              <a:lnSpc>
                <a:spcPct val="100000"/>
              </a:lnSpc>
              <a:spcBef>
                <a:spcPts val="0"/>
              </a:spcBef>
              <a:spcAft>
                <a:spcPts val="0"/>
              </a:spcAft>
              <a:buClr>
                <a:schemeClr val="accent2"/>
              </a:buClr>
              <a:buSzPts val="2000"/>
              <a:buFont typeface="Arial"/>
              <a:buNone/>
              <a:defRPr sz="2000" b="1" i="0" u="none" strike="noStrike" cap="none">
                <a:solidFill>
                  <a:schemeClr val="accent2"/>
                </a:solidFill>
                <a:latin typeface="Arial"/>
                <a:ea typeface="Arial"/>
                <a:cs typeface="Arial"/>
                <a:sym typeface="Arial"/>
              </a:defRPr>
            </a:lvl7pPr>
            <a:lvl8pPr marR="0" lvl="7" algn="l" rtl="0">
              <a:lnSpc>
                <a:spcPct val="100000"/>
              </a:lnSpc>
              <a:spcBef>
                <a:spcPts val="0"/>
              </a:spcBef>
              <a:spcAft>
                <a:spcPts val="0"/>
              </a:spcAft>
              <a:buClr>
                <a:schemeClr val="accent2"/>
              </a:buClr>
              <a:buSzPts val="2000"/>
              <a:buFont typeface="Arial"/>
              <a:buNone/>
              <a:defRPr sz="2000" b="1" i="0" u="none" strike="noStrike" cap="none">
                <a:solidFill>
                  <a:schemeClr val="accent2"/>
                </a:solidFill>
                <a:latin typeface="Arial"/>
                <a:ea typeface="Arial"/>
                <a:cs typeface="Arial"/>
                <a:sym typeface="Arial"/>
              </a:defRPr>
            </a:lvl8pPr>
            <a:lvl9pPr marR="0" lvl="8" algn="l" rtl="0">
              <a:lnSpc>
                <a:spcPct val="100000"/>
              </a:lnSpc>
              <a:spcBef>
                <a:spcPts val="0"/>
              </a:spcBef>
              <a:spcAft>
                <a:spcPts val="0"/>
              </a:spcAft>
              <a:buClr>
                <a:schemeClr val="accent2"/>
              </a:buClr>
              <a:buSzPts val="2000"/>
              <a:buFont typeface="Arial"/>
              <a:buNone/>
              <a:defRPr sz="2000" b="1" i="0" u="none" strike="noStrike" cap="none">
                <a:solidFill>
                  <a:schemeClr val="accent2"/>
                </a:solidFill>
                <a:latin typeface="Arial"/>
                <a:ea typeface="Arial"/>
                <a:cs typeface="Arial"/>
                <a:sym typeface="Arial"/>
              </a:defRPr>
            </a:lvl9pPr>
          </a:lstStyle>
          <a:p>
            <a:r>
              <a:rPr lang="en-US" dirty="0"/>
              <a:t>*REQUIRES studying multiple time points to truly understand the effects over the lifespan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76"/>
                                        </p:tgtEl>
                                        <p:attrNameLst>
                                          <p:attrName>style.visibility</p:attrName>
                                        </p:attrNameLst>
                                      </p:cBhvr>
                                      <p:to>
                                        <p:strVal val="visible"/>
                                      </p:to>
                                    </p:set>
                                    <p:anim calcmode="lin" valueType="num">
                                      <p:cBhvr additive="base">
                                        <p:cTn id="7" dur="1000"/>
                                        <p:tgtEl>
                                          <p:spTgt spid="3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pic>
        <p:nvPicPr>
          <p:cNvPr id="17" name="Google Shape;1832;p111">
            <a:extLst>
              <a:ext uri="{FF2B5EF4-FFF2-40B4-BE49-F238E27FC236}">
                <a16:creationId xmlns:a16="http://schemas.microsoft.com/office/drawing/2014/main" id="{388C3BB7-440D-9B2C-DDCC-6D2BF97FA3CE}"/>
              </a:ext>
            </a:extLst>
          </p:cNvPr>
          <p:cNvPicPr preferRelativeResize="0"/>
          <p:nvPr/>
        </p:nvPicPr>
        <p:blipFill>
          <a:blip r:embed="rId3">
            <a:alphaModFix/>
          </a:blip>
          <a:stretch>
            <a:fillRect/>
          </a:stretch>
        </p:blipFill>
        <p:spPr>
          <a:xfrm>
            <a:off x="3402359" y="764967"/>
            <a:ext cx="2297608" cy="4378533"/>
          </a:xfrm>
          <a:prstGeom prst="rect">
            <a:avLst/>
          </a:prstGeom>
          <a:noFill/>
          <a:ln>
            <a:noFill/>
          </a:ln>
        </p:spPr>
      </p:pic>
      <p:pic>
        <p:nvPicPr>
          <p:cNvPr id="9" name="Google Shape;1832;p111">
            <a:extLst>
              <a:ext uri="{FF2B5EF4-FFF2-40B4-BE49-F238E27FC236}">
                <a16:creationId xmlns:a16="http://schemas.microsoft.com/office/drawing/2014/main" id="{397AC233-5E80-8BA6-54C6-44E5F772DE8C}"/>
              </a:ext>
            </a:extLst>
          </p:cNvPr>
          <p:cNvPicPr preferRelativeResize="0"/>
          <p:nvPr/>
        </p:nvPicPr>
        <p:blipFill>
          <a:blip r:embed="rId3">
            <a:alphaModFix/>
          </a:blip>
          <a:stretch>
            <a:fillRect/>
          </a:stretch>
        </p:blipFill>
        <p:spPr>
          <a:xfrm>
            <a:off x="1442168" y="768901"/>
            <a:ext cx="2297608" cy="4378533"/>
          </a:xfrm>
          <a:prstGeom prst="rect">
            <a:avLst/>
          </a:prstGeom>
          <a:noFill/>
          <a:ln>
            <a:noFill/>
          </a:ln>
        </p:spPr>
      </p:pic>
      <p:sp>
        <p:nvSpPr>
          <p:cNvPr id="14" name="Google Shape;1848;p113">
            <a:extLst>
              <a:ext uri="{FF2B5EF4-FFF2-40B4-BE49-F238E27FC236}">
                <a16:creationId xmlns:a16="http://schemas.microsoft.com/office/drawing/2014/main" id="{90C1A8CE-BAE9-6D93-3F18-0110BA36DD35}"/>
              </a:ext>
            </a:extLst>
          </p:cNvPr>
          <p:cNvSpPr txBox="1">
            <a:spLocks/>
          </p:cNvSpPr>
          <p:nvPr/>
        </p:nvSpPr>
        <p:spPr>
          <a:xfrm>
            <a:off x="1525400" y="2958167"/>
            <a:ext cx="1814158" cy="124641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311150" indent="-171450" algn="l">
              <a:buSzPts val="1400"/>
              <a:buFont typeface="Arial" panose="020B0604020202020204" pitchFamily="34" charset="0"/>
              <a:buChar char="•"/>
            </a:pPr>
            <a:r>
              <a:rPr lang="en-US" sz="1200" dirty="0">
                <a:solidFill>
                  <a:schemeClr val="accent6"/>
                </a:solidFill>
              </a:rPr>
              <a:t>Early life exposures during specific time windows can affect affect late life outcomes, regardless of later life exposures</a:t>
            </a:r>
          </a:p>
          <a:p>
            <a:pPr marL="139700" indent="0">
              <a:buSzPts val="1400"/>
            </a:pPr>
            <a:endParaRPr lang="en-US" sz="1200" dirty="0">
              <a:solidFill>
                <a:schemeClr val="accent6"/>
              </a:solidFill>
            </a:endParaRPr>
          </a:p>
          <a:p>
            <a:pPr marL="139700" indent="0" algn="l">
              <a:buSzPts val="1400"/>
            </a:pPr>
            <a:endParaRPr lang="en-US" sz="1200" dirty="0">
              <a:solidFill>
                <a:schemeClr val="accent6"/>
              </a:solidFill>
            </a:endParaRPr>
          </a:p>
        </p:txBody>
      </p:sp>
      <p:sp>
        <p:nvSpPr>
          <p:cNvPr id="15" name="Google Shape;1848;p113">
            <a:extLst>
              <a:ext uri="{FF2B5EF4-FFF2-40B4-BE49-F238E27FC236}">
                <a16:creationId xmlns:a16="http://schemas.microsoft.com/office/drawing/2014/main" id="{9AFC3DA2-5156-6F50-BD96-389BB8B54EC8}"/>
              </a:ext>
            </a:extLst>
          </p:cNvPr>
          <p:cNvSpPr txBox="1">
            <a:spLocks/>
          </p:cNvSpPr>
          <p:nvPr/>
        </p:nvSpPr>
        <p:spPr>
          <a:xfrm>
            <a:off x="3620333" y="2203790"/>
            <a:ext cx="1814158" cy="124641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311150" indent="-171450" algn="l">
              <a:buSzPts val="1400"/>
              <a:buFont typeface="Arial" panose="020B0604020202020204" pitchFamily="34" charset="0"/>
              <a:buChar char="•"/>
            </a:pPr>
            <a:r>
              <a:rPr lang="en-US" sz="1200" dirty="0">
                <a:solidFill>
                  <a:schemeClr val="accent6"/>
                </a:solidFill>
              </a:rPr>
              <a:t>Exposures throughout the life course have a cumulative effect on later life health outcomes</a:t>
            </a:r>
          </a:p>
        </p:txBody>
      </p:sp>
      <p:pic>
        <p:nvPicPr>
          <p:cNvPr id="16" name="Google Shape;1832;p111">
            <a:extLst>
              <a:ext uri="{FF2B5EF4-FFF2-40B4-BE49-F238E27FC236}">
                <a16:creationId xmlns:a16="http://schemas.microsoft.com/office/drawing/2014/main" id="{3934BBD9-F760-521A-9789-0E63F595B8A6}"/>
              </a:ext>
            </a:extLst>
          </p:cNvPr>
          <p:cNvPicPr preferRelativeResize="0"/>
          <p:nvPr/>
        </p:nvPicPr>
        <p:blipFill>
          <a:blip r:embed="rId3">
            <a:alphaModFix/>
          </a:blip>
          <a:stretch>
            <a:fillRect/>
          </a:stretch>
        </p:blipFill>
        <p:spPr>
          <a:xfrm>
            <a:off x="5320992" y="761033"/>
            <a:ext cx="2297608" cy="4378533"/>
          </a:xfrm>
          <a:prstGeom prst="rect">
            <a:avLst/>
          </a:prstGeom>
          <a:noFill/>
          <a:ln>
            <a:noFill/>
          </a:ln>
        </p:spPr>
      </p:pic>
      <p:sp>
        <p:nvSpPr>
          <p:cNvPr id="20" name="Google Shape;1848;p113">
            <a:extLst>
              <a:ext uri="{FF2B5EF4-FFF2-40B4-BE49-F238E27FC236}">
                <a16:creationId xmlns:a16="http://schemas.microsoft.com/office/drawing/2014/main" id="{51195C2B-4D9E-E06C-F601-2B57A538DD4D}"/>
              </a:ext>
            </a:extLst>
          </p:cNvPr>
          <p:cNvSpPr txBox="1">
            <a:spLocks/>
          </p:cNvSpPr>
          <p:nvPr/>
        </p:nvSpPr>
        <p:spPr>
          <a:xfrm>
            <a:off x="5467025" y="2111575"/>
            <a:ext cx="1814158" cy="124641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311150" indent="-171450" algn="l">
              <a:buSzPts val="1400"/>
              <a:buFont typeface="Arial" panose="020B0604020202020204" pitchFamily="34" charset="0"/>
              <a:buChar char="•"/>
            </a:pPr>
            <a:r>
              <a:rPr lang="en-US" sz="1200" dirty="0">
                <a:solidFill>
                  <a:schemeClr val="accent6"/>
                </a:solidFill>
              </a:rPr>
              <a:t>Early life exposures affect midlife health status, which in turn affects late life health outcomes</a:t>
            </a:r>
          </a:p>
        </p:txBody>
      </p:sp>
      <p:sp>
        <p:nvSpPr>
          <p:cNvPr id="22" name="Title 5">
            <a:extLst>
              <a:ext uri="{FF2B5EF4-FFF2-40B4-BE49-F238E27FC236}">
                <a16:creationId xmlns:a16="http://schemas.microsoft.com/office/drawing/2014/main" id="{C7678CFB-2F14-9D9C-A206-BDA248417BB0}"/>
              </a:ext>
            </a:extLst>
          </p:cNvPr>
          <p:cNvSpPr>
            <a:spLocks noGrp="1"/>
          </p:cNvSpPr>
          <p:nvPr/>
        </p:nvSpPr>
        <p:spPr>
          <a:xfrm>
            <a:off x="1276233" y="535568"/>
            <a:ext cx="7281980" cy="45093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80000"/>
              </a:lnSpc>
              <a:spcBef>
                <a:spcPts val="0"/>
              </a:spcBef>
              <a:spcAft>
                <a:spcPts val="0"/>
              </a:spcAft>
              <a:buClr>
                <a:schemeClr val="accent2"/>
              </a:buClr>
              <a:buSzPts val="2800"/>
              <a:buFont typeface="Concert One"/>
              <a:buNone/>
              <a:defRPr sz="2800" b="1" i="0" u="none" strike="noStrike" cap="none">
                <a:solidFill>
                  <a:schemeClr val="accent2"/>
                </a:solidFill>
                <a:latin typeface="Concert One"/>
                <a:ea typeface="Concert One"/>
                <a:cs typeface="Concert One"/>
                <a:sym typeface="Concert One"/>
              </a:defRPr>
            </a:lvl1pPr>
            <a:lvl2pPr marR="0" lvl="1"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2pPr>
            <a:lvl3pPr marR="0" lvl="2"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3pPr>
            <a:lvl4pPr marR="0" lvl="3"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4pPr>
            <a:lvl5pPr marR="0" lvl="4"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5pPr>
            <a:lvl6pPr marR="0" lvl="5"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6pPr>
            <a:lvl7pPr marR="0" lvl="6"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7pPr>
            <a:lvl8pPr marR="0" lvl="7"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8pPr>
            <a:lvl9pPr marR="0" lvl="8"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9pPr>
          </a:lstStyle>
          <a:p>
            <a:r>
              <a:rPr lang="en-US" sz="2400" dirty="0">
                <a:solidFill>
                  <a:srgbClr val="C00000"/>
                </a:solidFill>
              </a:rPr>
              <a:t>Different models of </a:t>
            </a:r>
            <a:r>
              <a:rPr lang="en-US" sz="2400" dirty="0" err="1">
                <a:solidFill>
                  <a:srgbClr val="C00000"/>
                </a:solidFill>
              </a:rPr>
              <a:t>lifecourse</a:t>
            </a:r>
            <a:r>
              <a:rPr lang="en-US" sz="2400" dirty="0">
                <a:solidFill>
                  <a:srgbClr val="C00000"/>
                </a:solidFill>
              </a:rPr>
              <a:t> epidemiology</a:t>
            </a:r>
          </a:p>
        </p:txBody>
      </p:sp>
      <p:sp>
        <p:nvSpPr>
          <p:cNvPr id="2" name="Google Shape;1848;p113">
            <a:extLst>
              <a:ext uri="{FF2B5EF4-FFF2-40B4-BE49-F238E27FC236}">
                <a16:creationId xmlns:a16="http://schemas.microsoft.com/office/drawing/2014/main" id="{3A60F203-C146-C8FF-D180-662FD8A4EB3B}"/>
              </a:ext>
            </a:extLst>
          </p:cNvPr>
          <p:cNvSpPr txBox="1">
            <a:spLocks/>
          </p:cNvSpPr>
          <p:nvPr/>
        </p:nvSpPr>
        <p:spPr>
          <a:xfrm>
            <a:off x="1525400" y="363292"/>
            <a:ext cx="1930845" cy="124641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139700" indent="0" algn="l">
              <a:buSzPts val="1400"/>
            </a:pPr>
            <a:r>
              <a:rPr lang="en-US" sz="1100" b="1" dirty="0">
                <a:solidFill>
                  <a:schemeClr val="accent6"/>
                </a:solidFill>
              </a:rPr>
              <a:t>Early life critical period model</a:t>
            </a:r>
          </a:p>
        </p:txBody>
      </p:sp>
      <p:sp>
        <p:nvSpPr>
          <p:cNvPr id="3" name="Google Shape;1848;p113">
            <a:extLst>
              <a:ext uri="{FF2B5EF4-FFF2-40B4-BE49-F238E27FC236}">
                <a16:creationId xmlns:a16="http://schemas.microsoft.com/office/drawing/2014/main" id="{ED4B642C-2BD8-1ED9-F651-3FDFDF236B32}"/>
              </a:ext>
            </a:extLst>
          </p:cNvPr>
          <p:cNvSpPr txBox="1">
            <a:spLocks/>
          </p:cNvSpPr>
          <p:nvPr/>
        </p:nvSpPr>
        <p:spPr>
          <a:xfrm>
            <a:off x="3516955" y="210384"/>
            <a:ext cx="1930845" cy="124641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139700" indent="0" algn="l">
              <a:buSzPts val="1400"/>
            </a:pPr>
            <a:r>
              <a:rPr lang="en-US" sz="1100" b="1" dirty="0">
                <a:solidFill>
                  <a:schemeClr val="accent6"/>
                </a:solidFill>
              </a:rPr>
              <a:t>Accumulation model</a:t>
            </a:r>
          </a:p>
        </p:txBody>
      </p:sp>
      <p:sp>
        <p:nvSpPr>
          <p:cNvPr id="4" name="Google Shape;1848;p113">
            <a:extLst>
              <a:ext uri="{FF2B5EF4-FFF2-40B4-BE49-F238E27FC236}">
                <a16:creationId xmlns:a16="http://schemas.microsoft.com/office/drawing/2014/main" id="{113DB8EE-C706-08B1-3741-7307C178486D}"/>
              </a:ext>
            </a:extLst>
          </p:cNvPr>
          <p:cNvSpPr txBox="1">
            <a:spLocks/>
          </p:cNvSpPr>
          <p:nvPr/>
        </p:nvSpPr>
        <p:spPr>
          <a:xfrm>
            <a:off x="5616735" y="210383"/>
            <a:ext cx="1930845" cy="124641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139700" indent="0" algn="l">
              <a:buSzPts val="1400"/>
            </a:pPr>
            <a:r>
              <a:rPr lang="en-US" sz="1100" b="1" dirty="0">
                <a:solidFill>
                  <a:schemeClr val="accent6"/>
                </a:solidFill>
              </a:rPr>
              <a:t>Pathway model</a:t>
            </a:r>
          </a:p>
        </p:txBody>
      </p:sp>
    </p:spTree>
    <p:extLst>
      <p:ext uri="{BB962C8B-B14F-4D97-AF65-F5344CB8AC3E}">
        <p14:creationId xmlns:p14="http://schemas.microsoft.com/office/powerpoint/2010/main" val="1024386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4"/>
        <p:cNvGrpSpPr/>
        <p:nvPr/>
      </p:nvGrpSpPr>
      <p:grpSpPr>
        <a:xfrm>
          <a:off x="0" y="0"/>
          <a:ext cx="0" cy="0"/>
          <a:chOff x="0" y="0"/>
          <a:chExt cx="0" cy="0"/>
        </a:xfrm>
      </p:grpSpPr>
      <p:sp>
        <p:nvSpPr>
          <p:cNvPr id="655" name="Google Shape;655;p67"/>
          <p:cNvSpPr txBox="1">
            <a:spLocks noGrp="1"/>
          </p:cNvSpPr>
          <p:nvPr>
            <p:ph type="title"/>
          </p:nvPr>
        </p:nvSpPr>
        <p:spPr>
          <a:xfrm>
            <a:off x="2872591" y="2257264"/>
            <a:ext cx="4001700" cy="1137000"/>
          </a:xfrm>
          <a:prstGeom prst="rect">
            <a:avLst/>
          </a:prstGeom>
        </p:spPr>
        <p:txBody>
          <a:bodyPr spcFirstLastPara="1" wrap="square" lIns="91425" tIns="91425" rIns="91425" bIns="91425" anchor="ctr" anchorCtr="0">
            <a:noAutofit/>
          </a:bodyPr>
          <a:lstStyle/>
          <a:p>
            <a:r>
              <a:rPr lang="en-US" sz="2000" dirty="0" err="1"/>
              <a:t>Lifecourse</a:t>
            </a:r>
            <a:r>
              <a:rPr lang="en-US" sz="2000" dirty="0"/>
              <a:t> epidemiology frameworks carefully integrate social and biological exposures, acknowledging that these influences cannot be ignored when examining health across the life course</a:t>
            </a:r>
          </a:p>
        </p:txBody>
      </p:sp>
      <p:pic>
        <p:nvPicPr>
          <p:cNvPr id="657" name="Google Shape;657;p67"/>
          <p:cNvPicPr preferRelativeResize="0"/>
          <p:nvPr/>
        </p:nvPicPr>
        <p:blipFill rotWithShape="1">
          <a:blip r:embed="rId3">
            <a:alphaModFix amt="78000"/>
          </a:blip>
          <a:srcRect l="19967"/>
          <a:stretch/>
        </p:blipFill>
        <p:spPr>
          <a:xfrm rot="3044709">
            <a:off x="2397403" y="714063"/>
            <a:ext cx="1470368" cy="758224"/>
          </a:xfrm>
          <a:prstGeom prst="rect">
            <a:avLst/>
          </a:prstGeom>
          <a:noFill/>
          <a:ln>
            <a:noFill/>
          </a:ln>
        </p:spPr>
      </p:pic>
      <p:pic>
        <p:nvPicPr>
          <p:cNvPr id="658" name="Google Shape;658;p67"/>
          <p:cNvPicPr preferRelativeResize="0"/>
          <p:nvPr/>
        </p:nvPicPr>
        <p:blipFill>
          <a:blip r:embed="rId4">
            <a:alphaModFix/>
          </a:blip>
          <a:stretch>
            <a:fillRect/>
          </a:stretch>
        </p:blipFill>
        <p:spPr>
          <a:xfrm>
            <a:off x="3472113" y="4004100"/>
            <a:ext cx="2610150" cy="3259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655"/>
                                        </p:tgtEl>
                                        <p:attrNameLst>
                                          <p:attrName>style.visibility</p:attrName>
                                        </p:attrNameLst>
                                      </p:cBhvr>
                                      <p:to>
                                        <p:strVal val="visible"/>
                                      </p:to>
                                    </p:set>
                                    <p:anim calcmode="lin" valueType="num">
                                      <p:cBhvr additive="base">
                                        <p:cTn id="7" dur="1000"/>
                                        <p:tgtEl>
                                          <p:spTgt spid="655"/>
                                        </p:tgtEl>
                                        <p:attrNameLst>
                                          <p:attrName>ppt_y</p:attrName>
                                        </p:attrNameLst>
                                      </p:cBhvr>
                                      <p:tavLst>
                                        <p:tav tm="0">
                                          <p:val>
                                            <p:strVal val="#ppt_y-1"/>
                                          </p:val>
                                        </p:tav>
                                        <p:tav tm="100000">
                                          <p:val>
                                            <p:strVal val="#ppt_y"/>
                                          </p:val>
                                        </p:tav>
                                      </p:tavLst>
                                    </p:anim>
                                  </p:childTnLst>
                                </p:cTn>
                              </p:par>
                              <p:par>
                                <p:cTn id="8" presetID="2" presetClass="entr" presetSubtype="1" fill="hold" nodeType="withEffect">
                                  <p:stCondLst>
                                    <p:cond delay="0"/>
                                  </p:stCondLst>
                                  <p:childTnLst>
                                    <p:set>
                                      <p:cBhvr>
                                        <p:cTn id="9" dur="1" fill="hold">
                                          <p:stCondLst>
                                            <p:cond delay="0"/>
                                          </p:stCondLst>
                                        </p:cTn>
                                        <p:tgtEl>
                                          <p:spTgt spid="658"/>
                                        </p:tgtEl>
                                        <p:attrNameLst>
                                          <p:attrName>style.visibility</p:attrName>
                                        </p:attrNameLst>
                                      </p:cBhvr>
                                      <p:to>
                                        <p:strVal val="visible"/>
                                      </p:to>
                                    </p:set>
                                    <p:anim calcmode="lin" valueType="num">
                                      <p:cBhvr additive="base">
                                        <p:cTn id="10" dur="1000"/>
                                        <p:tgtEl>
                                          <p:spTgt spid="6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6" name="Title 5">
            <a:extLst>
              <a:ext uri="{FF2B5EF4-FFF2-40B4-BE49-F238E27FC236}">
                <a16:creationId xmlns:a16="http://schemas.microsoft.com/office/drawing/2014/main" id="{C7678CFB-2F14-9D9C-A206-BDA248417BB0}"/>
              </a:ext>
            </a:extLst>
          </p:cNvPr>
          <p:cNvSpPr>
            <a:spLocks noGrp="1"/>
          </p:cNvSpPr>
          <p:nvPr>
            <p:ph type="title" idx="8"/>
          </p:nvPr>
        </p:nvSpPr>
        <p:spPr>
          <a:xfrm>
            <a:off x="563252" y="506207"/>
            <a:ext cx="3697862" cy="450930"/>
          </a:xfrm>
        </p:spPr>
        <p:txBody>
          <a:bodyPr/>
          <a:lstStyle/>
          <a:p>
            <a:r>
              <a:rPr lang="en-US" dirty="0"/>
              <a:t>Methodological considerations</a:t>
            </a:r>
          </a:p>
        </p:txBody>
      </p:sp>
      <p:sp>
        <p:nvSpPr>
          <p:cNvPr id="17" name="Google Shape;332;p49">
            <a:extLst>
              <a:ext uri="{FF2B5EF4-FFF2-40B4-BE49-F238E27FC236}">
                <a16:creationId xmlns:a16="http://schemas.microsoft.com/office/drawing/2014/main" id="{C807A5C1-B396-FAF5-7815-73B4CBB24F63}"/>
              </a:ext>
            </a:extLst>
          </p:cNvPr>
          <p:cNvSpPr txBox="1">
            <a:spLocks/>
          </p:cNvSpPr>
          <p:nvPr/>
        </p:nvSpPr>
        <p:spPr>
          <a:xfrm>
            <a:off x="8090287" y="3554116"/>
            <a:ext cx="322577" cy="4592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buClr>
                <a:schemeClr val="dk1"/>
              </a:buClr>
              <a:buSzPts val="1100"/>
            </a:pPr>
            <a:endParaRPr lang="en-US" sz="1400" dirty="0"/>
          </a:p>
          <a:p>
            <a:pPr marL="0" indent="0" algn="l">
              <a:buClr>
                <a:schemeClr val="dk1"/>
              </a:buClr>
              <a:buSzPts val="1100"/>
            </a:pPr>
            <a:endParaRPr lang="en-US" sz="1400" dirty="0"/>
          </a:p>
          <a:p>
            <a:pPr marL="0" indent="0" algn="l">
              <a:buClr>
                <a:schemeClr val="dk1"/>
              </a:buClr>
              <a:buSzPts val="1100"/>
            </a:pPr>
            <a:endParaRPr lang="en-US" sz="1400" b="1" dirty="0"/>
          </a:p>
        </p:txBody>
      </p:sp>
      <p:sp>
        <p:nvSpPr>
          <p:cNvPr id="4" name="Google Shape;332;p49">
            <a:extLst>
              <a:ext uri="{FF2B5EF4-FFF2-40B4-BE49-F238E27FC236}">
                <a16:creationId xmlns:a16="http://schemas.microsoft.com/office/drawing/2014/main" id="{447BE31B-B9DE-52CD-ACD9-52DF2161F424}"/>
              </a:ext>
            </a:extLst>
          </p:cNvPr>
          <p:cNvSpPr txBox="1">
            <a:spLocks/>
          </p:cNvSpPr>
          <p:nvPr/>
        </p:nvSpPr>
        <p:spPr>
          <a:xfrm>
            <a:off x="410916" y="1292032"/>
            <a:ext cx="3697862" cy="213836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171450" indent="-171450" algn="l">
              <a:buClr>
                <a:schemeClr val="dk1"/>
              </a:buClr>
              <a:buSzPts val="1100"/>
              <a:buFont typeface="Arial" panose="020B0604020202020204" pitchFamily="34" charset="0"/>
              <a:buChar char="•"/>
            </a:pPr>
            <a:r>
              <a:rPr lang="en-US" sz="1400" dirty="0" err="1"/>
              <a:t>Lifecourse</a:t>
            </a:r>
            <a:r>
              <a:rPr lang="en-US" sz="1400" dirty="0"/>
              <a:t> epi requires particularly careful attention to:</a:t>
            </a:r>
          </a:p>
          <a:p>
            <a:pPr marL="628650" lvl="1" indent="-171450" algn="l">
              <a:buClr>
                <a:schemeClr val="dk1"/>
              </a:buClr>
              <a:buSzPts val="1100"/>
              <a:buFont typeface="Arial" panose="020B0604020202020204" pitchFamily="34" charset="0"/>
              <a:buChar char="•"/>
            </a:pPr>
            <a:r>
              <a:rPr lang="en-US" sz="1400" dirty="0"/>
              <a:t>Study design</a:t>
            </a:r>
          </a:p>
          <a:p>
            <a:pPr marL="628650" lvl="1" indent="-171450" algn="l">
              <a:buClr>
                <a:schemeClr val="dk1"/>
              </a:buClr>
              <a:buSzPts val="1100"/>
              <a:buFont typeface="Arial" panose="020B0604020202020204" pitchFamily="34" charset="0"/>
              <a:buChar char="•"/>
            </a:pPr>
            <a:r>
              <a:rPr lang="en-US" sz="1400" dirty="0"/>
              <a:t>Measurement time points</a:t>
            </a:r>
          </a:p>
          <a:p>
            <a:pPr marL="628650" lvl="1" indent="-171450" algn="l">
              <a:buClr>
                <a:schemeClr val="dk1"/>
              </a:buClr>
              <a:buSzPts val="1100"/>
              <a:buFont typeface="Arial" panose="020B0604020202020204" pitchFamily="34" charset="0"/>
              <a:buChar char="•"/>
            </a:pPr>
            <a:r>
              <a:rPr lang="en-US" sz="1400" dirty="0"/>
              <a:t>Time-varying variables (exposures, outcomes, confounders) </a:t>
            </a:r>
          </a:p>
          <a:p>
            <a:pPr marL="628650" lvl="1" indent="-171450" algn="l">
              <a:buClr>
                <a:schemeClr val="dk1"/>
              </a:buClr>
              <a:buSzPts val="1100"/>
              <a:buFont typeface="Arial" panose="020B0604020202020204" pitchFamily="34" charset="0"/>
              <a:buChar char="•"/>
            </a:pPr>
            <a:r>
              <a:rPr lang="en-US" sz="1400" dirty="0"/>
              <a:t>Selection bias</a:t>
            </a:r>
          </a:p>
          <a:p>
            <a:pPr marL="628650" lvl="1" indent="-171450" algn="l">
              <a:buClr>
                <a:schemeClr val="dk1"/>
              </a:buClr>
              <a:buSzPts val="1100"/>
              <a:buFont typeface="Arial" panose="020B0604020202020204" pitchFamily="34" charset="0"/>
              <a:buChar char="•"/>
            </a:pPr>
            <a:endParaRPr lang="en-US" sz="1400" dirty="0"/>
          </a:p>
          <a:p>
            <a:pPr marL="171450" indent="-171450" algn="l">
              <a:buClr>
                <a:schemeClr val="dk1"/>
              </a:buClr>
              <a:buSzPts val="1100"/>
              <a:buFont typeface="Arial" panose="020B0604020202020204" pitchFamily="34" charset="0"/>
              <a:buChar char="•"/>
            </a:pPr>
            <a:r>
              <a:rPr lang="en-US" sz="1400" dirty="0"/>
              <a:t>Reverse causation and bidirectional relationships </a:t>
            </a:r>
          </a:p>
          <a:p>
            <a:pPr marL="171450" indent="-171450" algn="l">
              <a:buClr>
                <a:schemeClr val="dk1"/>
              </a:buClr>
              <a:buSzPts val="1100"/>
              <a:buFont typeface="Arial" panose="020B0604020202020204" pitchFamily="34" charset="0"/>
              <a:buChar char="•"/>
            </a:pPr>
            <a:endParaRPr lang="en-US" sz="1400" dirty="0"/>
          </a:p>
          <a:p>
            <a:pPr marL="628650" lvl="1" indent="-171450" algn="l">
              <a:buClr>
                <a:schemeClr val="dk1"/>
              </a:buClr>
              <a:buSzPts val="1100"/>
              <a:buFont typeface="Arial" panose="020B0604020202020204" pitchFamily="34" charset="0"/>
              <a:buChar char="•"/>
            </a:pPr>
            <a:r>
              <a:rPr lang="en-US" sz="1400" dirty="0"/>
              <a:t>Example: smoking and cognition</a:t>
            </a:r>
          </a:p>
        </p:txBody>
      </p:sp>
      <p:grpSp>
        <p:nvGrpSpPr>
          <p:cNvPr id="2" name="Google Shape;1811;p110">
            <a:extLst>
              <a:ext uri="{FF2B5EF4-FFF2-40B4-BE49-F238E27FC236}">
                <a16:creationId xmlns:a16="http://schemas.microsoft.com/office/drawing/2014/main" id="{61054004-DDCF-C09E-9F9B-F1F5FC4F8DDA}"/>
              </a:ext>
            </a:extLst>
          </p:cNvPr>
          <p:cNvGrpSpPr/>
          <p:nvPr/>
        </p:nvGrpSpPr>
        <p:grpSpPr>
          <a:xfrm rot="21197073">
            <a:off x="4932048" y="344129"/>
            <a:ext cx="3450597" cy="3590598"/>
            <a:chOff x="-331425" y="1579700"/>
            <a:chExt cx="1880250" cy="1905825"/>
          </a:xfrm>
        </p:grpSpPr>
        <p:sp>
          <p:nvSpPr>
            <p:cNvPr id="3" name="Google Shape;1812;p110">
              <a:extLst>
                <a:ext uri="{FF2B5EF4-FFF2-40B4-BE49-F238E27FC236}">
                  <a16:creationId xmlns:a16="http://schemas.microsoft.com/office/drawing/2014/main" id="{955A7A55-6EE1-AE25-5FBF-1A8E651225EB}"/>
                </a:ext>
              </a:extLst>
            </p:cNvPr>
            <p:cNvSpPr/>
            <p:nvPr/>
          </p:nvSpPr>
          <p:spPr>
            <a:xfrm>
              <a:off x="-72650" y="1864050"/>
              <a:ext cx="1621475" cy="1621475"/>
            </a:xfrm>
            <a:custGeom>
              <a:avLst/>
              <a:gdLst/>
              <a:ahLst/>
              <a:cxnLst/>
              <a:rect l="l" t="t" r="r" b="b"/>
              <a:pathLst>
                <a:path w="64859" h="64859" extrusionOk="0">
                  <a:moveTo>
                    <a:pt x="7060" y="1"/>
                  </a:moveTo>
                  <a:lnTo>
                    <a:pt x="1" y="57794"/>
                  </a:lnTo>
                  <a:lnTo>
                    <a:pt x="57800" y="64858"/>
                  </a:lnTo>
                  <a:lnTo>
                    <a:pt x="64858" y="7060"/>
                  </a:lnTo>
                  <a:lnTo>
                    <a:pt x="58170" y="6238"/>
                  </a:lnTo>
                  <a:lnTo>
                    <a:pt x="58170" y="6238"/>
                  </a:lnTo>
                  <a:cubicBezTo>
                    <a:pt x="59249" y="7937"/>
                    <a:pt x="58324" y="10802"/>
                    <a:pt x="55874" y="10802"/>
                  </a:cubicBezTo>
                  <a:cubicBezTo>
                    <a:pt x="55742" y="10802"/>
                    <a:pt x="55605" y="10794"/>
                    <a:pt x="55465" y="10777"/>
                  </a:cubicBezTo>
                  <a:cubicBezTo>
                    <a:pt x="52716" y="10439"/>
                    <a:pt x="52395" y="7185"/>
                    <a:pt x="53935" y="5721"/>
                  </a:cubicBezTo>
                  <a:lnTo>
                    <a:pt x="48068" y="5008"/>
                  </a:lnTo>
                  <a:lnTo>
                    <a:pt x="48068" y="5008"/>
                  </a:lnTo>
                  <a:cubicBezTo>
                    <a:pt x="48897" y="6661"/>
                    <a:pt x="47978" y="9180"/>
                    <a:pt x="45724" y="9180"/>
                  </a:cubicBezTo>
                  <a:cubicBezTo>
                    <a:pt x="45596" y="9180"/>
                    <a:pt x="45463" y="9172"/>
                    <a:pt x="45325" y="9155"/>
                  </a:cubicBezTo>
                  <a:cubicBezTo>
                    <a:pt x="42784" y="8845"/>
                    <a:pt x="42397" y="5955"/>
                    <a:pt x="43671" y="4464"/>
                  </a:cubicBezTo>
                  <a:lnTo>
                    <a:pt x="37369" y="3702"/>
                  </a:lnTo>
                  <a:lnTo>
                    <a:pt x="37369" y="3702"/>
                  </a:lnTo>
                  <a:cubicBezTo>
                    <a:pt x="37603" y="3974"/>
                    <a:pt x="37782" y="4284"/>
                    <a:pt x="37907" y="4621"/>
                  </a:cubicBezTo>
                  <a:cubicBezTo>
                    <a:pt x="38098" y="5062"/>
                    <a:pt x="38169" y="5547"/>
                    <a:pt x="38109" y="6026"/>
                  </a:cubicBezTo>
                  <a:lnTo>
                    <a:pt x="37929" y="6728"/>
                  </a:lnTo>
                  <a:cubicBezTo>
                    <a:pt x="37487" y="7799"/>
                    <a:pt x="36466" y="8409"/>
                    <a:pt x="35415" y="8409"/>
                  </a:cubicBezTo>
                  <a:cubicBezTo>
                    <a:pt x="34849" y="8409"/>
                    <a:pt x="34274" y="8232"/>
                    <a:pt x="33777" y="7854"/>
                  </a:cubicBezTo>
                  <a:cubicBezTo>
                    <a:pt x="33472" y="7647"/>
                    <a:pt x="33211" y="7392"/>
                    <a:pt x="32998" y="7092"/>
                  </a:cubicBezTo>
                  <a:cubicBezTo>
                    <a:pt x="32558" y="6494"/>
                    <a:pt x="32340" y="5802"/>
                    <a:pt x="32432" y="5051"/>
                  </a:cubicBezTo>
                  <a:cubicBezTo>
                    <a:pt x="32519" y="4333"/>
                    <a:pt x="32884" y="3674"/>
                    <a:pt x="33450" y="3223"/>
                  </a:cubicBezTo>
                  <a:lnTo>
                    <a:pt x="26761" y="2406"/>
                  </a:lnTo>
                  <a:lnTo>
                    <a:pt x="26761" y="2406"/>
                  </a:lnTo>
                  <a:cubicBezTo>
                    <a:pt x="27618" y="4006"/>
                    <a:pt x="26733" y="6506"/>
                    <a:pt x="24519" y="6506"/>
                  </a:cubicBezTo>
                  <a:cubicBezTo>
                    <a:pt x="24398" y="6506"/>
                    <a:pt x="24273" y="6498"/>
                    <a:pt x="24144" y="6483"/>
                  </a:cubicBezTo>
                  <a:cubicBezTo>
                    <a:pt x="21662" y="6178"/>
                    <a:pt x="21303" y="3315"/>
                    <a:pt x="22587" y="1895"/>
                  </a:cubicBezTo>
                  <a:lnTo>
                    <a:pt x="17493" y="1274"/>
                  </a:lnTo>
                  <a:lnTo>
                    <a:pt x="17493" y="1274"/>
                  </a:lnTo>
                  <a:cubicBezTo>
                    <a:pt x="17536" y="1405"/>
                    <a:pt x="17564" y="1541"/>
                    <a:pt x="17585" y="1677"/>
                  </a:cubicBezTo>
                  <a:cubicBezTo>
                    <a:pt x="17607" y="2194"/>
                    <a:pt x="17651" y="2787"/>
                    <a:pt x="17389" y="3266"/>
                  </a:cubicBezTo>
                  <a:cubicBezTo>
                    <a:pt x="17134" y="3729"/>
                    <a:pt x="16927" y="4164"/>
                    <a:pt x="16464" y="4469"/>
                  </a:cubicBezTo>
                  <a:cubicBezTo>
                    <a:pt x="16002" y="4779"/>
                    <a:pt x="15577" y="5030"/>
                    <a:pt x="15011" y="5089"/>
                  </a:cubicBezTo>
                  <a:cubicBezTo>
                    <a:pt x="14876" y="5109"/>
                    <a:pt x="14739" y="5118"/>
                    <a:pt x="14603" y="5118"/>
                  </a:cubicBezTo>
                  <a:cubicBezTo>
                    <a:pt x="14237" y="5118"/>
                    <a:pt x="13872" y="5049"/>
                    <a:pt x="13531" y="4910"/>
                  </a:cubicBezTo>
                  <a:cubicBezTo>
                    <a:pt x="11838" y="4213"/>
                    <a:pt x="11256" y="2112"/>
                    <a:pt x="12355" y="648"/>
                  </a:cubicBezTo>
                  <a:lnTo>
                    <a:pt x="7060" y="1"/>
                  </a:lnTo>
                  <a:close/>
                </a:path>
              </a:pathLst>
            </a:custGeom>
            <a:solidFill>
              <a:schemeClr val="dk1">
                <a:alpha val="2678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813;p110">
              <a:extLst>
                <a:ext uri="{FF2B5EF4-FFF2-40B4-BE49-F238E27FC236}">
                  <a16:creationId xmlns:a16="http://schemas.microsoft.com/office/drawing/2014/main" id="{9E4E2E26-D8E5-FED3-1D21-25624544CF92}"/>
                </a:ext>
              </a:extLst>
            </p:cNvPr>
            <p:cNvSpPr/>
            <p:nvPr/>
          </p:nvSpPr>
          <p:spPr>
            <a:xfrm>
              <a:off x="-82425" y="1854000"/>
              <a:ext cx="1621450" cy="1621725"/>
            </a:xfrm>
            <a:custGeom>
              <a:avLst/>
              <a:gdLst/>
              <a:ahLst/>
              <a:cxnLst/>
              <a:rect l="l" t="t" r="r" b="b"/>
              <a:pathLst>
                <a:path w="64858" h="64869" extrusionOk="0">
                  <a:moveTo>
                    <a:pt x="7064" y="0"/>
                  </a:moveTo>
                  <a:lnTo>
                    <a:pt x="0" y="57810"/>
                  </a:lnTo>
                  <a:lnTo>
                    <a:pt x="57799" y="64868"/>
                  </a:lnTo>
                  <a:lnTo>
                    <a:pt x="64857" y="7064"/>
                  </a:lnTo>
                  <a:lnTo>
                    <a:pt x="58169" y="6248"/>
                  </a:lnTo>
                  <a:lnTo>
                    <a:pt x="58169" y="6248"/>
                  </a:lnTo>
                  <a:cubicBezTo>
                    <a:pt x="59248" y="7947"/>
                    <a:pt x="58323" y="10812"/>
                    <a:pt x="55873" y="10812"/>
                  </a:cubicBezTo>
                  <a:cubicBezTo>
                    <a:pt x="55741" y="10812"/>
                    <a:pt x="55605" y="10804"/>
                    <a:pt x="55464" y="10787"/>
                  </a:cubicBezTo>
                  <a:cubicBezTo>
                    <a:pt x="52715" y="10449"/>
                    <a:pt x="52394" y="7195"/>
                    <a:pt x="53935" y="5731"/>
                  </a:cubicBezTo>
                  <a:lnTo>
                    <a:pt x="48068" y="5018"/>
                  </a:lnTo>
                  <a:lnTo>
                    <a:pt x="48068" y="5018"/>
                  </a:lnTo>
                  <a:cubicBezTo>
                    <a:pt x="48897" y="6671"/>
                    <a:pt x="47982" y="9190"/>
                    <a:pt x="45724" y="9190"/>
                  </a:cubicBezTo>
                  <a:cubicBezTo>
                    <a:pt x="45595" y="9190"/>
                    <a:pt x="45462" y="9182"/>
                    <a:pt x="45325" y="9165"/>
                  </a:cubicBezTo>
                  <a:cubicBezTo>
                    <a:pt x="42783" y="8849"/>
                    <a:pt x="42397" y="5965"/>
                    <a:pt x="43670" y="4474"/>
                  </a:cubicBezTo>
                  <a:lnTo>
                    <a:pt x="37368" y="3701"/>
                  </a:lnTo>
                  <a:lnTo>
                    <a:pt x="37368" y="3701"/>
                  </a:lnTo>
                  <a:cubicBezTo>
                    <a:pt x="37602" y="3973"/>
                    <a:pt x="37781" y="4289"/>
                    <a:pt x="37907" y="4621"/>
                  </a:cubicBezTo>
                  <a:cubicBezTo>
                    <a:pt x="38097" y="5061"/>
                    <a:pt x="38168" y="5551"/>
                    <a:pt x="38108" y="6025"/>
                  </a:cubicBezTo>
                  <a:cubicBezTo>
                    <a:pt x="38048" y="6264"/>
                    <a:pt x="37988" y="6498"/>
                    <a:pt x="37928" y="6732"/>
                  </a:cubicBezTo>
                  <a:cubicBezTo>
                    <a:pt x="37486" y="7801"/>
                    <a:pt x="36463" y="8410"/>
                    <a:pt x="35412" y="8410"/>
                  </a:cubicBezTo>
                  <a:cubicBezTo>
                    <a:pt x="34846" y="8410"/>
                    <a:pt x="34272" y="8234"/>
                    <a:pt x="33776" y="7859"/>
                  </a:cubicBezTo>
                  <a:cubicBezTo>
                    <a:pt x="33471" y="7652"/>
                    <a:pt x="33210" y="7396"/>
                    <a:pt x="32998" y="7097"/>
                  </a:cubicBezTo>
                  <a:cubicBezTo>
                    <a:pt x="32557" y="6498"/>
                    <a:pt x="32339" y="5802"/>
                    <a:pt x="32432" y="5056"/>
                  </a:cubicBezTo>
                  <a:cubicBezTo>
                    <a:pt x="32519" y="4332"/>
                    <a:pt x="32889" y="3679"/>
                    <a:pt x="33455" y="3222"/>
                  </a:cubicBezTo>
                  <a:lnTo>
                    <a:pt x="26766" y="2406"/>
                  </a:lnTo>
                  <a:lnTo>
                    <a:pt x="26766" y="2406"/>
                  </a:lnTo>
                  <a:cubicBezTo>
                    <a:pt x="27623" y="4005"/>
                    <a:pt x="26737" y="6505"/>
                    <a:pt x="24523" y="6505"/>
                  </a:cubicBezTo>
                  <a:cubicBezTo>
                    <a:pt x="24402" y="6505"/>
                    <a:pt x="24277" y="6497"/>
                    <a:pt x="24148" y="6482"/>
                  </a:cubicBezTo>
                  <a:cubicBezTo>
                    <a:pt x="21666" y="6177"/>
                    <a:pt x="21307" y="3320"/>
                    <a:pt x="22592" y="1899"/>
                  </a:cubicBezTo>
                  <a:lnTo>
                    <a:pt x="17497" y="1274"/>
                  </a:lnTo>
                  <a:lnTo>
                    <a:pt x="17497" y="1274"/>
                  </a:lnTo>
                  <a:cubicBezTo>
                    <a:pt x="17541" y="1410"/>
                    <a:pt x="17568" y="1540"/>
                    <a:pt x="17590" y="1676"/>
                  </a:cubicBezTo>
                  <a:cubicBezTo>
                    <a:pt x="17612" y="2193"/>
                    <a:pt x="17655" y="2787"/>
                    <a:pt x="17394" y="3265"/>
                  </a:cubicBezTo>
                  <a:cubicBezTo>
                    <a:pt x="17138" y="3728"/>
                    <a:pt x="16931" y="4163"/>
                    <a:pt x="16469" y="4474"/>
                  </a:cubicBezTo>
                  <a:cubicBezTo>
                    <a:pt x="16006" y="4778"/>
                    <a:pt x="15582" y="5029"/>
                    <a:pt x="15016" y="5089"/>
                  </a:cubicBezTo>
                  <a:cubicBezTo>
                    <a:pt x="14879" y="5110"/>
                    <a:pt x="14741" y="5120"/>
                    <a:pt x="14604" y="5120"/>
                  </a:cubicBezTo>
                  <a:cubicBezTo>
                    <a:pt x="14238" y="5120"/>
                    <a:pt x="13875" y="5047"/>
                    <a:pt x="13535" y="4909"/>
                  </a:cubicBezTo>
                  <a:cubicBezTo>
                    <a:pt x="11843" y="4218"/>
                    <a:pt x="11260" y="2112"/>
                    <a:pt x="12360" y="648"/>
                  </a:cubicBezTo>
                  <a:lnTo>
                    <a:pt x="7064" y="0"/>
                  </a:lnTo>
                  <a:close/>
                </a:path>
              </a:pathLst>
            </a:custGeom>
            <a:solidFill>
              <a:schemeClr val="accent2">
                <a:lumMod val="40000"/>
                <a:lumOff val="6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Google Shape;1814;p110">
              <a:extLst>
                <a:ext uri="{FF2B5EF4-FFF2-40B4-BE49-F238E27FC236}">
                  <a16:creationId xmlns:a16="http://schemas.microsoft.com/office/drawing/2014/main" id="{6D892D75-8730-E358-A198-676B95E48A42}"/>
                </a:ext>
              </a:extLst>
            </p:cNvPr>
            <p:cNvSpPr/>
            <p:nvPr/>
          </p:nvSpPr>
          <p:spPr>
            <a:xfrm>
              <a:off x="-331425" y="1579700"/>
              <a:ext cx="1101300" cy="649025"/>
            </a:xfrm>
            <a:custGeom>
              <a:avLst/>
              <a:gdLst/>
              <a:ahLst/>
              <a:cxnLst/>
              <a:rect l="l" t="t" r="r" b="b"/>
              <a:pathLst>
                <a:path w="44052" h="25961" extrusionOk="0">
                  <a:moveTo>
                    <a:pt x="40035" y="0"/>
                  </a:moveTo>
                  <a:lnTo>
                    <a:pt x="0" y="15402"/>
                  </a:lnTo>
                  <a:cubicBezTo>
                    <a:pt x="0" y="15402"/>
                    <a:pt x="1513" y="15761"/>
                    <a:pt x="1873" y="16638"/>
                  </a:cubicBezTo>
                  <a:cubicBezTo>
                    <a:pt x="2237" y="17514"/>
                    <a:pt x="1524" y="18526"/>
                    <a:pt x="1524" y="18526"/>
                  </a:cubicBezTo>
                  <a:cubicBezTo>
                    <a:pt x="1524" y="18526"/>
                    <a:pt x="2999" y="18885"/>
                    <a:pt x="3380" y="19816"/>
                  </a:cubicBezTo>
                  <a:cubicBezTo>
                    <a:pt x="3767" y="20752"/>
                    <a:pt x="2885" y="22439"/>
                    <a:pt x="2885" y="22439"/>
                  </a:cubicBezTo>
                  <a:cubicBezTo>
                    <a:pt x="2885" y="22439"/>
                    <a:pt x="4447" y="23011"/>
                    <a:pt x="4703" y="23631"/>
                  </a:cubicBezTo>
                  <a:cubicBezTo>
                    <a:pt x="4958" y="24252"/>
                    <a:pt x="4327" y="25960"/>
                    <a:pt x="4327" y="25960"/>
                  </a:cubicBezTo>
                  <a:lnTo>
                    <a:pt x="44051" y="10684"/>
                  </a:lnTo>
                  <a:cubicBezTo>
                    <a:pt x="41510" y="9791"/>
                    <a:pt x="42609" y="7168"/>
                    <a:pt x="42609" y="7168"/>
                  </a:cubicBezTo>
                  <a:cubicBezTo>
                    <a:pt x="42609" y="7168"/>
                    <a:pt x="41521" y="6466"/>
                    <a:pt x="41047" y="5753"/>
                  </a:cubicBezTo>
                  <a:cubicBezTo>
                    <a:pt x="40574" y="5040"/>
                    <a:pt x="41434" y="3418"/>
                    <a:pt x="41434" y="3418"/>
                  </a:cubicBezTo>
                  <a:cubicBezTo>
                    <a:pt x="41434" y="3418"/>
                    <a:pt x="39806" y="2993"/>
                    <a:pt x="39491" y="2221"/>
                  </a:cubicBezTo>
                  <a:cubicBezTo>
                    <a:pt x="39175" y="1442"/>
                    <a:pt x="40035" y="0"/>
                    <a:pt x="40035" y="0"/>
                  </a:cubicBezTo>
                  <a:close/>
                </a:path>
              </a:pathLst>
            </a:custGeom>
            <a:solidFill>
              <a:schemeClr val="dk1">
                <a:alpha val="2678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 name="Google Shape;332;p49">
            <a:extLst>
              <a:ext uri="{FF2B5EF4-FFF2-40B4-BE49-F238E27FC236}">
                <a16:creationId xmlns:a16="http://schemas.microsoft.com/office/drawing/2014/main" id="{F337B67F-A311-801A-7952-0B96EE53721D}"/>
              </a:ext>
            </a:extLst>
          </p:cNvPr>
          <p:cNvSpPr txBox="1">
            <a:spLocks/>
          </p:cNvSpPr>
          <p:nvPr/>
        </p:nvSpPr>
        <p:spPr>
          <a:xfrm>
            <a:off x="5686749" y="1502569"/>
            <a:ext cx="2388198" cy="213836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buClr>
                <a:schemeClr val="dk1"/>
              </a:buClr>
              <a:buSzPts val="1100"/>
            </a:pPr>
            <a:r>
              <a:rPr lang="en-US" sz="1100" b="1" dirty="0"/>
              <a:t>Real-world example</a:t>
            </a:r>
          </a:p>
          <a:p>
            <a:pPr marL="0" indent="0" algn="l">
              <a:buClr>
                <a:schemeClr val="dk1"/>
              </a:buClr>
              <a:buSzPts val="1100"/>
            </a:pPr>
            <a:endParaRPr lang="en-US" sz="1100" b="1" dirty="0"/>
          </a:p>
          <a:p>
            <a:pPr marL="0" indent="0" algn="l">
              <a:buClr>
                <a:schemeClr val="dk1"/>
              </a:buClr>
              <a:buSzPts val="1100"/>
            </a:pPr>
            <a:r>
              <a:rPr lang="en-US" sz="1100" dirty="0"/>
              <a:t>Studying long-term exposures and their impacts, such as childhood exposures affecting dementia in later life, is more complex and bias-prone than studying short-term effects</a:t>
            </a:r>
          </a:p>
          <a:p>
            <a:pPr marL="0" indent="0" algn="l">
              <a:buClr>
                <a:schemeClr val="dk1"/>
              </a:buClr>
              <a:buSzPts val="1100"/>
            </a:pPr>
            <a:endParaRPr lang="en-US" sz="1100" dirty="0"/>
          </a:p>
        </p:txBody>
      </p:sp>
    </p:spTree>
    <p:extLst>
      <p:ext uri="{BB962C8B-B14F-4D97-AF65-F5344CB8AC3E}">
        <p14:creationId xmlns:p14="http://schemas.microsoft.com/office/powerpoint/2010/main" val="238759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p:tgtEl>
                                          <p:spTgt spid="17"/>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1000"/>
                                        <p:tgtEl>
                                          <p:spTgt spid="4"/>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17" name="Google Shape;332;p49">
            <a:extLst>
              <a:ext uri="{FF2B5EF4-FFF2-40B4-BE49-F238E27FC236}">
                <a16:creationId xmlns:a16="http://schemas.microsoft.com/office/drawing/2014/main" id="{C807A5C1-B396-FAF5-7815-73B4CBB24F63}"/>
              </a:ext>
            </a:extLst>
          </p:cNvPr>
          <p:cNvSpPr txBox="1">
            <a:spLocks/>
          </p:cNvSpPr>
          <p:nvPr/>
        </p:nvSpPr>
        <p:spPr>
          <a:xfrm>
            <a:off x="8090287" y="3554116"/>
            <a:ext cx="322577" cy="4592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buClr>
                <a:schemeClr val="dk1"/>
              </a:buClr>
              <a:buSzPts val="1100"/>
            </a:pPr>
            <a:endParaRPr lang="en-US" sz="1400" dirty="0"/>
          </a:p>
          <a:p>
            <a:pPr marL="0" indent="0" algn="l">
              <a:buClr>
                <a:schemeClr val="dk1"/>
              </a:buClr>
              <a:buSzPts val="1100"/>
            </a:pPr>
            <a:endParaRPr lang="en-US" sz="1400" dirty="0"/>
          </a:p>
          <a:p>
            <a:pPr marL="0" indent="0" algn="l">
              <a:buClr>
                <a:schemeClr val="dk1"/>
              </a:buClr>
              <a:buSzPts val="1100"/>
            </a:pPr>
            <a:endParaRPr lang="en-US" sz="1400" b="1" dirty="0"/>
          </a:p>
        </p:txBody>
      </p:sp>
      <p:sp>
        <p:nvSpPr>
          <p:cNvPr id="4" name="Google Shape;332;p49">
            <a:extLst>
              <a:ext uri="{FF2B5EF4-FFF2-40B4-BE49-F238E27FC236}">
                <a16:creationId xmlns:a16="http://schemas.microsoft.com/office/drawing/2014/main" id="{447BE31B-B9DE-52CD-ACD9-52DF2161F424}"/>
              </a:ext>
            </a:extLst>
          </p:cNvPr>
          <p:cNvSpPr txBox="1">
            <a:spLocks/>
          </p:cNvSpPr>
          <p:nvPr/>
        </p:nvSpPr>
        <p:spPr>
          <a:xfrm>
            <a:off x="1041683" y="1415755"/>
            <a:ext cx="2947446" cy="213836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buClr>
                <a:schemeClr val="dk1"/>
              </a:buClr>
              <a:buSzPts val="1100"/>
            </a:pPr>
            <a:r>
              <a:rPr lang="en-US" sz="1400" dirty="0"/>
              <a:t>Researchers in life course epidemiology are often more open about discussing biases compared to other fields.</a:t>
            </a:r>
          </a:p>
          <a:p>
            <a:pPr marL="0" indent="0" algn="l">
              <a:buClr>
                <a:schemeClr val="dk1"/>
              </a:buClr>
              <a:buSzPts val="1100"/>
            </a:pPr>
            <a:endParaRPr lang="en-US" sz="1400" dirty="0"/>
          </a:p>
          <a:p>
            <a:pPr marL="0" indent="0" algn="l">
              <a:buClr>
                <a:schemeClr val="dk1"/>
              </a:buClr>
              <a:buSzPts val="1100"/>
            </a:pPr>
            <a:endParaRPr lang="en-US" sz="1400" dirty="0"/>
          </a:p>
        </p:txBody>
      </p:sp>
      <p:sp>
        <p:nvSpPr>
          <p:cNvPr id="10" name="Title 5">
            <a:extLst>
              <a:ext uri="{FF2B5EF4-FFF2-40B4-BE49-F238E27FC236}">
                <a16:creationId xmlns:a16="http://schemas.microsoft.com/office/drawing/2014/main" id="{C2B24C47-3B0E-7642-0826-428CB0337223}"/>
              </a:ext>
            </a:extLst>
          </p:cNvPr>
          <p:cNvSpPr>
            <a:spLocks noGrp="1"/>
          </p:cNvSpPr>
          <p:nvPr/>
        </p:nvSpPr>
        <p:spPr>
          <a:xfrm>
            <a:off x="632379" y="681142"/>
            <a:ext cx="3697862" cy="45093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80000"/>
              </a:lnSpc>
              <a:spcBef>
                <a:spcPts val="0"/>
              </a:spcBef>
              <a:spcAft>
                <a:spcPts val="0"/>
              </a:spcAft>
              <a:buClr>
                <a:schemeClr val="accent2"/>
              </a:buClr>
              <a:buSzPts val="2800"/>
              <a:buFont typeface="Concert One"/>
              <a:buNone/>
              <a:defRPr sz="2800" b="1" i="0" u="none" strike="noStrike" cap="none">
                <a:solidFill>
                  <a:schemeClr val="accent2"/>
                </a:solidFill>
                <a:latin typeface="Concert One"/>
                <a:ea typeface="Concert One"/>
                <a:cs typeface="Concert One"/>
                <a:sym typeface="Concert One"/>
              </a:defRPr>
            </a:lvl1pPr>
            <a:lvl2pPr marR="0" lvl="1"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2pPr>
            <a:lvl3pPr marR="0" lvl="2"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3pPr>
            <a:lvl4pPr marR="0" lvl="3"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4pPr>
            <a:lvl5pPr marR="0" lvl="4"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5pPr>
            <a:lvl6pPr marR="0" lvl="5"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6pPr>
            <a:lvl7pPr marR="0" lvl="6"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7pPr>
            <a:lvl8pPr marR="0" lvl="7"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8pPr>
            <a:lvl9pPr marR="0" lvl="8"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9pPr>
          </a:lstStyle>
          <a:p>
            <a:r>
              <a:rPr lang="en-US" dirty="0"/>
              <a:t>HOT TAKE</a:t>
            </a:r>
          </a:p>
        </p:txBody>
      </p:sp>
      <p:pic>
        <p:nvPicPr>
          <p:cNvPr id="12" name="Google Shape;1804;p110">
            <a:extLst>
              <a:ext uri="{FF2B5EF4-FFF2-40B4-BE49-F238E27FC236}">
                <a16:creationId xmlns:a16="http://schemas.microsoft.com/office/drawing/2014/main" id="{C03EECD5-DE91-BE8E-8711-CBF758B2B5A5}"/>
              </a:ext>
            </a:extLst>
          </p:cNvPr>
          <p:cNvPicPr preferRelativeResize="0"/>
          <p:nvPr/>
        </p:nvPicPr>
        <p:blipFill>
          <a:blip r:embed="rId3">
            <a:alphaModFix/>
            <a:duotone>
              <a:prstClr val="black"/>
              <a:schemeClr val="tx2">
                <a:tint val="45000"/>
                <a:satMod val="400000"/>
              </a:schemeClr>
            </a:duotone>
          </a:blip>
          <a:stretch>
            <a:fillRect/>
          </a:stretch>
        </p:blipFill>
        <p:spPr>
          <a:xfrm>
            <a:off x="809513" y="3087460"/>
            <a:ext cx="3179616" cy="561431"/>
          </a:xfrm>
          <a:prstGeom prst="rect">
            <a:avLst/>
          </a:prstGeom>
          <a:noFill/>
          <a:ln>
            <a:noFill/>
          </a:ln>
        </p:spPr>
      </p:pic>
      <p:sp>
        <p:nvSpPr>
          <p:cNvPr id="13" name="Google Shape;332;p49">
            <a:extLst>
              <a:ext uri="{FF2B5EF4-FFF2-40B4-BE49-F238E27FC236}">
                <a16:creationId xmlns:a16="http://schemas.microsoft.com/office/drawing/2014/main" id="{DF0CF818-A417-131F-9D4A-FDF0AA290968}"/>
              </a:ext>
            </a:extLst>
          </p:cNvPr>
          <p:cNvSpPr txBox="1">
            <a:spLocks/>
          </p:cNvSpPr>
          <p:nvPr/>
        </p:nvSpPr>
        <p:spPr>
          <a:xfrm>
            <a:off x="4975761" y="644134"/>
            <a:ext cx="3535860" cy="385523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285750" indent="-285750" algn="l">
              <a:buClr>
                <a:schemeClr val="dk1"/>
              </a:buClr>
              <a:buSzPts val="1100"/>
              <a:buFont typeface="Arial" panose="020B0604020202020204" pitchFamily="34" charset="0"/>
              <a:buChar char="•"/>
            </a:pPr>
            <a:r>
              <a:rPr lang="en-US" sz="1200" dirty="0"/>
              <a:t>Life course epidemiology is valuable for understanding the impact of and addressing health disparities</a:t>
            </a:r>
          </a:p>
          <a:p>
            <a:pPr marL="285750" indent="-285750" algn="l">
              <a:buClr>
                <a:schemeClr val="dk1"/>
              </a:buClr>
              <a:buSzPts val="1100"/>
              <a:buFont typeface="Arial" panose="020B0604020202020204" pitchFamily="34" charset="0"/>
              <a:buChar char="•"/>
            </a:pPr>
            <a:endParaRPr lang="en-US" sz="1200" dirty="0"/>
          </a:p>
          <a:p>
            <a:pPr marL="285750" indent="-285750" algn="l">
              <a:buClr>
                <a:schemeClr val="dk1"/>
              </a:buClr>
              <a:buSzPts val="1100"/>
              <a:buFont typeface="Arial" panose="020B0604020202020204" pitchFamily="34" charset="0"/>
              <a:buChar char="•"/>
            </a:pPr>
            <a:r>
              <a:rPr lang="en-US" sz="1200" dirty="0"/>
              <a:t>Health disparities involve the distribution of risk factors, prevalence across the life course, and the differential association between exposure and outcome by race/ethnicity or sex</a:t>
            </a:r>
          </a:p>
          <a:p>
            <a:pPr marL="0" indent="0" algn="l">
              <a:buClr>
                <a:schemeClr val="dk1"/>
              </a:buClr>
              <a:buSzPts val="1100"/>
            </a:pPr>
            <a:endParaRPr lang="en-US" sz="1200" dirty="0"/>
          </a:p>
          <a:p>
            <a:pPr marL="285750" indent="-285750" algn="l">
              <a:buClr>
                <a:schemeClr val="dk1"/>
              </a:buClr>
              <a:buSzPts val="1100"/>
              <a:buFont typeface="Arial" panose="020B0604020202020204" pitchFamily="34" charset="0"/>
              <a:buChar char="•"/>
            </a:pPr>
            <a:r>
              <a:rPr lang="en-US" sz="1200" dirty="0"/>
              <a:t>Identifying modifiable risk factors and optimal intervention timings is crucial for reducing health disparities.</a:t>
            </a:r>
          </a:p>
          <a:p>
            <a:pPr marL="285750" indent="-285750" algn="l">
              <a:buClr>
                <a:schemeClr val="dk1"/>
              </a:buClr>
              <a:buSzPts val="1100"/>
              <a:buFont typeface="Arial" panose="020B0604020202020204" pitchFamily="34" charset="0"/>
              <a:buChar char="•"/>
            </a:pPr>
            <a:endParaRPr lang="en-US" sz="1200" dirty="0"/>
          </a:p>
          <a:p>
            <a:pPr marL="285750" indent="-285750" algn="l">
              <a:buClr>
                <a:schemeClr val="dk1"/>
              </a:buClr>
              <a:buSzPts val="1100"/>
              <a:buFont typeface="Arial" panose="020B0604020202020204" pitchFamily="34" charset="0"/>
              <a:buChar char="•"/>
            </a:pPr>
            <a:r>
              <a:rPr lang="en-US" sz="1200" dirty="0"/>
              <a:t>Research often uses race and sex as proxies for racism and sexism, focusing on structural and interpersonal aspects.</a:t>
            </a:r>
          </a:p>
          <a:p>
            <a:pPr marL="285750" indent="-285750" algn="l">
              <a:buClr>
                <a:schemeClr val="dk1"/>
              </a:buClr>
              <a:buSzPts val="1100"/>
              <a:buFont typeface="Arial" panose="020B0604020202020204" pitchFamily="34" charset="0"/>
              <a:buChar char="•"/>
            </a:pPr>
            <a:endParaRPr lang="en-US" sz="1200" dirty="0"/>
          </a:p>
          <a:p>
            <a:pPr marL="285750" indent="-285750" algn="l">
              <a:buClr>
                <a:schemeClr val="dk1"/>
              </a:buClr>
              <a:buSzPts val="1100"/>
              <a:buFont typeface="Arial" panose="020B0604020202020204" pitchFamily="34" charset="0"/>
              <a:buChar char="•"/>
            </a:pPr>
            <a:endParaRPr lang="en-US" sz="1200" dirty="0"/>
          </a:p>
          <a:p>
            <a:pPr marL="0" indent="0" algn="l">
              <a:buClr>
                <a:schemeClr val="dk1"/>
              </a:buClr>
              <a:buSzPts val="1100"/>
            </a:pPr>
            <a:endParaRPr lang="en-US" sz="1200" dirty="0"/>
          </a:p>
          <a:p>
            <a:pPr marL="0" indent="0" algn="l">
              <a:buClr>
                <a:schemeClr val="dk1"/>
              </a:buClr>
              <a:buSzPts val="1100"/>
            </a:pPr>
            <a:endParaRPr lang="en-US" sz="1200" dirty="0"/>
          </a:p>
        </p:txBody>
      </p:sp>
    </p:spTree>
    <p:extLst>
      <p:ext uri="{BB962C8B-B14F-4D97-AF65-F5344CB8AC3E}">
        <p14:creationId xmlns:p14="http://schemas.microsoft.com/office/powerpoint/2010/main" val="119856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p:tgtEl>
                                          <p:spTgt spid="17"/>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1000"/>
                                        <p:tgtEl>
                                          <p:spTgt spid="4"/>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1000"/>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53"/>
          <p:cNvSpPr txBox="1">
            <a:spLocks noGrp="1"/>
          </p:cNvSpPr>
          <p:nvPr>
            <p:ph type="title"/>
          </p:nvPr>
        </p:nvSpPr>
        <p:spPr>
          <a:xfrm>
            <a:off x="1436801" y="754520"/>
            <a:ext cx="6766851" cy="3133668"/>
          </a:xfrm>
          <a:prstGeom prst="rect">
            <a:avLst/>
          </a:prstGeom>
        </p:spPr>
        <p:txBody>
          <a:bodyPr spcFirstLastPara="1" wrap="square" lIns="91425" tIns="91425" rIns="91425" bIns="91425" anchor="t" anchorCtr="0">
            <a:noAutofit/>
          </a:bodyPr>
          <a:lstStyle/>
          <a:p>
            <a:pPr lvl="0"/>
            <a:br>
              <a:rPr lang="en-US" sz="1100" dirty="0"/>
            </a:br>
            <a:br>
              <a:rPr lang="en-US" sz="1100" dirty="0"/>
            </a:br>
            <a:r>
              <a:rPr lang="en-US" sz="1100" dirty="0"/>
              <a:t>1. Yoav Ben-</a:t>
            </a:r>
            <a:r>
              <a:rPr lang="en-US" sz="1100" dirty="0" err="1"/>
              <a:t>Shlomo</a:t>
            </a:r>
            <a:r>
              <a:rPr lang="en-US" sz="1100" dirty="0"/>
              <a:t>, Diana </a:t>
            </a:r>
            <a:r>
              <a:rPr lang="en-US" sz="1100" dirty="0" err="1"/>
              <a:t>Kuh</a:t>
            </a:r>
            <a:r>
              <a:rPr lang="en-US" sz="1100" dirty="0"/>
              <a:t>, A life course approach to chronic disease epidemiology: conceptual models, empirical challenges and interdisciplinary perspectives, International Journal of Epidemiology, Volume 31, Issue 2, April 2002, Pages 285–293, </a:t>
            </a:r>
            <a:r>
              <a:rPr lang="en-US" sz="1100" dirty="0">
                <a:hlinkClick r:id="rId3"/>
              </a:rPr>
              <a:t>https://doi.org/10.1093/ije/31.2.285</a:t>
            </a:r>
            <a:br>
              <a:rPr lang="en-US" sz="1100" dirty="0"/>
            </a:br>
            <a:br>
              <a:rPr lang="en-US" sz="1100" dirty="0"/>
            </a:br>
            <a:r>
              <a:rPr lang="en-US" sz="1100" dirty="0"/>
              <a:t>2. Ben-</a:t>
            </a:r>
            <a:r>
              <a:rPr lang="en-US" sz="1100" dirty="0" err="1"/>
              <a:t>Shlomo</a:t>
            </a:r>
            <a:r>
              <a:rPr lang="en-US" sz="1100" dirty="0"/>
              <a:t> Y, Cooper R, </a:t>
            </a:r>
            <a:r>
              <a:rPr lang="en-US" sz="1100" dirty="0" err="1"/>
              <a:t>Kuh</a:t>
            </a:r>
            <a:r>
              <a:rPr lang="en-US" sz="1100" dirty="0"/>
              <a:t> D. The last two decades of life course epidemiology, and its relevance for research on ageing. Int J Epidemiol. 2016 Aug;45(4):973-988. </a:t>
            </a:r>
            <a:r>
              <a:rPr lang="en-US" sz="1100" dirty="0" err="1"/>
              <a:t>doi</a:t>
            </a:r>
            <a:r>
              <a:rPr lang="en-US" sz="1100" dirty="0"/>
              <a:t>: 10.1093/</a:t>
            </a:r>
            <a:r>
              <a:rPr lang="en-US" sz="1100" dirty="0" err="1"/>
              <a:t>ije</a:t>
            </a:r>
            <a:r>
              <a:rPr lang="en-US" sz="1100" dirty="0"/>
              <a:t>/dyw096. PMID: 27880685; PMCID: PMC5841628.</a:t>
            </a:r>
            <a:br>
              <a:rPr lang="en-US" sz="1100" dirty="0"/>
            </a:br>
            <a:br>
              <a:rPr lang="en-US" sz="1100" dirty="0"/>
            </a:br>
            <a:r>
              <a:rPr lang="en-US" sz="1100" dirty="0"/>
              <a:t>3. </a:t>
            </a:r>
            <a:r>
              <a:rPr lang="en-US" sz="1100" dirty="0" err="1"/>
              <a:t>Gilsanz</a:t>
            </a:r>
            <a:r>
              <a:rPr lang="en-US" sz="1100" dirty="0"/>
              <a:t> P, Young JG, </a:t>
            </a:r>
            <a:r>
              <a:rPr lang="en-US" sz="1100" dirty="0" err="1"/>
              <a:t>Glymour</a:t>
            </a:r>
            <a:r>
              <a:rPr lang="en-US" sz="1100" dirty="0"/>
              <a:t> MM, </a:t>
            </a:r>
            <a:r>
              <a:rPr lang="en-US" sz="1100" dirty="0" err="1"/>
              <a:t>Tchetgen</a:t>
            </a:r>
            <a:r>
              <a:rPr lang="en-US" sz="1100" dirty="0"/>
              <a:t> </a:t>
            </a:r>
            <a:r>
              <a:rPr lang="en-US" sz="1100" dirty="0" err="1"/>
              <a:t>Tchetgen</a:t>
            </a:r>
            <a:r>
              <a:rPr lang="en-US" sz="1100" dirty="0"/>
              <a:t> EJ, </a:t>
            </a:r>
            <a:r>
              <a:rPr lang="en-US" sz="1100" dirty="0" err="1"/>
              <a:t>Eng</a:t>
            </a:r>
            <a:r>
              <a:rPr lang="en-US" sz="1100" dirty="0"/>
              <a:t> CW, </a:t>
            </a:r>
            <a:r>
              <a:rPr lang="en-US" sz="1100" dirty="0" err="1"/>
              <a:t>Koenen</a:t>
            </a:r>
            <a:r>
              <a:rPr lang="en-US" sz="1100" dirty="0"/>
              <a:t> KC, </a:t>
            </a:r>
            <a:r>
              <a:rPr lang="en-US" sz="1100" dirty="0" err="1"/>
              <a:t>Kubzansky</a:t>
            </a:r>
            <a:r>
              <a:rPr lang="en-US" sz="1100" dirty="0"/>
              <a:t> LD. Marginal Structural Models for Life-Course Theories and Social Epidemiology: Definitions, Sources of Bias, and Simulated Illustrations. Am J Epidemiol. 2022 Jan 24;191(2):349-359. </a:t>
            </a:r>
            <a:r>
              <a:rPr lang="en-US" sz="1100" dirty="0" err="1"/>
              <a:t>doi</a:t>
            </a:r>
            <a:r>
              <a:rPr lang="en-US" sz="1100" dirty="0"/>
              <a:t>: 10.1093/</a:t>
            </a:r>
            <a:r>
              <a:rPr lang="en-US" sz="1100" dirty="0" err="1"/>
              <a:t>aje</a:t>
            </a:r>
            <a:r>
              <a:rPr lang="en-US" sz="1100" dirty="0"/>
              <a:t>/kwab253. PMID: 34668974; PMCID: PMC8897994.</a:t>
            </a:r>
            <a:br>
              <a:rPr lang="en-US" sz="1100" dirty="0"/>
            </a:br>
            <a:br>
              <a:rPr lang="en-US" sz="1100" dirty="0"/>
            </a:br>
            <a:r>
              <a:rPr lang="en-US" sz="1100" dirty="0"/>
              <a:t>4. Schwartz, Gabriel and </a:t>
            </a:r>
            <a:r>
              <a:rPr lang="en-US" sz="1100" dirty="0" err="1"/>
              <a:t>Glymour</a:t>
            </a:r>
            <a:r>
              <a:rPr lang="en-US" sz="1100" dirty="0"/>
              <a:t>, M. Maria, Bridging the Divide: Tackling Tensions between Life-Course Epidemiology and Causal Inference (December 1, 2023). Annual Review of Developmental Psychology, Vol. 5, pp. 355-374, 2023, http://</a:t>
            </a:r>
            <a:r>
              <a:rPr lang="en-US" sz="1100" dirty="0" err="1"/>
              <a:t>dx.doi.org</a:t>
            </a:r>
            <a:r>
              <a:rPr lang="en-US" sz="1100" dirty="0"/>
              <a:t>/10.1146/annurev-devpsych-120221-033623</a:t>
            </a:r>
            <a:br>
              <a:rPr lang="en-US" sz="1100" dirty="0"/>
            </a:br>
            <a:br>
              <a:rPr lang="en-US" sz="1100" dirty="0"/>
            </a:br>
            <a:br>
              <a:rPr lang="en-US" sz="1100" dirty="0"/>
            </a:br>
            <a:br>
              <a:rPr lang="en-US" sz="1100" dirty="0"/>
            </a:br>
            <a:endParaRPr lang="en-US" sz="1100" dirty="0"/>
          </a:p>
        </p:txBody>
      </p:sp>
      <p:sp>
        <p:nvSpPr>
          <p:cNvPr id="376" name="Google Shape;376;p53"/>
          <p:cNvSpPr txBox="1">
            <a:spLocks noGrp="1"/>
          </p:cNvSpPr>
          <p:nvPr>
            <p:ph type="subTitle" idx="1"/>
          </p:nvPr>
        </p:nvSpPr>
        <p:spPr>
          <a:xfrm>
            <a:off x="1216869" y="275052"/>
            <a:ext cx="6363720"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Resources about lifecourse epidemiology:</a:t>
            </a:r>
            <a:endParaRPr dirty="0"/>
          </a:p>
        </p:txBody>
      </p:sp>
    </p:spTree>
    <p:extLst>
      <p:ext uri="{BB962C8B-B14F-4D97-AF65-F5344CB8AC3E}">
        <p14:creationId xmlns:p14="http://schemas.microsoft.com/office/powerpoint/2010/main" val="328783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76"/>
                                        </p:tgtEl>
                                        <p:attrNameLst>
                                          <p:attrName>style.visibility</p:attrName>
                                        </p:attrNameLst>
                                      </p:cBhvr>
                                      <p:to>
                                        <p:strVal val="visible"/>
                                      </p:to>
                                    </p:set>
                                    <p:anim calcmode="lin" valueType="num">
                                      <p:cBhvr additive="base">
                                        <p:cTn id="7" dur="1000"/>
                                        <p:tgtEl>
                                          <p:spTgt spid="3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otebook Lesson by Slidesgo">
  <a:themeElements>
    <a:clrScheme name="Simple Light">
      <a:dk1>
        <a:srgbClr val="595959"/>
      </a:dk1>
      <a:lt1>
        <a:srgbClr val="F13286"/>
      </a:lt1>
      <a:dk2>
        <a:srgbClr val="595959"/>
      </a:dk2>
      <a:lt2>
        <a:srgbClr val="8CB2D6"/>
      </a:lt2>
      <a:accent1>
        <a:srgbClr val="F13286"/>
      </a:accent1>
      <a:accent2>
        <a:srgbClr val="C76D03"/>
      </a:accent2>
      <a:accent3>
        <a:srgbClr val="F13286"/>
      </a:accent3>
      <a:accent4>
        <a:srgbClr val="F58435"/>
      </a:accent4>
      <a:accent5>
        <a:srgbClr val="64889E"/>
      </a:accent5>
      <a:accent6>
        <a:srgbClr val="595959"/>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78aac226-2f03-4b4d-9037-b46d56c55210}" enabled="0" method="" siteId="{78aac226-2f03-4b4d-9037-b46d56c55210}" removed="1"/>
</clbl:labelList>
</file>

<file path=docProps/app.xml><?xml version="1.0" encoding="utf-8"?>
<Properties xmlns="http://schemas.openxmlformats.org/officeDocument/2006/extended-properties" xmlns:vt="http://schemas.openxmlformats.org/officeDocument/2006/docPropsVTypes">
  <TotalTime>6958</TotalTime>
  <Words>707</Words>
  <Application>Microsoft Macintosh PowerPoint</Application>
  <PresentationFormat>On-screen Show (16:9)</PresentationFormat>
  <Paragraphs>67</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Concert One</vt:lpstr>
      <vt:lpstr>Coming Soon</vt:lpstr>
      <vt:lpstr>Arial</vt:lpstr>
      <vt:lpstr>Roboto Mono Medium</vt:lpstr>
      <vt:lpstr>Anonymous Pro</vt:lpstr>
      <vt:lpstr>Notebook Lesson by Slidesgo</vt:lpstr>
      <vt:lpstr>SERious  Summaries</vt:lpstr>
      <vt:lpstr>Is lifecourse epidemiology a melting pot of bias? With Dr. Paola Gilsanz</vt:lpstr>
      <vt:lpstr>S1 E18</vt:lpstr>
      <vt:lpstr>Examination of biological, behavioral, and social processes across an individual's life to influence health conditions later in life.</vt:lpstr>
      <vt:lpstr>PowerPoint Presentation</vt:lpstr>
      <vt:lpstr>Lifecourse epidemiology frameworks carefully integrate social and biological exposures, acknowledging that these influences cannot be ignored when examining health across the life course</vt:lpstr>
      <vt:lpstr>Methodological considerations</vt:lpstr>
      <vt:lpstr>PowerPoint Presentation</vt:lpstr>
      <vt:lpstr>  1. Yoav Ben-Shlomo, Diana Kuh, A life course approach to chronic disease epidemiology: conceptual models, empirical challenges and interdisciplinary perspectives, International Journal of Epidemiology, Volume 31, Issue 2, April 2002, Pages 285–293, https://doi.org/10.1093/ije/31.2.285  2. Ben-Shlomo Y, Cooper R, Kuh D. The last two decades of life course epidemiology, and its relevance for research on ageing. Int J Epidemiol. 2016 Aug;45(4):973-988. doi: 10.1093/ije/dyw096. PMID: 27880685; PMCID: PMC5841628.  3. Gilsanz P, Young JG, Glymour MM, Tchetgen Tchetgen EJ, Eng CW, Koenen KC, Kubzansky LD. Marginal Structural Models for Life-Course Theories and Social Epidemiology: Definitions, Sources of Bias, and Simulated Illustrations. Am J Epidemiol. 2022 Jan 24;191(2):349-359. doi: 10.1093/aje/kwab253. PMID: 34668974; PMCID: PMC8897994.  4. Schwartz, Gabriel and Glymour, M. Maria, Bridging the Divide: Tackling Tensions between Life-Course Epidemiology and Causal Inference (December 1, 2023). Annual Review of Developmental Psychology, Vol. 5, pp. 355-374, 2023, http://dx.doi.org/10.1146/annurev-devpsych-120221-033623    </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SERious  Summaries</dc:title>
  <cp:lastModifiedBy>Hailey Banack</cp:lastModifiedBy>
  <cp:revision>2</cp:revision>
  <dcterms:modified xsi:type="dcterms:W3CDTF">2024-12-12T21:00:02Z</dcterms:modified>
</cp:coreProperties>
</file>