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92" r:id="rId1"/>
  </p:sldMasterIdLst>
  <p:notesMasterIdLst>
    <p:notesMasterId r:id="rId11"/>
  </p:notesMasterIdLst>
  <p:sldIdLst>
    <p:sldId id="256" r:id="rId2"/>
    <p:sldId id="261" r:id="rId3"/>
    <p:sldId id="259" r:id="rId4"/>
    <p:sldId id="258" r:id="rId5"/>
    <p:sldId id="264" r:id="rId6"/>
    <p:sldId id="316" r:id="rId7"/>
    <p:sldId id="262" r:id="rId8"/>
    <p:sldId id="277" r:id="rId9"/>
    <p:sldId id="276" r:id="rId10"/>
  </p:sldIdLst>
  <p:sldSz cx="9144000" cy="5143500" type="screen16x9"/>
  <p:notesSz cx="6858000" cy="9144000"/>
  <p:embeddedFontLst>
    <p:embeddedFont>
      <p:font typeface="Anonymous Pro" panose="02060609030202000504" pitchFamily="49" charset="0"/>
      <p:regular r:id="rId12"/>
      <p:bold r:id="rId13"/>
      <p:italic r:id="rId14"/>
      <p:boldItalic r:id="rId15"/>
    </p:embeddedFont>
    <p:embeddedFont>
      <p:font typeface="Coming Soon" panose="02000000000000000000" pitchFamily="2" charset="0"/>
      <p:regular r:id="rId16"/>
    </p:embeddedFont>
    <p:embeddedFont>
      <p:font typeface="Concert One" pitchFamily="2" charset="77"/>
      <p:regular r:id="rId17"/>
    </p:embeddedFont>
    <p:embeddedFont>
      <p:font typeface="Roboto Mono Medium" panose="020F0502020204030204" pitchFamily="34" charset="0"/>
      <p:regular r:id="rId18"/>
      <p:bold r:id="rId19"/>
      <p:italic r:id="rId20"/>
      <p:boldItalic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53E04B-AF35-1547-9FA1-3295E1B9C489}" v="1" dt="2024-12-12T20:47:17.318"/>
  </p1510:revLst>
</p1510:revInfo>
</file>

<file path=ppt/tableStyles.xml><?xml version="1.0" encoding="utf-8"?>
<a:tblStyleLst xmlns:a="http://schemas.openxmlformats.org/drawingml/2006/main" def="{3816D550-F08F-4480-9878-08D45FC6B3E0}">
  <a:tblStyle styleId="{3816D550-F08F-4480-9878-08D45FC6B3E0}"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37"/>
    <p:restoredTop sz="94694"/>
  </p:normalViewPr>
  <p:slideViewPr>
    <p:cSldViewPr snapToGrid="0">
      <p:cViewPr varScale="1">
        <p:scale>
          <a:sx n="156" d="100"/>
          <a:sy n="156" d="100"/>
        </p:scale>
        <p:origin x="528" y="168"/>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font" Target="fonts/font10.fntdata"/><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font" Target="fonts/font9.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font" Target="fonts/font4.fntdata"/><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iley Banack" userId="df58c6bd-3e89-4835-b83d-a52c76bdafc9" providerId="ADAL" clId="{EC53E04B-AF35-1547-9FA1-3295E1B9C489}"/>
    <pc:docChg chg="modSld">
      <pc:chgData name="Hailey Banack" userId="df58c6bd-3e89-4835-b83d-a52c76bdafc9" providerId="ADAL" clId="{EC53E04B-AF35-1547-9FA1-3295E1B9C489}" dt="2024-12-12T20:47:17.318" v="0"/>
      <pc:docMkLst>
        <pc:docMk/>
      </pc:docMkLst>
      <pc:sldChg chg="addSp modSp">
        <pc:chgData name="Hailey Banack" userId="df58c6bd-3e89-4835-b83d-a52c76bdafc9" providerId="ADAL" clId="{EC53E04B-AF35-1547-9FA1-3295E1B9C489}" dt="2024-12-12T20:47:17.318" v="0"/>
        <pc:sldMkLst>
          <pc:docMk/>
          <pc:sldMk cId="0" sldId="256"/>
        </pc:sldMkLst>
        <pc:spChg chg="add mod">
          <ac:chgData name="Hailey Banack" userId="df58c6bd-3e89-4835-b83d-a52c76bdafc9" providerId="ADAL" clId="{EC53E04B-AF35-1547-9FA1-3295E1B9C489}" dt="2024-12-12T20:47:17.318" v="0"/>
          <ac:spMkLst>
            <pc:docMk/>
            <pc:sldMk cId="0" sldId="256"/>
            <ac:spMk id="6" creationId="{850CABAB-D9E0-355B-4B1E-5611EE947C03}"/>
          </ac:spMkLst>
        </pc:spChg>
      </pc:sldChg>
    </pc:docChg>
  </pc:docChgLst>
  <pc:docChgLst>
    <pc:chgData name="Hailey Banack" userId="df58c6bd-3e89-4835-b83d-a52c76bdafc9" providerId="ADAL" clId="{6C8A8FC0-6E32-6746-9133-9F648165E000}"/>
    <pc:docChg chg="undo custSel addSld delSld modSld sldOrd">
      <pc:chgData name="Hailey Banack" userId="df58c6bd-3e89-4835-b83d-a52c76bdafc9" providerId="ADAL" clId="{6C8A8FC0-6E32-6746-9133-9F648165E000}" dt="2024-10-18T17:10:49.984" v="3669" actId="1076"/>
      <pc:docMkLst>
        <pc:docMk/>
      </pc:docMkLst>
      <pc:sldChg chg="addSp modSp mod">
        <pc:chgData name="Hailey Banack" userId="df58c6bd-3e89-4835-b83d-a52c76bdafc9" providerId="ADAL" clId="{6C8A8FC0-6E32-6746-9133-9F648165E000}" dt="2024-10-18T15:32:35.852" v="2858" actId="20577"/>
        <pc:sldMkLst>
          <pc:docMk/>
          <pc:sldMk cId="0" sldId="256"/>
        </pc:sldMkLst>
        <pc:spChg chg="add mod">
          <ac:chgData name="Hailey Banack" userId="df58c6bd-3e89-4835-b83d-a52c76bdafc9" providerId="ADAL" clId="{6C8A8FC0-6E32-6746-9133-9F648165E000}" dt="2024-10-18T14:29:10.267" v="153" actId="1037"/>
          <ac:spMkLst>
            <pc:docMk/>
            <pc:sldMk cId="0" sldId="256"/>
            <ac:spMk id="2" creationId="{8E75CED5-F62D-F782-C6AD-B1C351FE3092}"/>
          </ac:spMkLst>
        </pc:spChg>
        <pc:spChg chg="add mod">
          <ac:chgData name="Hailey Banack" userId="df58c6bd-3e89-4835-b83d-a52c76bdafc9" providerId="ADAL" clId="{6C8A8FC0-6E32-6746-9133-9F648165E000}" dt="2024-10-18T14:29:20.054" v="164" actId="20577"/>
          <ac:spMkLst>
            <pc:docMk/>
            <pc:sldMk cId="0" sldId="256"/>
            <ac:spMk id="5" creationId="{6E551378-DE19-955F-700C-755DD5B1BBDC}"/>
          </ac:spMkLst>
        </pc:spChg>
        <pc:spChg chg="mod">
          <ac:chgData name="Hailey Banack" userId="df58c6bd-3e89-4835-b83d-a52c76bdafc9" providerId="ADAL" clId="{6C8A8FC0-6E32-6746-9133-9F648165E000}" dt="2024-10-18T15:32:35.852" v="2858" actId="20577"/>
          <ac:spMkLst>
            <pc:docMk/>
            <pc:sldMk cId="0" sldId="256"/>
            <ac:spMk id="309" creationId="{00000000-0000-0000-0000-000000000000}"/>
          </ac:spMkLst>
        </pc:spChg>
      </pc:sldChg>
      <pc:sldChg chg="addSp delSp modSp mod ord delAnim modAnim">
        <pc:chgData name="Hailey Banack" userId="df58c6bd-3e89-4835-b83d-a52c76bdafc9" providerId="ADAL" clId="{6C8A8FC0-6E32-6746-9133-9F648165E000}" dt="2024-10-18T17:10:49.984" v="3669" actId="1076"/>
        <pc:sldMkLst>
          <pc:docMk/>
          <pc:sldMk cId="0" sldId="258"/>
        </pc:sldMkLst>
        <pc:spChg chg="add del mod">
          <ac:chgData name="Hailey Banack" userId="df58c6bd-3e89-4835-b83d-a52c76bdafc9" providerId="ADAL" clId="{6C8A8FC0-6E32-6746-9133-9F648165E000}" dt="2024-10-18T14:42:57.896" v="518" actId="478"/>
          <ac:spMkLst>
            <pc:docMk/>
            <pc:sldMk cId="0" sldId="258"/>
            <ac:spMk id="5" creationId="{F0F08B55-7F8F-D072-2048-32C6D522EFDD}"/>
          </ac:spMkLst>
        </pc:spChg>
        <pc:spChg chg="del">
          <ac:chgData name="Hailey Banack" userId="df58c6bd-3e89-4835-b83d-a52c76bdafc9" providerId="ADAL" clId="{6C8A8FC0-6E32-6746-9133-9F648165E000}" dt="2024-10-18T15:26:19.528" v="2491" actId="478"/>
          <ac:spMkLst>
            <pc:docMk/>
            <pc:sldMk cId="0" sldId="258"/>
            <ac:spMk id="6" creationId="{8783A405-4F65-3B95-5DFF-01917325739C}"/>
          </ac:spMkLst>
        </pc:spChg>
        <pc:spChg chg="add del">
          <ac:chgData name="Hailey Banack" userId="df58c6bd-3e89-4835-b83d-a52c76bdafc9" providerId="ADAL" clId="{6C8A8FC0-6E32-6746-9133-9F648165E000}" dt="2024-10-18T15:26:30.286" v="2504" actId="22"/>
          <ac:spMkLst>
            <pc:docMk/>
            <pc:sldMk cId="0" sldId="258"/>
            <ac:spMk id="8" creationId="{9D5A13B8-07FB-2224-BD0B-062E2F718203}"/>
          </ac:spMkLst>
        </pc:spChg>
        <pc:spChg chg="add mod">
          <ac:chgData name="Hailey Banack" userId="df58c6bd-3e89-4835-b83d-a52c76bdafc9" providerId="ADAL" clId="{6C8A8FC0-6E32-6746-9133-9F648165E000}" dt="2024-10-18T15:28:19.779" v="2653" actId="1076"/>
          <ac:spMkLst>
            <pc:docMk/>
            <pc:sldMk cId="0" sldId="258"/>
            <ac:spMk id="9" creationId="{1AAC3AE4-9DAA-5D7B-2CBB-BB6A7B5C9A3A}"/>
          </ac:spMkLst>
        </pc:spChg>
        <pc:spChg chg="add del mod">
          <ac:chgData name="Hailey Banack" userId="df58c6bd-3e89-4835-b83d-a52c76bdafc9" providerId="ADAL" clId="{6C8A8FC0-6E32-6746-9133-9F648165E000}" dt="2024-10-18T15:26:44.934" v="2512"/>
          <ac:spMkLst>
            <pc:docMk/>
            <pc:sldMk cId="0" sldId="258"/>
            <ac:spMk id="10" creationId="{5F7C7B48-8C74-924F-72FC-F6A597D79C7B}"/>
          </ac:spMkLst>
        </pc:spChg>
        <pc:spChg chg="add mod">
          <ac:chgData name="Hailey Banack" userId="df58c6bd-3e89-4835-b83d-a52c76bdafc9" providerId="ADAL" clId="{6C8A8FC0-6E32-6746-9133-9F648165E000}" dt="2024-10-18T15:31:01.567" v="2850" actId="1076"/>
          <ac:spMkLst>
            <pc:docMk/>
            <pc:sldMk cId="0" sldId="258"/>
            <ac:spMk id="11" creationId="{3C9B2704-523D-2984-21CA-A7FA5A93E7B9}"/>
          </ac:spMkLst>
        </pc:spChg>
        <pc:spChg chg="add mod">
          <ac:chgData name="Hailey Banack" userId="df58c6bd-3e89-4835-b83d-a52c76bdafc9" providerId="ADAL" clId="{6C8A8FC0-6E32-6746-9133-9F648165E000}" dt="2024-10-18T15:31:11.200" v="2853" actId="1076"/>
          <ac:spMkLst>
            <pc:docMk/>
            <pc:sldMk cId="0" sldId="258"/>
            <ac:spMk id="12" creationId="{1F89A7CA-51BF-5229-7422-098C1CDED565}"/>
          </ac:spMkLst>
        </pc:spChg>
        <pc:spChg chg="mod">
          <ac:chgData name="Hailey Banack" userId="df58c6bd-3e89-4835-b83d-a52c76bdafc9" providerId="ADAL" clId="{6C8A8FC0-6E32-6746-9133-9F648165E000}" dt="2024-10-18T15:37:32.938" v="2972" actId="1076"/>
          <ac:spMkLst>
            <pc:docMk/>
            <pc:sldMk cId="0" sldId="258"/>
            <ac:spMk id="326" creationId="{00000000-0000-0000-0000-000000000000}"/>
          </ac:spMkLst>
        </pc:spChg>
        <pc:spChg chg="del mod">
          <ac:chgData name="Hailey Banack" userId="df58c6bd-3e89-4835-b83d-a52c76bdafc9" providerId="ADAL" clId="{6C8A8FC0-6E32-6746-9133-9F648165E000}" dt="2024-10-18T14:42:54.996" v="517" actId="478"/>
          <ac:spMkLst>
            <pc:docMk/>
            <pc:sldMk cId="0" sldId="258"/>
            <ac:spMk id="329" creationId="{00000000-0000-0000-0000-000000000000}"/>
          </ac:spMkLst>
        </pc:spChg>
        <pc:spChg chg="mod">
          <ac:chgData name="Hailey Banack" userId="df58c6bd-3e89-4835-b83d-a52c76bdafc9" providerId="ADAL" clId="{6C8A8FC0-6E32-6746-9133-9F648165E000}" dt="2024-10-18T17:10:49.984" v="3669" actId="1076"/>
          <ac:spMkLst>
            <pc:docMk/>
            <pc:sldMk cId="0" sldId="258"/>
            <ac:spMk id="330" creationId="{00000000-0000-0000-0000-000000000000}"/>
          </ac:spMkLst>
        </pc:spChg>
        <pc:spChg chg="mod">
          <ac:chgData name="Hailey Banack" userId="df58c6bd-3e89-4835-b83d-a52c76bdafc9" providerId="ADAL" clId="{6C8A8FC0-6E32-6746-9133-9F648165E000}" dt="2024-10-18T15:31:07.732" v="2852" actId="1076"/>
          <ac:spMkLst>
            <pc:docMk/>
            <pc:sldMk cId="0" sldId="258"/>
            <ac:spMk id="333" creationId="{00000000-0000-0000-0000-000000000000}"/>
          </ac:spMkLst>
        </pc:spChg>
        <pc:spChg chg="del mod">
          <ac:chgData name="Hailey Banack" userId="df58c6bd-3e89-4835-b83d-a52c76bdafc9" providerId="ADAL" clId="{6C8A8FC0-6E32-6746-9133-9F648165E000}" dt="2024-10-18T14:44:56.361" v="659" actId="478"/>
          <ac:spMkLst>
            <pc:docMk/>
            <pc:sldMk cId="0" sldId="258"/>
            <ac:spMk id="334" creationId="{00000000-0000-0000-0000-000000000000}"/>
          </ac:spMkLst>
        </pc:spChg>
        <pc:picChg chg="del">
          <ac:chgData name="Hailey Banack" userId="df58c6bd-3e89-4835-b83d-a52c76bdafc9" providerId="ADAL" clId="{6C8A8FC0-6E32-6746-9133-9F648165E000}" dt="2024-10-18T15:35:51.453" v="2954" actId="478"/>
          <ac:picMkLst>
            <pc:docMk/>
            <pc:sldMk cId="0" sldId="258"/>
            <ac:picMk id="2" creationId="{77BE233C-589D-F9C6-32E9-57E02D2D245B}"/>
          </ac:picMkLst>
        </pc:picChg>
        <pc:picChg chg="del">
          <ac:chgData name="Hailey Banack" userId="df58c6bd-3e89-4835-b83d-a52c76bdafc9" providerId="ADAL" clId="{6C8A8FC0-6E32-6746-9133-9F648165E000}" dt="2024-10-18T15:26:16.649" v="2490" actId="478"/>
          <ac:picMkLst>
            <pc:docMk/>
            <pc:sldMk cId="0" sldId="258"/>
            <ac:picMk id="3" creationId="{6141D687-3528-04D8-0D87-8CC632A02384}"/>
          </ac:picMkLst>
        </pc:picChg>
        <pc:picChg chg="add mod">
          <ac:chgData name="Hailey Banack" userId="df58c6bd-3e89-4835-b83d-a52c76bdafc9" providerId="ADAL" clId="{6C8A8FC0-6E32-6746-9133-9F648165E000}" dt="2024-10-18T15:37:36.392" v="2973" actId="1076"/>
          <ac:picMkLst>
            <pc:docMk/>
            <pc:sldMk cId="0" sldId="258"/>
            <ac:picMk id="13" creationId="{2E2B05F2-BFA2-C0E1-7E7F-56A9E5660F1D}"/>
          </ac:picMkLst>
        </pc:picChg>
      </pc:sldChg>
      <pc:sldChg chg="addSp delSp modSp mod delAnim modAnim">
        <pc:chgData name="Hailey Banack" userId="df58c6bd-3e89-4835-b83d-a52c76bdafc9" providerId="ADAL" clId="{6C8A8FC0-6E32-6746-9133-9F648165E000}" dt="2024-10-18T17:09:40.166" v="3659" actId="478"/>
        <pc:sldMkLst>
          <pc:docMk/>
          <pc:sldMk cId="0" sldId="259"/>
        </pc:sldMkLst>
        <pc:spChg chg="add mod">
          <ac:chgData name="Hailey Banack" userId="df58c6bd-3e89-4835-b83d-a52c76bdafc9" providerId="ADAL" clId="{6C8A8FC0-6E32-6746-9133-9F648165E000}" dt="2024-10-18T14:34:13.161" v="300" actId="1076"/>
          <ac:spMkLst>
            <pc:docMk/>
            <pc:sldMk cId="0" sldId="259"/>
            <ac:spMk id="5" creationId="{1BCC78DA-9387-EA86-726D-86C5BEFBC9E6}"/>
          </ac:spMkLst>
        </pc:spChg>
        <pc:spChg chg="mod">
          <ac:chgData name="Hailey Banack" userId="df58c6bd-3e89-4835-b83d-a52c76bdafc9" providerId="ADAL" clId="{6C8A8FC0-6E32-6746-9133-9F648165E000}" dt="2024-10-18T14:30:57.686" v="212" actId="20577"/>
          <ac:spMkLst>
            <pc:docMk/>
            <pc:sldMk cId="0" sldId="259"/>
            <ac:spMk id="343" creationId="{00000000-0000-0000-0000-000000000000}"/>
          </ac:spMkLst>
        </pc:spChg>
        <pc:spChg chg="mod">
          <ac:chgData name="Hailey Banack" userId="df58c6bd-3e89-4835-b83d-a52c76bdafc9" providerId="ADAL" clId="{6C8A8FC0-6E32-6746-9133-9F648165E000}" dt="2024-10-18T14:31:24.367" v="227" actId="20577"/>
          <ac:spMkLst>
            <pc:docMk/>
            <pc:sldMk cId="0" sldId="259"/>
            <ac:spMk id="346" creationId="{00000000-0000-0000-0000-000000000000}"/>
          </ac:spMkLst>
        </pc:spChg>
        <pc:spChg chg="del mod">
          <ac:chgData name="Hailey Banack" userId="df58c6bd-3e89-4835-b83d-a52c76bdafc9" providerId="ADAL" clId="{6C8A8FC0-6E32-6746-9133-9F648165E000}" dt="2024-10-18T14:31:33.487" v="229" actId="478"/>
          <ac:spMkLst>
            <pc:docMk/>
            <pc:sldMk cId="0" sldId="259"/>
            <ac:spMk id="347" creationId="{00000000-0000-0000-0000-000000000000}"/>
          </ac:spMkLst>
        </pc:spChg>
        <pc:picChg chg="add mod">
          <ac:chgData name="Hailey Banack" userId="df58c6bd-3e89-4835-b83d-a52c76bdafc9" providerId="ADAL" clId="{6C8A8FC0-6E32-6746-9133-9F648165E000}" dt="2024-10-18T14:33:34.028" v="248" actId="1076"/>
          <ac:picMkLst>
            <pc:docMk/>
            <pc:sldMk cId="0" sldId="259"/>
            <ac:picMk id="2" creationId="{A00F8BA7-DBF1-6D65-430E-DBD03761209B}"/>
          </ac:picMkLst>
        </pc:picChg>
        <pc:picChg chg="del">
          <ac:chgData name="Hailey Banack" userId="df58c6bd-3e89-4835-b83d-a52c76bdafc9" providerId="ADAL" clId="{6C8A8FC0-6E32-6746-9133-9F648165E000}" dt="2024-10-18T17:09:40.166" v="3659" actId="478"/>
          <ac:picMkLst>
            <pc:docMk/>
            <pc:sldMk cId="0" sldId="259"/>
            <ac:picMk id="3" creationId="{F0A377BE-7A31-7138-AB56-04A1522F5FBA}"/>
          </ac:picMkLst>
        </pc:picChg>
        <pc:picChg chg="add del mod">
          <ac:chgData name="Hailey Banack" userId="df58c6bd-3e89-4835-b83d-a52c76bdafc9" providerId="ADAL" clId="{6C8A8FC0-6E32-6746-9133-9F648165E000}" dt="2024-10-18T14:33:31.699" v="247" actId="478"/>
          <ac:picMkLst>
            <pc:docMk/>
            <pc:sldMk cId="0" sldId="259"/>
            <ac:picMk id="4" creationId="{DB18FB22-B01D-D1E3-EF70-2BE846EE8FD6}"/>
          </ac:picMkLst>
        </pc:picChg>
      </pc:sldChg>
      <pc:sldChg chg="modSp mod">
        <pc:chgData name="Hailey Banack" userId="df58c6bd-3e89-4835-b83d-a52c76bdafc9" providerId="ADAL" clId="{6C8A8FC0-6E32-6746-9133-9F648165E000}" dt="2024-10-18T14:30:08.723" v="209" actId="20577"/>
        <pc:sldMkLst>
          <pc:docMk/>
          <pc:sldMk cId="0" sldId="261"/>
        </pc:sldMkLst>
        <pc:spChg chg="mod">
          <ac:chgData name="Hailey Banack" userId="df58c6bd-3e89-4835-b83d-a52c76bdafc9" providerId="ADAL" clId="{6C8A8FC0-6E32-6746-9133-9F648165E000}" dt="2024-10-18T14:28:30.039" v="121" actId="20577"/>
          <ac:spMkLst>
            <pc:docMk/>
            <pc:sldMk cId="0" sldId="261"/>
            <ac:spMk id="365" creationId="{00000000-0000-0000-0000-000000000000}"/>
          </ac:spMkLst>
        </pc:spChg>
        <pc:spChg chg="mod">
          <ac:chgData name="Hailey Banack" userId="df58c6bd-3e89-4835-b83d-a52c76bdafc9" providerId="ADAL" clId="{6C8A8FC0-6E32-6746-9133-9F648165E000}" dt="2024-10-18T14:30:08.723" v="209" actId="20577"/>
          <ac:spMkLst>
            <pc:docMk/>
            <pc:sldMk cId="0" sldId="261"/>
            <ac:spMk id="366" creationId="{00000000-0000-0000-0000-000000000000}"/>
          </ac:spMkLst>
        </pc:spChg>
      </pc:sldChg>
      <pc:sldChg chg="delSp modSp mod delAnim">
        <pc:chgData name="Hailey Banack" userId="df58c6bd-3e89-4835-b83d-a52c76bdafc9" providerId="ADAL" clId="{6C8A8FC0-6E32-6746-9133-9F648165E000}" dt="2024-10-18T14:35:14.805" v="320" actId="20577"/>
        <pc:sldMkLst>
          <pc:docMk/>
          <pc:sldMk cId="0" sldId="262"/>
        </pc:sldMkLst>
        <pc:spChg chg="del">
          <ac:chgData name="Hailey Banack" userId="df58c6bd-3e89-4835-b83d-a52c76bdafc9" providerId="ADAL" clId="{6C8A8FC0-6E32-6746-9133-9F648165E000}" dt="2024-10-18T14:33:15.790" v="242" actId="21"/>
          <ac:spMkLst>
            <pc:docMk/>
            <pc:sldMk cId="0" sldId="262"/>
            <ac:spMk id="4" creationId="{696E8A2A-244D-BBD9-9F0D-D1EEC9D5426C}"/>
          </ac:spMkLst>
        </pc:spChg>
        <pc:spChg chg="mod">
          <ac:chgData name="Hailey Banack" userId="df58c6bd-3e89-4835-b83d-a52c76bdafc9" providerId="ADAL" clId="{6C8A8FC0-6E32-6746-9133-9F648165E000}" dt="2024-10-18T14:35:14.805" v="320" actId="20577"/>
          <ac:spMkLst>
            <pc:docMk/>
            <pc:sldMk cId="0" sldId="262"/>
            <ac:spMk id="375" creationId="{00000000-0000-0000-0000-000000000000}"/>
          </ac:spMkLst>
        </pc:spChg>
        <pc:picChg chg="del">
          <ac:chgData name="Hailey Banack" userId="df58c6bd-3e89-4835-b83d-a52c76bdafc9" providerId="ADAL" clId="{6C8A8FC0-6E32-6746-9133-9F648165E000}" dt="2024-10-18T14:33:08.645" v="240" actId="21"/>
          <ac:picMkLst>
            <pc:docMk/>
            <pc:sldMk cId="0" sldId="262"/>
            <ac:picMk id="5" creationId="{BD10E420-FAAC-874B-1A8A-76F192AA2EEA}"/>
          </ac:picMkLst>
        </pc:picChg>
        <pc:picChg chg="del">
          <ac:chgData name="Hailey Banack" userId="df58c6bd-3e89-4835-b83d-a52c76bdafc9" providerId="ADAL" clId="{6C8A8FC0-6E32-6746-9133-9F648165E000}" dt="2024-10-18T14:32:59.880" v="238" actId="21"/>
          <ac:picMkLst>
            <pc:docMk/>
            <pc:sldMk cId="0" sldId="262"/>
            <ac:picMk id="377" creationId="{00000000-0000-0000-0000-000000000000}"/>
          </ac:picMkLst>
        </pc:picChg>
      </pc:sldChg>
      <pc:sldChg chg="addSp delSp modSp mod modAnim modNotesTx">
        <pc:chgData name="Hailey Banack" userId="df58c6bd-3e89-4835-b83d-a52c76bdafc9" providerId="ADAL" clId="{6C8A8FC0-6E32-6746-9133-9F648165E000}" dt="2024-10-18T15:35:43.097" v="2953" actId="1076"/>
        <pc:sldMkLst>
          <pc:docMk/>
          <pc:sldMk cId="0" sldId="264"/>
        </pc:sldMkLst>
        <pc:spChg chg="add del mod">
          <ac:chgData name="Hailey Banack" userId="df58c6bd-3e89-4835-b83d-a52c76bdafc9" providerId="ADAL" clId="{6C8A8FC0-6E32-6746-9133-9F648165E000}" dt="2024-10-18T15:06:37.671" v="1663" actId="21"/>
          <ac:spMkLst>
            <pc:docMk/>
            <pc:sldMk cId="0" sldId="264"/>
            <ac:spMk id="3" creationId="{CA8F3F3C-8715-AC3C-3D56-199640C2B1F5}"/>
          </ac:spMkLst>
        </pc:spChg>
        <pc:spChg chg="add mod">
          <ac:chgData name="Hailey Banack" userId="df58c6bd-3e89-4835-b83d-a52c76bdafc9" providerId="ADAL" clId="{6C8A8FC0-6E32-6746-9133-9F648165E000}" dt="2024-10-18T15:35:17.758" v="2940" actId="1076"/>
          <ac:spMkLst>
            <pc:docMk/>
            <pc:sldMk cId="0" sldId="264"/>
            <ac:spMk id="8" creationId="{74A248F6-2658-A9CF-8C21-17504AF72BB9}"/>
          </ac:spMkLst>
        </pc:spChg>
        <pc:spChg chg="add del">
          <ac:chgData name="Hailey Banack" userId="df58c6bd-3e89-4835-b83d-a52c76bdafc9" providerId="ADAL" clId="{6C8A8FC0-6E32-6746-9133-9F648165E000}" dt="2024-10-18T14:58:01.398" v="1603" actId="22"/>
          <ac:spMkLst>
            <pc:docMk/>
            <pc:sldMk cId="0" sldId="264"/>
            <ac:spMk id="10" creationId="{0C19D74D-E95F-E389-AC56-9A428ED61DB3}"/>
          </ac:spMkLst>
        </pc:spChg>
        <pc:spChg chg="add del">
          <ac:chgData name="Hailey Banack" userId="df58c6bd-3e89-4835-b83d-a52c76bdafc9" providerId="ADAL" clId="{6C8A8FC0-6E32-6746-9133-9F648165E000}" dt="2024-10-18T14:58:16.049" v="1606" actId="478"/>
          <ac:spMkLst>
            <pc:docMk/>
            <pc:sldMk cId="0" sldId="264"/>
            <ac:spMk id="12" creationId="{94B8D627-E0CE-8D6C-D73F-10C20EA4524A}"/>
          </ac:spMkLst>
        </pc:spChg>
        <pc:spChg chg="add mod">
          <ac:chgData name="Hailey Banack" userId="df58c6bd-3e89-4835-b83d-a52c76bdafc9" providerId="ADAL" clId="{6C8A8FC0-6E32-6746-9133-9F648165E000}" dt="2024-10-18T15:33:07.042" v="2859" actId="1076"/>
          <ac:spMkLst>
            <pc:docMk/>
            <pc:sldMk cId="0" sldId="264"/>
            <ac:spMk id="13" creationId="{EB1F850E-AD8E-248D-5E6A-1BD69E68C330}"/>
          </ac:spMkLst>
        </pc:spChg>
        <pc:spChg chg="add del mod">
          <ac:chgData name="Hailey Banack" userId="df58c6bd-3e89-4835-b83d-a52c76bdafc9" providerId="ADAL" clId="{6C8A8FC0-6E32-6746-9133-9F648165E000}" dt="2024-10-18T14:58:32.061" v="1612"/>
          <ac:spMkLst>
            <pc:docMk/>
            <pc:sldMk cId="0" sldId="264"/>
            <ac:spMk id="14" creationId="{3BBE77A6-5856-78E9-73EE-98EFC4B38DBC}"/>
          </ac:spMkLst>
        </pc:spChg>
        <pc:spChg chg="add del mod">
          <ac:chgData name="Hailey Banack" userId="df58c6bd-3e89-4835-b83d-a52c76bdafc9" providerId="ADAL" clId="{6C8A8FC0-6E32-6746-9133-9F648165E000}" dt="2024-10-18T15:00:02.046" v="1627"/>
          <ac:spMkLst>
            <pc:docMk/>
            <pc:sldMk cId="0" sldId="264"/>
            <ac:spMk id="15" creationId="{7A327962-DCBC-D1D8-C240-B01F1F1DF337}"/>
          </ac:spMkLst>
        </pc:spChg>
        <pc:spChg chg="add del mod">
          <ac:chgData name="Hailey Banack" userId="df58c6bd-3e89-4835-b83d-a52c76bdafc9" providerId="ADAL" clId="{6C8A8FC0-6E32-6746-9133-9F648165E000}" dt="2024-10-18T15:05:14.904" v="1633" actId="478"/>
          <ac:spMkLst>
            <pc:docMk/>
            <pc:sldMk cId="0" sldId="264"/>
            <ac:spMk id="16" creationId="{432D4444-1307-0CBD-E707-A23B4894CB26}"/>
          </ac:spMkLst>
        </pc:spChg>
        <pc:spChg chg="add del mod">
          <ac:chgData name="Hailey Banack" userId="df58c6bd-3e89-4835-b83d-a52c76bdafc9" providerId="ADAL" clId="{6C8A8FC0-6E32-6746-9133-9F648165E000}" dt="2024-10-18T15:05:47.890" v="1636" actId="478"/>
          <ac:spMkLst>
            <pc:docMk/>
            <pc:sldMk cId="0" sldId="264"/>
            <ac:spMk id="17" creationId="{CFFCDBEC-3156-F441-A5AB-3B2B4F8FAA94}"/>
          </ac:spMkLst>
        </pc:spChg>
        <pc:spChg chg="add mod">
          <ac:chgData name="Hailey Banack" userId="df58c6bd-3e89-4835-b83d-a52c76bdafc9" providerId="ADAL" clId="{6C8A8FC0-6E32-6746-9133-9F648165E000}" dt="2024-10-18T15:35:22.799" v="2941" actId="1076"/>
          <ac:spMkLst>
            <pc:docMk/>
            <pc:sldMk cId="0" sldId="264"/>
            <ac:spMk id="18" creationId="{9FF55E13-3334-A0DB-CE38-5818F90943AA}"/>
          </ac:spMkLst>
        </pc:spChg>
        <pc:spChg chg="add del mod">
          <ac:chgData name="Hailey Banack" userId="df58c6bd-3e89-4835-b83d-a52c76bdafc9" providerId="ADAL" clId="{6C8A8FC0-6E32-6746-9133-9F648165E000}" dt="2024-10-18T15:07:23.559" v="1710" actId="478"/>
          <ac:spMkLst>
            <pc:docMk/>
            <pc:sldMk cId="0" sldId="264"/>
            <ac:spMk id="20" creationId="{AD748D82-EEDB-245C-3993-E3C71704E814}"/>
          </ac:spMkLst>
        </pc:spChg>
        <pc:spChg chg="add mod">
          <ac:chgData name="Hailey Banack" userId="df58c6bd-3e89-4835-b83d-a52c76bdafc9" providerId="ADAL" clId="{6C8A8FC0-6E32-6746-9133-9F648165E000}" dt="2024-10-18T15:33:42.910" v="2936" actId="1076"/>
          <ac:spMkLst>
            <pc:docMk/>
            <pc:sldMk cId="0" sldId="264"/>
            <ac:spMk id="21" creationId="{BFBDB368-F145-9CAB-BBB2-9D610FF30CF6}"/>
          </ac:spMkLst>
        </pc:spChg>
        <pc:spChg chg="mod">
          <ac:chgData name="Hailey Banack" userId="df58c6bd-3e89-4835-b83d-a52c76bdafc9" providerId="ADAL" clId="{6C8A8FC0-6E32-6746-9133-9F648165E000}" dt="2024-10-18T14:46:26.820" v="732" actId="1076"/>
          <ac:spMkLst>
            <pc:docMk/>
            <pc:sldMk cId="0" sldId="264"/>
            <ac:spMk id="406" creationId="{00000000-0000-0000-0000-000000000000}"/>
          </ac:spMkLst>
        </pc:spChg>
        <pc:spChg chg="mod">
          <ac:chgData name="Hailey Banack" userId="df58c6bd-3e89-4835-b83d-a52c76bdafc9" providerId="ADAL" clId="{6C8A8FC0-6E32-6746-9133-9F648165E000}" dt="2024-10-18T15:35:43.097" v="2953" actId="1076"/>
          <ac:spMkLst>
            <pc:docMk/>
            <pc:sldMk cId="0" sldId="264"/>
            <ac:spMk id="407" creationId="{00000000-0000-0000-0000-000000000000}"/>
          </ac:spMkLst>
        </pc:spChg>
        <pc:spChg chg="del mod">
          <ac:chgData name="Hailey Banack" userId="df58c6bd-3e89-4835-b83d-a52c76bdafc9" providerId="ADAL" clId="{6C8A8FC0-6E32-6746-9133-9F648165E000}" dt="2024-10-18T14:45:41.951" v="693" actId="478"/>
          <ac:spMkLst>
            <pc:docMk/>
            <pc:sldMk cId="0" sldId="264"/>
            <ac:spMk id="408" creationId="{00000000-0000-0000-0000-000000000000}"/>
          </ac:spMkLst>
        </pc:spChg>
        <pc:picChg chg="add mod">
          <ac:chgData name="Hailey Banack" userId="df58c6bd-3e89-4835-b83d-a52c76bdafc9" providerId="ADAL" clId="{6C8A8FC0-6E32-6746-9133-9F648165E000}" dt="2024-10-18T14:46:10.972" v="722" actId="1076"/>
          <ac:picMkLst>
            <pc:docMk/>
            <pc:sldMk cId="0" sldId="264"/>
            <ac:picMk id="4" creationId="{2AD39E74-6E60-0871-4DF0-F785C94537D0}"/>
          </ac:picMkLst>
        </pc:picChg>
        <pc:picChg chg="mod">
          <ac:chgData name="Hailey Banack" userId="df58c6bd-3e89-4835-b83d-a52c76bdafc9" providerId="ADAL" clId="{6C8A8FC0-6E32-6746-9133-9F648165E000}" dt="2024-10-18T14:45:58.048" v="717" actId="14100"/>
          <ac:picMkLst>
            <pc:docMk/>
            <pc:sldMk cId="0" sldId="264"/>
            <ac:picMk id="5" creationId="{C2F032C0-C9A5-9905-1C45-9120D2ECAFBE}"/>
          </ac:picMkLst>
        </pc:picChg>
        <pc:picChg chg="del mod">
          <ac:chgData name="Hailey Banack" userId="df58c6bd-3e89-4835-b83d-a52c76bdafc9" providerId="ADAL" clId="{6C8A8FC0-6E32-6746-9133-9F648165E000}" dt="2024-10-18T14:46:01.679" v="719" actId="478"/>
          <ac:picMkLst>
            <pc:docMk/>
            <pc:sldMk cId="0" sldId="264"/>
            <ac:picMk id="6" creationId="{76C4B0C3-EB53-4ABF-B0F3-E2DDA762DC93}"/>
          </ac:picMkLst>
        </pc:picChg>
        <pc:picChg chg="add mod">
          <ac:chgData name="Hailey Banack" userId="df58c6bd-3e89-4835-b83d-a52c76bdafc9" providerId="ADAL" clId="{6C8A8FC0-6E32-6746-9133-9F648165E000}" dt="2024-10-18T15:35:15.261" v="2939" actId="1076"/>
          <ac:picMkLst>
            <pc:docMk/>
            <pc:sldMk cId="0" sldId="264"/>
            <ac:picMk id="7" creationId="{1169213D-70AE-F90C-850B-8AD30F9CDA04}"/>
          </ac:picMkLst>
        </pc:picChg>
        <pc:picChg chg="add mod">
          <ac:chgData name="Hailey Banack" userId="df58c6bd-3e89-4835-b83d-a52c76bdafc9" providerId="ADAL" clId="{6C8A8FC0-6E32-6746-9133-9F648165E000}" dt="2024-10-18T15:35:35.720" v="2952" actId="1035"/>
          <ac:picMkLst>
            <pc:docMk/>
            <pc:sldMk cId="0" sldId="264"/>
            <ac:picMk id="22" creationId="{B57D91BA-5288-28A5-FE76-74C0DBC16985}"/>
          </ac:picMkLst>
        </pc:picChg>
      </pc:sldChg>
      <pc:sldChg chg="add del">
        <pc:chgData name="Hailey Banack" userId="df58c6bd-3e89-4835-b83d-a52c76bdafc9" providerId="ADAL" clId="{6C8A8FC0-6E32-6746-9133-9F648165E000}" dt="2024-10-18T15:40:08.787" v="2984" actId="2696"/>
        <pc:sldMkLst>
          <pc:docMk/>
          <pc:sldMk cId="0" sldId="266"/>
        </pc:sldMkLst>
      </pc:sldChg>
      <pc:sldChg chg="modSp mod">
        <pc:chgData name="Hailey Banack" userId="df58c6bd-3e89-4835-b83d-a52c76bdafc9" providerId="ADAL" clId="{6C8A8FC0-6E32-6746-9133-9F648165E000}" dt="2024-10-18T14:40:42.278" v="478" actId="404"/>
        <pc:sldMkLst>
          <pc:docMk/>
          <pc:sldMk cId="0" sldId="276"/>
        </pc:sldMkLst>
        <pc:spChg chg="mod">
          <ac:chgData name="Hailey Banack" userId="df58c6bd-3e89-4835-b83d-a52c76bdafc9" providerId="ADAL" clId="{6C8A8FC0-6E32-6746-9133-9F648165E000}" dt="2024-10-18T14:40:42.278" v="478" actId="404"/>
          <ac:spMkLst>
            <pc:docMk/>
            <pc:sldMk cId="0" sldId="276"/>
            <ac:spMk id="656" creationId="{00000000-0000-0000-0000-000000000000}"/>
          </ac:spMkLst>
        </pc:spChg>
      </pc:sldChg>
      <pc:sldChg chg="delSp modSp add mod delAnim">
        <pc:chgData name="Hailey Banack" userId="df58c6bd-3e89-4835-b83d-a52c76bdafc9" providerId="ADAL" clId="{6C8A8FC0-6E32-6746-9133-9F648165E000}" dt="2024-10-18T14:42:10.944" v="481" actId="114"/>
        <pc:sldMkLst>
          <pc:docMk/>
          <pc:sldMk cId="1220831848" sldId="277"/>
        </pc:sldMkLst>
        <pc:spChg chg="del">
          <ac:chgData name="Hailey Banack" userId="df58c6bd-3e89-4835-b83d-a52c76bdafc9" providerId="ADAL" clId="{6C8A8FC0-6E32-6746-9133-9F648165E000}" dt="2024-10-18T14:34:42.823" v="309" actId="478"/>
          <ac:spMkLst>
            <pc:docMk/>
            <pc:sldMk cId="1220831848" sldId="277"/>
            <ac:spMk id="4" creationId="{696E8A2A-244D-BBD9-9F0D-D1EEC9D5426C}"/>
          </ac:spMkLst>
        </pc:spChg>
        <pc:spChg chg="mod">
          <ac:chgData name="Hailey Banack" userId="df58c6bd-3e89-4835-b83d-a52c76bdafc9" providerId="ADAL" clId="{6C8A8FC0-6E32-6746-9133-9F648165E000}" dt="2024-10-18T14:42:10.944" v="481" actId="114"/>
          <ac:spMkLst>
            <pc:docMk/>
            <pc:sldMk cId="1220831848" sldId="277"/>
            <ac:spMk id="375" creationId="{00000000-0000-0000-0000-000000000000}"/>
          </ac:spMkLst>
        </pc:spChg>
        <pc:picChg chg="del">
          <ac:chgData name="Hailey Banack" userId="df58c6bd-3e89-4835-b83d-a52c76bdafc9" providerId="ADAL" clId="{6C8A8FC0-6E32-6746-9133-9F648165E000}" dt="2024-10-18T14:34:43.454" v="310" actId="478"/>
          <ac:picMkLst>
            <pc:docMk/>
            <pc:sldMk cId="1220831848" sldId="277"/>
            <ac:picMk id="5" creationId="{BD10E420-FAAC-874B-1A8A-76F192AA2EEA}"/>
          </ac:picMkLst>
        </pc:picChg>
        <pc:picChg chg="del">
          <ac:chgData name="Hailey Banack" userId="df58c6bd-3e89-4835-b83d-a52c76bdafc9" providerId="ADAL" clId="{6C8A8FC0-6E32-6746-9133-9F648165E000}" dt="2024-10-18T14:34:44.081" v="311" actId="478"/>
          <ac:picMkLst>
            <pc:docMk/>
            <pc:sldMk cId="1220831848" sldId="277"/>
            <ac:picMk id="377" creationId="{00000000-0000-0000-0000-000000000000}"/>
          </ac:picMkLst>
        </pc:picChg>
      </pc:sldChg>
      <pc:sldChg chg="add del">
        <pc:chgData name="Hailey Banack" userId="df58c6bd-3e89-4835-b83d-a52c76bdafc9" providerId="ADAL" clId="{6C8A8FC0-6E32-6746-9133-9F648165E000}" dt="2024-10-18T15:03:28.519" v="1629" actId="2696"/>
        <pc:sldMkLst>
          <pc:docMk/>
          <pc:sldMk cId="1068265478" sldId="278"/>
        </pc:sldMkLst>
      </pc:sldChg>
      <pc:sldChg chg="addSp delSp modSp add del mod delAnim modAnim">
        <pc:chgData name="Hailey Banack" userId="df58c6bd-3e89-4835-b83d-a52c76bdafc9" providerId="ADAL" clId="{6C8A8FC0-6E32-6746-9133-9F648165E000}" dt="2024-10-18T15:45:06.294" v="3047" actId="2696"/>
        <pc:sldMkLst>
          <pc:docMk/>
          <pc:sldMk cId="0" sldId="315"/>
        </pc:sldMkLst>
        <pc:spChg chg="add del mod">
          <ac:chgData name="Hailey Banack" userId="df58c6bd-3e89-4835-b83d-a52c76bdafc9" providerId="ADAL" clId="{6C8A8FC0-6E32-6746-9133-9F648165E000}" dt="2024-10-18T15:07:08.798" v="1707" actId="478"/>
          <ac:spMkLst>
            <pc:docMk/>
            <pc:sldMk cId="0" sldId="315"/>
            <ac:spMk id="2" creationId="{D06ACA71-DBC6-D1D4-527C-EED213E93634}"/>
          </ac:spMkLst>
        </pc:spChg>
        <pc:spChg chg="add mod">
          <ac:chgData name="Hailey Banack" userId="df58c6bd-3e89-4835-b83d-a52c76bdafc9" providerId="ADAL" clId="{6C8A8FC0-6E32-6746-9133-9F648165E000}" dt="2024-10-18T15:12:17.408" v="1886" actId="1076"/>
          <ac:spMkLst>
            <pc:docMk/>
            <pc:sldMk cId="0" sldId="315"/>
            <ac:spMk id="3" creationId="{499CC1DA-AB5F-15D0-C2CB-7FE3F2217E18}"/>
          </ac:spMkLst>
        </pc:spChg>
        <pc:spChg chg="add del mod">
          <ac:chgData name="Hailey Banack" userId="df58c6bd-3e89-4835-b83d-a52c76bdafc9" providerId="ADAL" clId="{6C8A8FC0-6E32-6746-9133-9F648165E000}" dt="2024-10-18T15:42:30.739" v="3009" actId="21"/>
          <ac:spMkLst>
            <pc:docMk/>
            <pc:sldMk cId="0" sldId="315"/>
            <ac:spMk id="12" creationId="{F16B5A26-2CB7-1EBF-E562-B065F607AA23}"/>
          </ac:spMkLst>
        </pc:spChg>
        <pc:spChg chg="add del mod">
          <ac:chgData name="Hailey Banack" userId="df58c6bd-3e89-4835-b83d-a52c76bdafc9" providerId="ADAL" clId="{6C8A8FC0-6E32-6746-9133-9F648165E000}" dt="2024-10-18T15:43:00.707" v="3017" actId="21"/>
          <ac:spMkLst>
            <pc:docMk/>
            <pc:sldMk cId="0" sldId="315"/>
            <ac:spMk id="13" creationId="{113C4FDF-F8DD-D881-ADDA-B3A40B3B2155}"/>
          </ac:spMkLst>
        </pc:spChg>
        <pc:spChg chg="add mod">
          <ac:chgData name="Hailey Banack" userId="df58c6bd-3e89-4835-b83d-a52c76bdafc9" providerId="ADAL" clId="{6C8A8FC0-6E32-6746-9133-9F648165E000}" dt="2024-10-18T15:12:43.813" v="1894" actId="1076"/>
          <ac:spMkLst>
            <pc:docMk/>
            <pc:sldMk cId="0" sldId="315"/>
            <ac:spMk id="14" creationId="{CFE8F791-8003-671E-511F-F7E11110A938}"/>
          </ac:spMkLst>
        </pc:spChg>
        <pc:spChg chg="add mod">
          <ac:chgData name="Hailey Banack" userId="df58c6bd-3e89-4835-b83d-a52c76bdafc9" providerId="ADAL" clId="{6C8A8FC0-6E32-6746-9133-9F648165E000}" dt="2024-10-18T15:12:38.612" v="1893" actId="1076"/>
          <ac:spMkLst>
            <pc:docMk/>
            <pc:sldMk cId="0" sldId="315"/>
            <ac:spMk id="15" creationId="{6C7E99C6-E135-1CD7-838F-91457D903F7D}"/>
          </ac:spMkLst>
        </pc:spChg>
        <pc:spChg chg="add mod">
          <ac:chgData name="Hailey Banack" userId="df58c6bd-3e89-4835-b83d-a52c76bdafc9" providerId="ADAL" clId="{6C8A8FC0-6E32-6746-9133-9F648165E000}" dt="2024-10-18T15:12:45.804" v="1895" actId="1037"/>
          <ac:spMkLst>
            <pc:docMk/>
            <pc:sldMk cId="0" sldId="315"/>
            <ac:spMk id="16" creationId="{351A6D6A-615A-21CB-318B-91FE77809474}"/>
          </ac:spMkLst>
        </pc:spChg>
        <pc:spChg chg="add del mod">
          <ac:chgData name="Hailey Banack" userId="df58c6bd-3e89-4835-b83d-a52c76bdafc9" providerId="ADAL" clId="{6C8A8FC0-6E32-6746-9133-9F648165E000}" dt="2024-10-18T15:42:07.849" v="3002" actId="21"/>
          <ac:spMkLst>
            <pc:docMk/>
            <pc:sldMk cId="0" sldId="315"/>
            <ac:spMk id="17" creationId="{3D6B10E9-489E-F132-8B41-7AD5B1ABB6BA}"/>
          </ac:spMkLst>
        </pc:spChg>
        <pc:spChg chg="add del mod">
          <ac:chgData name="Hailey Banack" userId="df58c6bd-3e89-4835-b83d-a52c76bdafc9" providerId="ADAL" clId="{6C8A8FC0-6E32-6746-9133-9F648165E000}" dt="2024-10-18T15:42:12.989" v="3004" actId="21"/>
          <ac:spMkLst>
            <pc:docMk/>
            <pc:sldMk cId="0" sldId="315"/>
            <ac:spMk id="18" creationId="{A33FD627-C14C-4394-3AC0-C5A4DCAEF55F}"/>
          </ac:spMkLst>
        </pc:spChg>
        <pc:spChg chg="add del mod">
          <ac:chgData name="Hailey Banack" userId="df58c6bd-3e89-4835-b83d-a52c76bdafc9" providerId="ADAL" clId="{6C8A8FC0-6E32-6746-9133-9F648165E000}" dt="2024-10-18T15:42:22.595" v="3006" actId="21"/>
          <ac:spMkLst>
            <pc:docMk/>
            <pc:sldMk cId="0" sldId="315"/>
            <ac:spMk id="19" creationId="{C97D9B2B-36CF-AA7A-F80E-E21A9941D8BE}"/>
          </ac:spMkLst>
        </pc:spChg>
        <pc:spChg chg="add del mod">
          <ac:chgData name="Hailey Banack" userId="df58c6bd-3e89-4835-b83d-a52c76bdafc9" providerId="ADAL" clId="{6C8A8FC0-6E32-6746-9133-9F648165E000}" dt="2024-10-18T15:38:18.385" v="2977"/>
          <ac:spMkLst>
            <pc:docMk/>
            <pc:sldMk cId="0" sldId="315"/>
            <ac:spMk id="23" creationId="{15621D46-32C3-8C57-DC51-01BA964A5158}"/>
          </ac:spMkLst>
        </pc:spChg>
        <pc:spChg chg="add del mod">
          <ac:chgData name="Hailey Banack" userId="df58c6bd-3e89-4835-b83d-a52c76bdafc9" providerId="ADAL" clId="{6C8A8FC0-6E32-6746-9133-9F648165E000}" dt="2024-10-18T15:40:02.214" v="2980"/>
          <ac:spMkLst>
            <pc:docMk/>
            <pc:sldMk cId="0" sldId="315"/>
            <ac:spMk id="24" creationId="{FB2E6245-FB99-8FA4-720C-799218113C8D}"/>
          </ac:spMkLst>
        </pc:spChg>
        <pc:spChg chg="add del mod">
          <ac:chgData name="Hailey Banack" userId="df58c6bd-3e89-4835-b83d-a52c76bdafc9" providerId="ADAL" clId="{6C8A8FC0-6E32-6746-9133-9F648165E000}" dt="2024-10-18T15:40:08.342" v="2983"/>
          <ac:spMkLst>
            <pc:docMk/>
            <pc:sldMk cId="0" sldId="315"/>
            <ac:spMk id="25" creationId="{B7BDB26E-FFD6-21EC-AEF7-526495D1D2D1}"/>
          </ac:spMkLst>
        </pc:spChg>
        <pc:spChg chg="add del mod">
          <ac:chgData name="Hailey Banack" userId="df58c6bd-3e89-4835-b83d-a52c76bdafc9" providerId="ADAL" clId="{6C8A8FC0-6E32-6746-9133-9F648165E000}" dt="2024-10-18T15:41:13.042" v="2988"/>
          <ac:spMkLst>
            <pc:docMk/>
            <pc:sldMk cId="0" sldId="315"/>
            <ac:spMk id="26" creationId="{D19304F7-5263-6843-39B2-4902753CFA63}"/>
          </ac:spMkLst>
        </pc:spChg>
        <pc:spChg chg="add del mod">
          <ac:chgData name="Hailey Banack" userId="df58c6bd-3e89-4835-b83d-a52c76bdafc9" providerId="ADAL" clId="{6C8A8FC0-6E32-6746-9133-9F648165E000}" dt="2024-10-18T15:41:59.071" v="2999" actId="21"/>
          <ac:spMkLst>
            <pc:docMk/>
            <pc:sldMk cId="0" sldId="315"/>
            <ac:spMk id="28" creationId="{E1C56D71-8BDD-EE78-8A66-E185493A043C}"/>
          </ac:spMkLst>
        </pc:spChg>
        <pc:spChg chg="add mod">
          <ac:chgData name="Hailey Banack" userId="df58c6bd-3e89-4835-b83d-a52c76bdafc9" providerId="ADAL" clId="{6C8A8FC0-6E32-6746-9133-9F648165E000}" dt="2024-10-18T15:42:01.858" v="3000" actId="21"/>
          <ac:spMkLst>
            <pc:docMk/>
            <pc:sldMk cId="0" sldId="315"/>
            <ac:spMk id="30" creationId="{FD566818-0538-A95B-8AE2-E8CCE4585114}"/>
          </ac:spMkLst>
        </pc:spChg>
        <pc:spChg chg="add mod">
          <ac:chgData name="Hailey Banack" userId="df58c6bd-3e89-4835-b83d-a52c76bdafc9" providerId="ADAL" clId="{6C8A8FC0-6E32-6746-9133-9F648165E000}" dt="2024-10-18T15:42:23.938" v="3007"/>
          <ac:spMkLst>
            <pc:docMk/>
            <pc:sldMk cId="0" sldId="315"/>
            <ac:spMk id="31" creationId="{E4F40DFA-8634-0063-80E8-A9FC335C6C99}"/>
          </ac:spMkLst>
        </pc:spChg>
        <pc:spChg chg="del mod">
          <ac:chgData name="Hailey Banack" userId="df58c6bd-3e89-4835-b83d-a52c76bdafc9" providerId="ADAL" clId="{6C8A8FC0-6E32-6746-9133-9F648165E000}" dt="2024-10-18T15:41:48.547" v="2997" actId="21"/>
          <ac:spMkLst>
            <pc:docMk/>
            <pc:sldMk cId="0" sldId="315"/>
            <ac:spMk id="1485" creationId="{00000000-0000-0000-0000-000000000000}"/>
          </ac:spMkLst>
        </pc:spChg>
        <pc:spChg chg="del mod">
          <ac:chgData name="Hailey Banack" userId="df58c6bd-3e89-4835-b83d-a52c76bdafc9" providerId="ADAL" clId="{6C8A8FC0-6E32-6746-9133-9F648165E000}" dt="2024-10-18T15:42:01.858" v="3000" actId="21"/>
          <ac:spMkLst>
            <pc:docMk/>
            <pc:sldMk cId="0" sldId="315"/>
            <ac:spMk id="1486" creationId="{00000000-0000-0000-0000-000000000000}"/>
          </ac:spMkLst>
        </pc:spChg>
        <pc:spChg chg="del">
          <ac:chgData name="Hailey Banack" userId="df58c6bd-3e89-4835-b83d-a52c76bdafc9" providerId="ADAL" clId="{6C8A8FC0-6E32-6746-9133-9F648165E000}" dt="2024-10-18T15:09:07.669" v="1719" actId="478"/>
          <ac:spMkLst>
            <pc:docMk/>
            <pc:sldMk cId="0" sldId="315"/>
            <ac:spMk id="1498" creationId="{00000000-0000-0000-0000-000000000000}"/>
          </ac:spMkLst>
        </pc:spChg>
        <pc:spChg chg="del">
          <ac:chgData name="Hailey Banack" userId="df58c6bd-3e89-4835-b83d-a52c76bdafc9" providerId="ADAL" clId="{6C8A8FC0-6E32-6746-9133-9F648165E000}" dt="2024-10-18T15:38:16.332" v="2975" actId="478"/>
          <ac:spMkLst>
            <pc:docMk/>
            <pc:sldMk cId="0" sldId="315"/>
            <ac:spMk id="1499" creationId="{00000000-0000-0000-0000-000000000000}"/>
          </ac:spMkLst>
        </pc:spChg>
        <pc:grpChg chg="del">
          <ac:chgData name="Hailey Banack" userId="df58c6bd-3e89-4835-b83d-a52c76bdafc9" providerId="ADAL" clId="{6C8A8FC0-6E32-6746-9133-9F648165E000}" dt="2024-10-18T15:09:06.880" v="1718" actId="478"/>
          <ac:grpSpMkLst>
            <pc:docMk/>
            <pc:sldMk cId="0" sldId="315"/>
            <ac:grpSpMk id="1490" creationId="{00000000-0000-0000-0000-000000000000}"/>
          </ac:grpSpMkLst>
        </pc:grpChg>
        <pc:grpChg chg="del">
          <ac:chgData name="Hailey Banack" userId="df58c6bd-3e89-4835-b83d-a52c76bdafc9" providerId="ADAL" clId="{6C8A8FC0-6E32-6746-9133-9F648165E000}" dt="2024-10-18T15:09:05.013" v="1717" actId="478"/>
          <ac:grpSpMkLst>
            <pc:docMk/>
            <pc:sldMk cId="0" sldId="315"/>
            <ac:grpSpMk id="1494" creationId="{00000000-0000-0000-0000-000000000000}"/>
          </ac:grpSpMkLst>
        </pc:grpChg>
        <pc:picChg chg="add del mod">
          <ac:chgData name="Hailey Banack" userId="df58c6bd-3e89-4835-b83d-a52c76bdafc9" providerId="ADAL" clId="{6C8A8FC0-6E32-6746-9133-9F648165E000}" dt="2024-10-18T15:09:17.226" v="1726" actId="478"/>
          <ac:picMkLst>
            <pc:docMk/>
            <pc:sldMk cId="0" sldId="315"/>
            <ac:picMk id="4" creationId="{4E809F33-F469-9C0D-3016-2AC07A65D668}"/>
          </ac:picMkLst>
        </pc:picChg>
        <pc:picChg chg="add del mod">
          <ac:chgData name="Hailey Banack" userId="df58c6bd-3e89-4835-b83d-a52c76bdafc9" providerId="ADAL" clId="{6C8A8FC0-6E32-6746-9133-9F648165E000}" dt="2024-10-18T15:09:16.712" v="1725" actId="478"/>
          <ac:picMkLst>
            <pc:docMk/>
            <pc:sldMk cId="0" sldId="315"/>
            <ac:picMk id="5" creationId="{0F2E16EE-AF45-A20A-F613-CF7E72BDDFAE}"/>
          </ac:picMkLst>
        </pc:picChg>
        <pc:picChg chg="add mod">
          <ac:chgData name="Hailey Banack" userId="df58c6bd-3e89-4835-b83d-a52c76bdafc9" providerId="ADAL" clId="{6C8A8FC0-6E32-6746-9133-9F648165E000}" dt="2024-10-18T15:09:36.272" v="1734" actId="1076"/>
          <ac:picMkLst>
            <pc:docMk/>
            <pc:sldMk cId="0" sldId="315"/>
            <ac:picMk id="6" creationId="{BFCD2F7D-FF9F-24B0-B766-F551C7F4F1E3}"/>
          </ac:picMkLst>
        </pc:picChg>
        <pc:picChg chg="add del mod">
          <ac:chgData name="Hailey Banack" userId="df58c6bd-3e89-4835-b83d-a52c76bdafc9" providerId="ADAL" clId="{6C8A8FC0-6E32-6746-9133-9F648165E000}" dt="2024-10-18T15:09:32.145" v="1733" actId="478"/>
          <ac:picMkLst>
            <pc:docMk/>
            <pc:sldMk cId="0" sldId="315"/>
            <ac:picMk id="7" creationId="{0FF79197-ED83-F3C8-500D-C04E6B32ACF5}"/>
          </ac:picMkLst>
        </pc:picChg>
        <pc:picChg chg="add mod">
          <ac:chgData name="Hailey Banack" userId="df58c6bd-3e89-4835-b83d-a52c76bdafc9" providerId="ADAL" clId="{6C8A8FC0-6E32-6746-9133-9F648165E000}" dt="2024-10-18T15:09:28.414" v="1731" actId="1076"/>
          <ac:picMkLst>
            <pc:docMk/>
            <pc:sldMk cId="0" sldId="315"/>
            <ac:picMk id="8" creationId="{E8C3FBAC-B1C7-4201-E6B3-FD795566039B}"/>
          </ac:picMkLst>
        </pc:picChg>
        <pc:picChg chg="add mod">
          <ac:chgData name="Hailey Banack" userId="df58c6bd-3e89-4835-b83d-a52c76bdafc9" providerId="ADAL" clId="{6C8A8FC0-6E32-6746-9133-9F648165E000}" dt="2024-10-18T15:09:30.709" v="1732" actId="1076"/>
          <ac:picMkLst>
            <pc:docMk/>
            <pc:sldMk cId="0" sldId="315"/>
            <ac:picMk id="9" creationId="{D12477AF-6D3A-F30E-95D4-3970E82B8B9B}"/>
          </ac:picMkLst>
        </pc:picChg>
        <pc:picChg chg="add mod">
          <ac:chgData name="Hailey Banack" userId="df58c6bd-3e89-4835-b83d-a52c76bdafc9" providerId="ADAL" clId="{6C8A8FC0-6E32-6746-9133-9F648165E000}" dt="2024-10-18T15:23:26.411" v="2251" actId="1037"/>
          <ac:picMkLst>
            <pc:docMk/>
            <pc:sldMk cId="0" sldId="315"/>
            <ac:picMk id="10" creationId="{30EB7741-4BAD-39C8-38F0-B0D201287D9B}"/>
          </ac:picMkLst>
        </pc:picChg>
        <pc:picChg chg="add del mod">
          <ac:chgData name="Hailey Banack" userId="df58c6bd-3e89-4835-b83d-a52c76bdafc9" providerId="ADAL" clId="{6C8A8FC0-6E32-6746-9133-9F648165E000}" dt="2024-10-18T15:43:33.120" v="3028" actId="21"/>
          <ac:picMkLst>
            <pc:docMk/>
            <pc:sldMk cId="0" sldId="315"/>
            <ac:picMk id="11" creationId="{8EE4AE17-F795-09EE-F1BF-C9823093B235}"/>
          </ac:picMkLst>
        </pc:picChg>
        <pc:picChg chg="add mod">
          <ac:chgData name="Hailey Banack" userId="df58c6bd-3e89-4835-b83d-a52c76bdafc9" providerId="ADAL" clId="{6C8A8FC0-6E32-6746-9133-9F648165E000}" dt="2024-10-18T15:23:24.032" v="2249" actId="1037"/>
          <ac:picMkLst>
            <pc:docMk/>
            <pc:sldMk cId="0" sldId="315"/>
            <ac:picMk id="20" creationId="{5867B39D-044E-D878-2A57-30F2F99CF23D}"/>
          </ac:picMkLst>
        </pc:picChg>
        <pc:picChg chg="add mod">
          <ac:chgData name="Hailey Banack" userId="df58c6bd-3e89-4835-b83d-a52c76bdafc9" providerId="ADAL" clId="{6C8A8FC0-6E32-6746-9133-9F648165E000}" dt="2024-10-18T15:23:22.268" v="2247" actId="1037"/>
          <ac:picMkLst>
            <pc:docMk/>
            <pc:sldMk cId="0" sldId="315"/>
            <ac:picMk id="21" creationId="{DB28DD1A-2116-F87B-A042-03CBA08E5911}"/>
          </ac:picMkLst>
        </pc:picChg>
        <pc:picChg chg="add mod">
          <ac:chgData name="Hailey Banack" userId="df58c6bd-3e89-4835-b83d-a52c76bdafc9" providerId="ADAL" clId="{6C8A8FC0-6E32-6746-9133-9F648165E000}" dt="2024-10-18T15:23:20.179" v="2245" actId="1037"/>
          <ac:picMkLst>
            <pc:docMk/>
            <pc:sldMk cId="0" sldId="315"/>
            <ac:picMk id="22" creationId="{38555DE9-04A7-475B-0A12-BF4340670225}"/>
          </ac:picMkLst>
        </pc:picChg>
        <pc:picChg chg="del">
          <ac:chgData name="Hailey Banack" userId="df58c6bd-3e89-4835-b83d-a52c76bdafc9" providerId="ADAL" clId="{6C8A8FC0-6E32-6746-9133-9F648165E000}" dt="2024-10-18T15:09:01.841" v="1714" actId="478"/>
          <ac:picMkLst>
            <pc:docMk/>
            <pc:sldMk cId="0" sldId="315"/>
            <ac:picMk id="1487" creationId="{00000000-0000-0000-0000-000000000000}"/>
          </ac:picMkLst>
        </pc:picChg>
        <pc:picChg chg="del">
          <ac:chgData name="Hailey Banack" userId="df58c6bd-3e89-4835-b83d-a52c76bdafc9" providerId="ADAL" clId="{6C8A8FC0-6E32-6746-9133-9F648165E000}" dt="2024-10-18T15:09:03.099" v="1715" actId="478"/>
          <ac:picMkLst>
            <pc:docMk/>
            <pc:sldMk cId="0" sldId="315"/>
            <ac:picMk id="1488" creationId="{00000000-0000-0000-0000-000000000000}"/>
          </ac:picMkLst>
        </pc:picChg>
        <pc:picChg chg="del">
          <ac:chgData name="Hailey Banack" userId="df58c6bd-3e89-4835-b83d-a52c76bdafc9" providerId="ADAL" clId="{6C8A8FC0-6E32-6746-9133-9F648165E000}" dt="2024-10-18T15:09:03.753" v="1716" actId="478"/>
          <ac:picMkLst>
            <pc:docMk/>
            <pc:sldMk cId="0" sldId="315"/>
            <ac:picMk id="1489" creationId="{00000000-0000-0000-0000-000000000000}"/>
          </ac:picMkLst>
        </pc:picChg>
      </pc:sldChg>
      <pc:sldChg chg="addSp delSp modSp add mod delAnim modAnim">
        <pc:chgData name="Hailey Banack" userId="df58c6bd-3e89-4835-b83d-a52c76bdafc9" providerId="ADAL" clId="{6C8A8FC0-6E32-6746-9133-9F648165E000}" dt="2024-10-18T15:56:31.323" v="3658" actId="1076"/>
        <pc:sldMkLst>
          <pc:docMk/>
          <pc:sldMk cId="91216775" sldId="316"/>
        </pc:sldMkLst>
        <pc:spChg chg="add del mod">
          <ac:chgData name="Hailey Banack" userId="df58c6bd-3e89-4835-b83d-a52c76bdafc9" providerId="ADAL" clId="{6C8A8FC0-6E32-6746-9133-9F648165E000}" dt="2024-10-18T15:41:36.904" v="2994" actId="478"/>
          <ac:spMkLst>
            <pc:docMk/>
            <pc:sldMk cId="91216775" sldId="316"/>
            <ac:spMk id="3" creationId="{AC194733-AF73-28A6-ABA9-1251D7EC335A}"/>
          </ac:spMkLst>
        </pc:spChg>
        <pc:spChg chg="add del mod">
          <ac:chgData name="Hailey Banack" userId="df58c6bd-3e89-4835-b83d-a52c76bdafc9" providerId="ADAL" clId="{6C8A8FC0-6E32-6746-9133-9F648165E000}" dt="2024-10-18T15:41:42.864" v="2996" actId="478"/>
          <ac:spMkLst>
            <pc:docMk/>
            <pc:sldMk cId="91216775" sldId="316"/>
            <ac:spMk id="5" creationId="{258D7132-56DF-C107-9DF6-1B830818608F}"/>
          </ac:spMkLst>
        </pc:spChg>
        <pc:spChg chg="add mod">
          <ac:chgData name="Hailey Banack" userId="df58c6bd-3e89-4835-b83d-a52c76bdafc9" providerId="ADAL" clId="{6C8A8FC0-6E32-6746-9133-9F648165E000}" dt="2024-10-18T15:41:50.444" v="2998"/>
          <ac:spMkLst>
            <pc:docMk/>
            <pc:sldMk cId="91216775" sldId="316"/>
            <ac:spMk id="6" creationId="{C4954CD0-E99E-B61E-87AF-F9A44C9D678C}"/>
          </ac:spMkLst>
        </pc:spChg>
        <pc:spChg chg="add mod">
          <ac:chgData name="Hailey Banack" userId="df58c6bd-3e89-4835-b83d-a52c76bdafc9" providerId="ADAL" clId="{6C8A8FC0-6E32-6746-9133-9F648165E000}" dt="2024-10-18T15:42:56.948" v="3016" actId="1076"/>
          <ac:spMkLst>
            <pc:docMk/>
            <pc:sldMk cId="91216775" sldId="316"/>
            <ac:spMk id="7" creationId="{70F94260-F94D-D051-E3B0-DF690CED2721}"/>
          </ac:spMkLst>
        </pc:spChg>
        <pc:spChg chg="add mod">
          <ac:chgData name="Hailey Banack" userId="df58c6bd-3e89-4835-b83d-a52c76bdafc9" providerId="ADAL" clId="{6C8A8FC0-6E32-6746-9133-9F648165E000}" dt="2024-10-18T15:42:54.402" v="3015" actId="1076"/>
          <ac:spMkLst>
            <pc:docMk/>
            <pc:sldMk cId="91216775" sldId="316"/>
            <ac:spMk id="8" creationId="{268C3809-1660-F4B5-B491-798372C86982}"/>
          </ac:spMkLst>
        </pc:spChg>
        <pc:spChg chg="del">
          <ac:chgData name="Hailey Banack" userId="df58c6bd-3e89-4835-b83d-a52c76bdafc9" providerId="ADAL" clId="{6C8A8FC0-6E32-6746-9133-9F648165E000}" dt="2024-10-18T15:44:04.910" v="3042" actId="478"/>
          <ac:spMkLst>
            <pc:docMk/>
            <pc:sldMk cId="91216775" sldId="316"/>
            <ac:spMk id="9" creationId="{1AAC3AE4-9DAA-5D7B-2CBB-BB6A7B5C9A3A}"/>
          </ac:spMkLst>
        </pc:spChg>
        <pc:spChg chg="add mod">
          <ac:chgData name="Hailey Banack" userId="df58c6bd-3e89-4835-b83d-a52c76bdafc9" providerId="ADAL" clId="{6C8A8FC0-6E32-6746-9133-9F648165E000}" dt="2024-10-18T15:42:50.453" v="3014" actId="1076"/>
          <ac:spMkLst>
            <pc:docMk/>
            <pc:sldMk cId="91216775" sldId="316"/>
            <ac:spMk id="10" creationId="{36A2D7FC-D18F-872D-D1A7-A06FCCF344F0}"/>
          </ac:spMkLst>
        </pc:spChg>
        <pc:spChg chg="del">
          <ac:chgData name="Hailey Banack" userId="df58c6bd-3e89-4835-b83d-a52c76bdafc9" providerId="ADAL" clId="{6C8A8FC0-6E32-6746-9133-9F648165E000}" dt="2024-10-18T15:44:08.014" v="3044" actId="478"/>
          <ac:spMkLst>
            <pc:docMk/>
            <pc:sldMk cId="91216775" sldId="316"/>
            <ac:spMk id="11" creationId="{3C9B2704-523D-2984-21CA-A7FA5A93E7B9}"/>
          </ac:spMkLst>
        </pc:spChg>
        <pc:spChg chg="del">
          <ac:chgData name="Hailey Banack" userId="df58c6bd-3e89-4835-b83d-a52c76bdafc9" providerId="ADAL" clId="{6C8A8FC0-6E32-6746-9133-9F648165E000}" dt="2024-10-18T15:44:05.986" v="3043" actId="478"/>
          <ac:spMkLst>
            <pc:docMk/>
            <pc:sldMk cId="91216775" sldId="316"/>
            <ac:spMk id="12" creationId="{1F89A7CA-51BF-5229-7422-098C1CDED565}"/>
          </ac:spMkLst>
        </pc:spChg>
        <pc:spChg chg="add mod">
          <ac:chgData name="Hailey Banack" userId="df58c6bd-3e89-4835-b83d-a52c76bdafc9" providerId="ADAL" clId="{6C8A8FC0-6E32-6746-9133-9F648165E000}" dt="2024-10-18T15:42:43.265" v="3012" actId="1076"/>
          <ac:spMkLst>
            <pc:docMk/>
            <pc:sldMk cId="91216775" sldId="316"/>
            <ac:spMk id="14" creationId="{7BB427D4-8676-C5E0-08FA-1E41DB78D273}"/>
          </ac:spMkLst>
        </pc:spChg>
        <pc:spChg chg="add mod">
          <ac:chgData name="Hailey Banack" userId="df58c6bd-3e89-4835-b83d-a52c76bdafc9" providerId="ADAL" clId="{6C8A8FC0-6E32-6746-9133-9F648165E000}" dt="2024-10-18T15:42:47.452" v="3013" actId="1076"/>
          <ac:spMkLst>
            <pc:docMk/>
            <pc:sldMk cId="91216775" sldId="316"/>
            <ac:spMk id="15" creationId="{7118A1E9-70AA-649D-84A2-7CA840CC60D8}"/>
          </ac:spMkLst>
        </pc:spChg>
        <pc:spChg chg="add mod">
          <ac:chgData name="Hailey Banack" userId="df58c6bd-3e89-4835-b83d-a52c76bdafc9" providerId="ADAL" clId="{6C8A8FC0-6E32-6746-9133-9F648165E000}" dt="2024-10-18T15:43:11.797" v="3023" actId="1076"/>
          <ac:spMkLst>
            <pc:docMk/>
            <pc:sldMk cId="91216775" sldId="316"/>
            <ac:spMk id="16" creationId="{7259435F-3C38-8D68-D571-D5BB3A8BA23E}"/>
          </ac:spMkLst>
        </pc:spChg>
        <pc:spChg chg="add mod">
          <ac:chgData name="Hailey Banack" userId="df58c6bd-3e89-4835-b83d-a52c76bdafc9" providerId="ADAL" clId="{6C8A8FC0-6E32-6746-9133-9F648165E000}" dt="2024-10-18T15:43:17.035" v="3024" actId="1076"/>
          <ac:spMkLst>
            <pc:docMk/>
            <pc:sldMk cId="91216775" sldId="316"/>
            <ac:spMk id="17" creationId="{07452F46-5047-6162-10B2-D9A888E29008}"/>
          </ac:spMkLst>
        </pc:spChg>
        <pc:spChg chg="add mod">
          <ac:chgData name="Hailey Banack" userId="df58c6bd-3e89-4835-b83d-a52c76bdafc9" providerId="ADAL" clId="{6C8A8FC0-6E32-6746-9133-9F648165E000}" dt="2024-10-18T15:43:22.320" v="3025" actId="1076"/>
          <ac:spMkLst>
            <pc:docMk/>
            <pc:sldMk cId="91216775" sldId="316"/>
            <ac:spMk id="18" creationId="{2B27E529-48E3-9F56-B6CE-84776E70F90B}"/>
          </ac:spMkLst>
        </pc:spChg>
        <pc:spChg chg="add mod">
          <ac:chgData name="Hailey Banack" userId="df58c6bd-3e89-4835-b83d-a52c76bdafc9" providerId="ADAL" clId="{6C8A8FC0-6E32-6746-9133-9F648165E000}" dt="2024-10-18T15:43:29.197" v="3027" actId="1076"/>
          <ac:spMkLst>
            <pc:docMk/>
            <pc:sldMk cId="91216775" sldId="316"/>
            <ac:spMk id="19" creationId="{9EEDDF92-CFBA-8BF9-BEF5-39D7488088C8}"/>
          </ac:spMkLst>
        </pc:spChg>
        <pc:spChg chg="add mod">
          <ac:chgData name="Hailey Banack" userId="df58c6bd-3e89-4835-b83d-a52c76bdafc9" providerId="ADAL" clId="{6C8A8FC0-6E32-6746-9133-9F648165E000}" dt="2024-10-18T15:43:25.799" v="3026" actId="1076"/>
          <ac:spMkLst>
            <pc:docMk/>
            <pc:sldMk cId="91216775" sldId="316"/>
            <ac:spMk id="20" creationId="{2F1D5097-7FDD-FE58-DFF8-7BE1FD17EB70}"/>
          </ac:spMkLst>
        </pc:spChg>
        <pc:spChg chg="add del mod">
          <ac:chgData name="Hailey Banack" userId="df58c6bd-3e89-4835-b83d-a52c76bdafc9" providerId="ADAL" clId="{6C8A8FC0-6E32-6746-9133-9F648165E000}" dt="2024-10-18T15:44:11.726" v="3046" actId="478"/>
          <ac:spMkLst>
            <pc:docMk/>
            <pc:sldMk cId="91216775" sldId="316"/>
            <ac:spMk id="27" creationId="{A05EACEC-3EE6-E191-0760-666EFCB079AB}"/>
          </ac:spMkLst>
        </pc:spChg>
        <pc:spChg chg="add mod">
          <ac:chgData name="Hailey Banack" userId="df58c6bd-3e89-4835-b83d-a52c76bdafc9" providerId="ADAL" clId="{6C8A8FC0-6E32-6746-9133-9F648165E000}" dt="2024-10-18T15:52:12.722" v="3343" actId="122"/>
          <ac:spMkLst>
            <pc:docMk/>
            <pc:sldMk cId="91216775" sldId="316"/>
            <ac:spMk id="28" creationId="{133E6CD0-F712-4E26-0D70-ABFAC1A9D088}"/>
          </ac:spMkLst>
        </pc:spChg>
        <pc:spChg chg="add del mod">
          <ac:chgData name="Hailey Banack" userId="df58c6bd-3e89-4835-b83d-a52c76bdafc9" providerId="ADAL" clId="{6C8A8FC0-6E32-6746-9133-9F648165E000}" dt="2024-10-18T15:50:33.175" v="3334" actId="478"/>
          <ac:spMkLst>
            <pc:docMk/>
            <pc:sldMk cId="91216775" sldId="316"/>
            <ac:spMk id="30" creationId="{0B617E45-8CCA-4735-0BB7-7B521AC4F0E0}"/>
          </ac:spMkLst>
        </pc:spChg>
        <pc:spChg chg="add mod">
          <ac:chgData name="Hailey Banack" userId="df58c6bd-3e89-4835-b83d-a52c76bdafc9" providerId="ADAL" clId="{6C8A8FC0-6E32-6746-9133-9F648165E000}" dt="2024-10-18T15:56:31.323" v="3658" actId="1076"/>
          <ac:spMkLst>
            <pc:docMk/>
            <pc:sldMk cId="91216775" sldId="316"/>
            <ac:spMk id="32" creationId="{7D756917-B789-24AE-2DD6-C94CBA9E43C7}"/>
          </ac:spMkLst>
        </pc:spChg>
        <pc:spChg chg="add mod">
          <ac:chgData name="Hailey Banack" userId="df58c6bd-3e89-4835-b83d-a52c76bdafc9" providerId="ADAL" clId="{6C8A8FC0-6E32-6746-9133-9F648165E000}" dt="2024-10-18T15:56:26.660" v="3657" actId="20577"/>
          <ac:spMkLst>
            <pc:docMk/>
            <pc:sldMk cId="91216775" sldId="316"/>
            <ac:spMk id="33" creationId="{A6BAF7CC-96C4-4CF4-C2A9-F1B70803FCE9}"/>
          </ac:spMkLst>
        </pc:spChg>
        <pc:spChg chg="del mod">
          <ac:chgData name="Hailey Banack" userId="df58c6bd-3e89-4835-b83d-a52c76bdafc9" providerId="ADAL" clId="{6C8A8FC0-6E32-6746-9133-9F648165E000}" dt="2024-10-18T15:41:34.136" v="2993" actId="478"/>
          <ac:spMkLst>
            <pc:docMk/>
            <pc:sldMk cId="91216775" sldId="316"/>
            <ac:spMk id="326" creationId="{00000000-0000-0000-0000-000000000000}"/>
          </ac:spMkLst>
        </pc:spChg>
        <pc:spChg chg="del">
          <ac:chgData name="Hailey Banack" userId="df58c6bd-3e89-4835-b83d-a52c76bdafc9" providerId="ADAL" clId="{6C8A8FC0-6E32-6746-9133-9F648165E000}" dt="2024-10-18T15:41:39.176" v="2995" actId="478"/>
          <ac:spMkLst>
            <pc:docMk/>
            <pc:sldMk cId="91216775" sldId="316"/>
            <ac:spMk id="330" creationId="{00000000-0000-0000-0000-000000000000}"/>
          </ac:spMkLst>
        </pc:spChg>
        <pc:spChg chg="del">
          <ac:chgData name="Hailey Banack" userId="df58c6bd-3e89-4835-b83d-a52c76bdafc9" providerId="ADAL" clId="{6C8A8FC0-6E32-6746-9133-9F648165E000}" dt="2024-10-18T15:50:31.029" v="3333" actId="478"/>
          <ac:spMkLst>
            <pc:docMk/>
            <pc:sldMk cId="91216775" sldId="316"/>
            <ac:spMk id="332" creationId="{00000000-0000-0000-0000-000000000000}"/>
          </ac:spMkLst>
        </pc:spChg>
        <pc:spChg chg="del">
          <ac:chgData name="Hailey Banack" userId="df58c6bd-3e89-4835-b83d-a52c76bdafc9" providerId="ADAL" clId="{6C8A8FC0-6E32-6746-9133-9F648165E000}" dt="2024-10-18T15:44:09.854" v="3045" actId="478"/>
          <ac:spMkLst>
            <pc:docMk/>
            <pc:sldMk cId="91216775" sldId="316"/>
            <ac:spMk id="333" creationId="{00000000-0000-0000-0000-000000000000}"/>
          </ac:spMkLst>
        </pc:spChg>
        <pc:picChg chg="del mod">
          <ac:chgData name="Hailey Banack" userId="df58c6bd-3e89-4835-b83d-a52c76bdafc9" providerId="ADAL" clId="{6C8A8FC0-6E32-6746-9133-9F648165E000}" dt="2024-10-18T15:41:30.714" v="2991" actId="478"/>
          <ac:picMkLst>
            <pc:docMk/>
            <pc:sldMk cId="91216775" sldId="316"/>
            <ac:picMk id="13" creationId="{2E2B05F2-BFA2-C0E1-7E7F-56A9E5660F1D}"/>
          </ac:picMkLst>
        </pc:picChg>
        <pc:picChg chg="add mod">
          <ac:chgData name="Hailey Banack" userId="df58c6bd-3e89-4835-b83d-a52c76bdafc9" providerId="ADAL" clId="{6C8A8FC0-6E32-6746-9133-9F648165E000}" dt="2024-10-18T15:44:00.521" v="3041" actId="1076"/>
          <ac:picMkLst>
            <pc:docMk/>
            <pc:sldMk cId="91216775" sldId="316"/>
            <ac:picMk id="21" creationId="{D2D40FF5-E4F9-F2AC-CE1F-DA45DB234538}"/>
          </ac:picMkLst>
        </pc:picChg>
        <pc:picChg chg="add mod">
          <ac:chgData name="Hailey Banack" userId="df58c6bd-3e89-4835-b83d-a52c76bdafc9" providerId="ADAL" clId="{6C8A8FC0-6E32-6746-9133-9F648165E000}" dt="2024-10-18T15:43:57.266" v="3040" actId="14100"/>
          <ac:picMkLst>
            <pc:docMk/>
            <pc:sldMk cId="91216775" sldId="316"/>
            <ac:picMk id="22" creationId="{3220C36C-3907-ADEA-CDDE-AD055DEB059D}"/>
          </ac:picMkLst>
        </pc:picChg>
        <pc:picChg chg="add mod">
          <ac:chgData name="Hailey Banack" userId="df58c6bd-3e89-4835-b83d-a52c76bdafc9" providerId="ADAL" clId="{6C8A8FC0-6E32-6746-9133-9F648165E000}" dt="2024-10-18T15:43:50.757" v="3037" actId="1037"/>
          <ac:picMkLst>
            <pc:docMk/>
            <pc:sldMk cId="91216775" sldId="316"/>
            <ac:picMk id="23" creationId="{B51895F6-7F34-66B3-5C84-507561E8B442}"/>
          </ac:picMkLst>
        </pc:picChg>
        <pc:picChg chg="add mod">
          <ac:chgData name="Hailey Banack" userId="df58c6bd-3e89-4835-b83d-a52c76bdafc9" providerId="ADAL" clId="{6C8A8FC0-6E32-6746-9133-9F648165E000}" dt="2024-10-18T15:43:43.713" v="3035" actId="1076"/>
          <ac:picMkLst>
            <pc:docMk/>
            <pc:sldMk cId="91216775" sldId="316"/>
            <ac:picMk id="24" creationId="{67A66249-215C-68C2-919F-3E90A9A6D910}"/>
          </ac:picMkLst>
        </pc:picChg>
        <pc:picChg chg="add mod">
          <ac:chgData name="Hailey Banack" userId="df58c6bd-3e89-4835-b83d-a52c76bdafc9" providerId="ADAL" clId="{6C8A8FC0-6E32-6746-9133-9F648165E000}" dt="2024-10-18T15:43:40.300" v="3034" actId="1076"/>
          <ac:picMkLst>
            <pc:docMk/>
            <pc:sldMk cId="91216775" sldId="316"/>
            <ac:picMk id="25" creationId="{62D75FD2-14B8-C9C9-5240-A426CB67A1A9}"/>
          </ac:picMkLst>
        </pc:picChg>
        <pc:picChg chg="add mod">
          <ac:chgData name="Hailey Banack" userId="df58c6bd-3e89-4835-b83d-a52c76bdafc9" providerId="ADAL" clId="{6C8A8FC0-6E32-6746-9133-9F648165E000}" dt="2024-10-18T15:56:04.007" v="3648" actId="14100"/>
          <ac:picMkLst>
            <pc:docMk/>
            <pc:sldMk cId="91216775" sldId="316"/>
            <ac:picMk id="31" creationId="{8C7B0DED-9F38-9FA0-3638-8DCB39F11159}"/>
          </ac:picMkLst>
        </pc:picChg>
      </pc:sldChg>
      <pc:sldMasterChg chg="delSldLayout">
        <pc:chgData name="Hailey Banack" userId="df58c6bd-3e89-4835-b83d-a52c76bdafc9" providerId="ADAL" clId="{6C8A8FC0-6E32-6746-9133-9F648165E000}" dt="2024-10-18T15:45:06.295" v="3048" actId="2696"/>
        <pc:sldMasterMkLst>
          <pc:docMk/>
          <pc:sldMasterMk cId="0" sldId="2147483692"/>
        </pc:sldMasterMkLst>
        <pc:sldLayoutChg chg="del">
          <pc:chgData name="Hailey Banack" userId="df58c6bd-3e89-4835-b83d-a52c76bdafc9" providerId="ADAL" clId="{6C8A8FC0-6E32-6746-9133-9F648165E000}" dt="2024-10-18T15:40:08.789" v="2985" actId="2696"/>
          <pc:sldLayoutMkLst>
            <pc:docMk/>
            <pc:sldMasterMk cId="0" sldId="2147483692"/>
            <pc:sldLayoutMk cId="2993703257" sldId="2147483693"/>
          </pc:sldLayoutMkLst>
        </pc:sldLayoutChg>
        <pc:sldLayoutChg chg="del">
          <pc:chgData name="Hailey Banack" userId="df58c6bd-3e89-4835-b83d-a52c76bdafc9" providerId="ADAL" clId="{6C8A8FC0-6E32-6746-9133-9F648165E000}" dt="2024-10-18T15:45:06.295" v="3048" actId="2696"/>
          <pc:sldLayoutMkLst>
            <pc:docMk/>
            <pc:sldMasterMk cId="0" sldId="2147483692"/>
            <pc:sldLayoutMk cId="1234855328" sldId="2147483694"/>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Google Shape;30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6" name="Google Shape;30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1"/>
        <p:cNvGrpSpPr/>
        <p:nvPr/>
      </p:nvGrpSpPr>
      <p:grpSpPr>
        <a:xfrm>
          <a:off x="0" y="0"/>
          <a:ext cx="0" cy="0"/>
          <a:chOff x="0" y="0"/>
          <a:chExt cx="0" cy="0"/>
        </a:xfrm>
      </p:grpSpPr>
      <p:sp>
        <p:nvSpPr>
          <p:cNvPr id="362" name="Google Shape;362;g1209571f4d9_0_5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3" name="Google Shape;363;g1209571f4d9_0_5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g853034354b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0" name="Google Shape;340;g853034354b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g777e314435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4" name="Google Shape;324;g777e314435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g853034354b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4" name="Google Shape;404;g853034354b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g777e314435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4" name="Google Shape;324;g777e314435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159345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1"/>
        <p:cNvGrpSpPr/>
        <p:nvPr/>
      </p:nvGrpSpPr>
      <p:grpSpPr>
        <a:xfrm>
          <a:off x="0" y="0"/>
          <a:ext cx="0" cy="0"/>
          <a:chOff x="0" y="0"/>
          <a:chExt cx="0" cy="0"/>
        </a:xfrm>
      </p:grpSpPr>
      <p:sp>
        <p:nvSpPr>
          <p:cNvPr id="372" name="Google Shape;372;g853034354b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3" name="Google Shape;373;g853034354b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1"/>
        <p:cNvGrpSpPr/>
        <p:nvPr/>
      </p:nvGrpSpPr>
      <p:grpSpPr>
        <a:xfrm>
          <a:off x="0" y="0"/>
          <a:ext cx="0" cy="0"/>
          <a:chOff x="0" y="0"/>
          <a:chExt cx="0" cy="0"/>
        </a:xfrm>
      </p:grpSpPr>
      <p:sp>
        <p:nvSpPr>
          <p:cNvPr id="372" name="Google Shape;372;g853034354b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3" name="Google Shape;373;g853034354b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369853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1"/>
        <p:cNvGrpSpPr/>
        <p:nvPr/>
      </p:nvGrpSpPr>
      <p:grpSpPr>
        <a:xfrm>
          <a:off x="0" y="0"/>
          <a:ext cx="0" cy="0"/>
          <a:chOff x="0" y="0"/>
          <a:chExt cx="0" cy="0"/>
        </a:xfrm>
      </p:grpSpPr>
      <p:sp>
        <p:nvSpPr>
          <p:cNvPr id="652" name="Google Shape;652;g853034354b_0_247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3" name="Google Shape;653;g853034354b_0_247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pic>
        <p:nvPicPr>
          <p:cNvPr id="9" name="Google Shape;9;p2"/>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0" name="Google Shape;10;p2"/>
          <p:cNvPicPr preferRelativeResize="0"/>
          <p:nvPr/>
        </p:nvPicPr>
        <p:blipFill rotWithShape="1">
          <a:blip r:embed="rId3">
            <a:alphaModFix/>
          </a:blip>
          <a:srcRect b="61089"/>
          <a:stretch/>
        </p:blipFill>
        <p:spPr>
          <a:xfrm rot="-620881">
            <a:off x="1853551" y="40483"/>
            <a:ext cx="2068426" cy="1772790"/>
          </a:xfrm>
          <a:prstGeom prst="rect">
            <a:avLst/>
          </a:prstGeom>
          <a:noFill/>
          <a:ln>
            <a:noFill/>
          </a:ln>
        </p:spPr>
      </p:pic>
      <p:pic>
        <p:nvPicPr>
          <p:cNvPr id="11" name="Google Shape;11;p2"/>
          <p:cNvPicPr preferRelativeResize="0"/>
          <p:nvPr/>
        </p:nvPicPr>
        <p:blipFill rotWithShape="1">
          <a:blip r:embed="rId4">
            <a:alphaModFix/>
          </a:blip>
          <a:srcRect r="1545" b="6838"/>
          <a:stretch/>
        </p:blipFill>
        <p:spPr>
          <a:xfrm>
            <a:off x="1047887" y="524012"/>
            <a:ext cx="7048226" cy="4102024"/>
          </a:xfrm>
          <a:prstGeom prst="rect">
            <a:avLst/>
          </a:prstGeom>
          <a:noFill/>
          <a:ln>
            <a:noFill/>
          </a:ln>
        </p:spPr>
      </p:pic>
      <p:pic>
        <p:nvPicPr>
          <p:cNvPr id="12" name="Google Shape;12;p2"/>
          <p:cNvPicPr preferRelativeResize="0"/>
          <p:nvPr/>
        </p:nvPicPr>
        <p:blipFill>
          <a:blip r:embed="rId5">
            <a:alphaModFix/>
          </a:blip>
          <a:stretch>
            <a:fillRect/>
          </a:stretch>
        </p:blipFill>
        <p:spPr>
          <a:xfrm>
            <a:off x="1593925" y="2989525"/>
            <a:ext cx="1584774" cy="1852801"/>
          </a:xfrm>
          <a:prstGeom prst="rect">
            <a:avLst/>
          </a:prstGeom>
          <a:noFill/>
          <a:ln>
            <a:noFill/>
          </a:ln>
          <a:effectLst>
            <a:outerShdw blurRad="57150" dist="19050" dir="3300000" algn="bl" rotWithShape="0">
              <a:srgbClr val="000000">
                <a:alpha val="34000"/>
              </a:srgbClr>
            </a:outerShdw>
          </a:effectLst>
        </p:spPr>
      </p:pic>
      <p:sp>
        <p:nvSpPr>
          <p:cNvPr id="13" name="Google Shape;13;p2"/>
          <p:cNvSpPr txBox="1">
            <a:spLocks noGrp="1"/>
          </p:cNvSpPr>
          <p:nvPr>
            <p:ph type="ctrTitle"/>
          </p:nvPr>
        </p:nvSpPr>
        <p:spPr>
          <a:xfrm>
            <a:off x="1532100" y="1728423"/>
            <a:ext cx="6079800" cy="1655100"/>
          </a:xfrm>
          <a:prstGeom prst="rect">
            <a:avLst/>
          </a:prstGeom>
        </p:spPr>
        <p:txBody>
          <a:bodyPr spcFirstLastPara="1" wrap="square" lIns="91425" tIns="91425" rIns="91425" bIns="91425" anchor="b" anchorCtr="0">
            <a:noAutofit/>
          </a:bodyPr>
          <a:lstStyle>
            <a:lvl1pPr lvl="0" algn="ctr">
              <a:lnSpc>
                <a:spcPct val="80000"/>
              </a:lnSpc>
              <a:spcBef>
                <a:spcPts val="0"/>
              </a:spcBef>
              <a:spcAft>
                <a:spcPts val="0"/>
              </a:spcAft>
              <a:buSzPts val="6000"/>
              <a:buNone/>
              <a:defRPr sz="6000"/>
            </a:lvl1pPr>
            <a:lvl2pPr lvl="1" algn="ctr">
              <a:lnSpc>
                <a:spcPct val="80000"/>
              </a:lnSpc>
              <a:spcBef>
                <a:spcPts val="0"/>
              </a:spcBef>
              <a:spcAft>
                <a:spcPts val="0"/>
              </a:spcAft>
              <a:buClr>
                <a:srgbClr val="0B5394"/>
              </a:buClr>
              <a:buSzPts val="6000"/>
              <a:buNone/>
              <a:defRPr sz="6000">
                <a:solidFill>
                  <a:srgbClr val="0B5394"/>
                </a:solidFill>
              </a:defRPr>
            </a:lvl2pPr>
            <a:lvl3pPr lvl="2" algn="ctr">
              <a:lnSpc>
                <a:spcPct val="80000"/>
              </a:lnSpc>
              <a:spcBef>
                <a:spcPts val="0"/>
              </a:spcBef>
              <a:spcAft>
                <a:spcPts val="0"/>
              </a:spcAft>
              <a:buClr>
                <a:srgbClr val="0B5394"/>
              </a:buClr>
              <a:buSzPts val="6000"/>
              <a:buNone/>
              <a:defRPr sz="6000">
                <a:solidFill>
                  <a:srgbClr val="0B5394"/>
                </a:solidFill>
              </a:defRPr>
            </a:lvl3pPr>
            <a:lvl4pPr lvl="3" algn="ctr">
              <a:lnSpc>
                <a:spcPct val="80000"/>
              </a:lnSpc>
              <a:spcBef>
                <a:spcPts val="0"/>
              </a:spcBef>
              <a:spcAft>
                <a:spcPts val="0"/>
              </a:spcAft>
              <a:buClr>
                <a:srgbClr val="0B5394"/>
              </a:buClr>
              <a:buSzPts val="6000"/>
              <a:buNone/>
              <a:defRPr sz="6000">
                <a:solidFill>
                  <a:srgbClr val="0B5394"/>
                </a:solidFill>
              </a:defRPr>
            </a:lvl4pPr>
            <a:lvl5pPr lvl="4" algn="ctr">
              <a:lnSpc>
                <a:spcPct val="80000"/>
              </a:lnSpc>
              <a:spcBef>
                <a:spcPts val="0"/>
              </a:spcBef>
              <a:spcAft>
                <a:spcPts val="0"/>
              </a:spcAft>
              <a:buClr>
                <a:srgbClr val="0B5394"/>
              </a:buClr>
              <a:buSzPts val="6000"/>
              <a:buNone/>
              <a:defRPr sz="6000">
                <a:solidFill>
                  <a:srgbClr val="0B5394"/>
                </a:solidFill>
              </a:defRPr>
            </a:lvl5pPr>
            <a:lvl6pPr lvl="5" algn="ctr">
              <a:lnSpc>
                <a:spcPct val="80000"/>
              </a:lnSpc>
              <a:spcBef>
                <a:spcPts val="0"/>
              </a:spcBef>
              <a:spcAft>
                <a:spcPts val="0"/>
              </a:spcAft>
              <a:buClr>
                <a:srgbClr val="0B5394"/>
              </a:buClr>
              <a:buSzPts val="6000"/>
              <a:buNone/>
              <a:defRPr sz="6000">
                <a:solidFill>
                  <a:srgbClr val="0B5394"/>
                </a:solidFill>
              </a:defRPr>
            </a:lvl6pPr>
            <a:lvl7pPr lvl="6" algn="ctr">
              <a:lnSpc>
                <a:spcPct val="80000"/>
              </a:lnSpc>
              <a:spcBef>
                <a:spcPts val="0"/>
              </a:spcBef>
              <a:spcAft>
                <a:spcPts val="0"/>
              </a:spcAft>
              <a:buClr>
                <a:srgbClr val="0B5394"/>
              </a:buClr>
              <a:buSzPts val="6000"/>
              <a:buNone/>
              <a:defRPr sz="6000">
                <a:solidFill>
                  <a:srgbClr val="0B5394"/>
                </a:solidFill>
              </a:defRPr>
            </a:lvl7pPr>
            <a:lvl8pPr lvl="7" algn="ctr">
              <a:lnSpc>
                <a:spcPct val="80000"/>
              </a:lnSpc>
              <a:spcBef>
                <a:spcPts val="0"/>
              </a:spcBef>
              <a:spcAft>
                <a:spcPts val="0"/>
              </a:spcAft>
              <a:buClr>
                <a:srgbClr val="0B5394"/>
              </a:buClr>
              <a:buSzPts val="6000"/>
              <a:buNone/>
              <a:defRPr sz="6000">
                <a:solidFill>
                  <a:srgbClr val="0B5394"/>
                </a:solidFill>
              </a:defRPr>
            </a:lvl8pPr>
            <a:lvl9pPr lvl="8" algn="ctr">
              <a:lnSpc>
                <a:spcPct val="80000"/>
              </a:lnSpc>
              <a:spcBef>
                <a:spcPts val="0"/>
              </a:spcBef>
              <a:spcAft>
                <a:spcPts val="0"/>
              </a:spcAft>
              <a:buClr>
                <a:srgbClr val="0B5394"/>
              </a:buClr>
              <a:buSzPts val="6000"/>
              <a:buNone/>
              <a:defRPr sz="6000">
                <a:solidFill>
                  <a:srgbClr val="0B5394"/>
                </a:solidFill>
              </a:defRPr>
            </a:lvl9pPr>
          </a:lstStyle>
          <a:p>
            <a:endParaRPr/>
          </a:p>
        </p:txBody>
      </p:sp>
      <p:sp>
        <p:nvSpPr>
          <p:cNvPr id="14" name="Google Shape;14;p2"/>
          <p:cNvSpPr txBox="1">
            <a:spLocks noGrp="1"/>
          </p:cNvSpPr>
          <p:nvPr>
            <p:ph type="subTitle" idx="1"/>
          </p:nvPr>
        </p:nvSpPr>
        <p:spPr>
          <a:xfrm>
            <a:off x="1672763" y="3769325"/>
            <a:ext cx="1427100" cy="792600"/>
          </a:xfrm>
          <a:prstGeom prst="rect">
            <a:avLst/>
          </a:prstGeom>
        </p:spPr>
        <p:txBody>
          <a:bodyPr spcFirstLastPara="1" wrap="square" lIns="91425" tIns="91425" rIns="91425" bIns="91425" anchor="t" anchorCtr="0">
            <a:noAutofit/>
          </a:bodyPr>
          <a:lstStyle>
            <a:lvl1pPr lvl="0" algn="ctr">
              <a:lnSpc>
                <a:spcPct val="90000"/>
              </a:lnSpc>
              <a:spcBef>
                <a:spcPts val="0"/>
              </a:spcBef>
              <a:spcAft>
                <a:spcPts val="0"/>
              </a:spcAft>
              <a:buClr>
                <a:schemeClr val="dk2"/>
              </a:buClr>
              <a:buSzPts val="1400"/>
              <a:buNone/>
              <a:defRPr sz="1400">
                <a:solidFill>
                  <a:schemeClr val="dk2"/>
                </a:solidFill>
              </a:defRPr>
            </a:lvl1pPr>
            <a:lvl2pPr lvl="1"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2pPr>
            <a:lvl3pPr lvl="2"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3pPr>
            <a:lvl4pPr lvl="3"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4pPr>
            <a:lvl5pPr lvl="4"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5pPr>
            <a:lvl6pPr lvl="5"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6pPr>
            <a:lvl7pPr lvl="6"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7pPr>
            <a:lvl8pPr lvl="7"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8pPr>
            <a:lvl9pPr lvl="8"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1">
  <p:cSld name="CAPTION_ONLY_1_1">
    <p:spTree>
      <p:nvGrpSpPr>
        <p:cNvPr id="1" name="Shape 291"/>
        <p:cNvGrpSpPr/>
        <p:nvPr/>
      </p:nvGrpSpPr>
      <p:grpSpPr>
        <a:xfrm>
          <a:off x="0" y="0"/>
          <a:ext cx="0" cy="0"/>
          <a:chOff x="0" y="0"/>
          <a:chExt cx="0" cy="0"/>
        </a:xfrm>
      </p:grpSpPr>
      <p:pic>
        <p:nvPicPr>
          <p:cNvPr id="292" name="Google Shape;292;p42"/>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293" name="Google Shape;293;p42"/>
          <p:cNvPicPr preferRelativeResize="0"/>
          <p:nvPr/>
        </p:nvPicPr>
        <p:blipFill rotWithShape="1">
          <a:blip r:embed="rId3">
            <a:alphaModFix/>
          </a:blip>
          <a:srcRect l="19" r="9"/>
          <a:stretch/>
        </p:blipFill>
        <p:spPr>
          <a:xfrm>
            <a:off x="255775" y="186275"/>
            <a:ext cx="8632448" cy="4770950"/>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2">
  <p:cSld name="SECTION_TITLE_AND_DESCRIPTION_1_1_3_1">
    <p:spTree>
      <p:nvGrpSpPr>
        <p:cNvPr id="1" name="Shape 294"/>
        <p:cNvGrpSpPr/>
        <p:nvPr/>
      </p:nvGrpSpPr>
      <p:grpSpPr>
        <a:xfrm>
          <a:off x="0" y="0"/>
          <a:ext cx="0" cy="0"/>
          <a:chOff x="0" y="0"/>
          <a:chExt cx="0" cy="0"/>
        </a:xfrm>
      </p:grpSpPr>
      <p:pic>
        <p:nvPicPr>
          <p:cNvPr id="295" name="Google Shape;295;p43"/>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296" name="Google Shape;296;p43"/>
          <p:cNvPicPr preferRelativeResize="0"/>
          <p:nvPr/>
        </p:nvPicPr>
        <p:blipFill rotWithShape="1">
          <a:blip r:embed="rId3">
            <a:alphaModFix/>
          </a:blip>
          <a:srcRect t="29" b="29"/>
          <a:stretch/>
        </p:blipFill>
        <p:spPr>
          <a:xfrm>
            <a:off x="254425" y="201113"/>
            <a:ext cx="8635148" cy="4741275"/>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ckground 3">
  <p:cSld name="BIG_NUMBER_1_1_2">
    <p:spTree>
      <p:nvGrpSpPr>
        <p:cNvPr id="1" name="Shape 297"/>
        <p:cNvGrpSpPr/>
        <p:nvPr/>
      </p:nvGrpSpPr>
      <p:grpSpPr>
        <a:xfrm>
          <a:off x="0" y="0"/>
          <a:ext cx="0" cy="0"/>
          <a:chOff x="0" y="0"/>
          <a:chExt cx="0" cy="0"/>
        </a:xfrm>
      </p:grpSpPr>
      <p:pic>
        <p:nvPicPr>
          <p:cNvPr id="298" name="Google Shape;298;p44"/>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299" name="Google Shape;299;p44"/>
          <p:cNvPicPr preferRelativeResize="0"/>
          <p:nvPr/>
        </p:nvPicPr>
        <p:blipFill rotWithShape="1">
          <a:blip r:embed="rId3">
            <a:alphaModFix/>
          </a:blip>
          <a:srcRect r="1545" b="6838"/>
          <a:stretch/>
        </p:blipFill>
        <p:spPr>
          <a:xfrm>
            <a:off x="384887" y="134900"/>
            <a:ext cx="8374226" cy="487372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7" name="Google Shape;17;p3"/>
          <p:cNvPicPr preferRelativeResize="0"/>
          <p:nvPr/>
        </p:nvPicPr>
        <p:blipFill rotWithShape="1">
          <a:blip r:embed="rId3">
            <a:alphaModFix/>
          </a:blip>
          <a:srcRect/>
          <a:stretch/>
        </p:blipFill>
        <p:spPr>
          <a:xfrm>
            <a:off x="1874151" y="447699"/>
            <a:ext cx="5395700" cy="4248101"/>
          </a:xfrm>
          <a:prstGeom prst="rect">
            <a:avLst/>
          </a:prstGeom>
          <a:noFill/>
          <a:ln>
            <a:noFill/>
          </a:ln>
          <a:effectLst>
            <a:outerShdw blurRad="57150" dist="19050" dir="5400000" algn="bl" rotWithShape="0">
              <a:srgbClr val="000000">
                <a:alpha val="50000"/>
              </a:srgbClr>
            </a:outerShdw>
          </a:effectLst>
        </p:spPr>
      </p:pic>
      <p:sp>
        <p:nvSpPr>
          <p:cNvPr id="18" name="Google Shape;18;p3"/>
          <p:cNvSpPr txBox="1">
            <a:spLocks noGrp="1"/>
          </p:cNvSpPr>
          <p:nvPr>
            <p:ph type="title"/>
          </p:nvPr>
        </p:nvSpPr>
        <p:spPr>
          <a:xfrm>
            <a:off x="2673000" y="2550900"/>
            <a:ext cx="3798000" cy="815700"/>
          </a:xfrm>
          <a:prstGeom prst="rect">
            <a:avLst/>
          </a:prstGeom>
        </p:spPr>
        <p:txBody>
          <a:bodyPr spcFirstLastPara="1" wrap="square" lIns="91425" tIns="91425" rIns="91425" bIns="91425" anchor="t" anchorCtr="0">
            <a:no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a:endParaRPr/>
          </a:p>
        </p:txBody>
      </p:sp>
      <p:sp>
        <p:nvSpPr>
          <p:cNvPr id="19" name="Google Shape;19;p3"/>
          <p:cNvSpPr txBox="1">
            <a:spLocks noGrp="1"/>
          </p:cNvSpPr>
          <p:nvPr>
            <p:ph type="subTitle" idx="1"/>
          </p:nvPr>
        </p:nvSpPr>
        <p:spPr>
          <a:xfrm>
            <a:off x="2937741" y="3307350"/>
            <a:ext cx="3268500" cy="792600"/>
          </a:xfrm>
          <a:prstGeom prst="rect">
            <a:avLst/>
          </a:prstGeom>
        </p:spPr>
        <p:txBody>
          <a:bodyPr spcFirstLastPara="1" wrap="square" lIns="91425" tIns="91425" rIns="91425" bIns="91425" anchor="t" anchorCtr="0">
            <a:noAutofit/>
          </a:bodyPr>
          <a:lstStyle>
            <a:lvl1pPr lvl="0" algn="ctr" rtl="0">
              <a:lnSpc>
                <a:spcPct val="90000"/>
              </a:lnSpc>
              <a:spcBef>
                <a:spcPts val="0"/>
              </a:spcBef>
              <a:spcAft>
                <a:spcPts val="0"/>
              </a:spcAft>
              <a:buClr>
                <a:schemeClr val="dk2"/>
              </a:buClr>
              <a:buSzPts val="1600"/>
              <a:buNone/>
              <a:defRPr sz="1600">
                <a:solidFill>
                  <a:schemeClr val="dk2"/>
                </a:solidFill>
              </a:defRPr>
            </a:lvl1pPr>
            <a:lvl2pPr lvl="1"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2pPr>
            <a:lvl3pPr lvl="2"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3pPr>
            <a:lvl4pPr lvl="3"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4pPr>
            <a:lvl5pPr lvl="4"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5pPr>
            <a:lvl6pPr lvl="5"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6pPr>
            <a:lvl7pPr lvl="6"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7pPr>
            <a:lvl8pPr lvl="7"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8pPr>
            <a:lvl9pPr lvl="8"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9pPr>
          </a:lstStyle>
          <a:p>
            <a:endParaRPr/>
          </a:p>
        </p:txBody>
      </p:sp>
      <p:sp>
        <p:nvSpPr>
          <p:cNvPr id="20" name="Google Shape;20;p3"/>
          <p:cNvSpPr txBox="1">
            <a:spLocks noGrp="1"/>
          </p:cNvSpPr>
          <p:nvPr>
            <p:ph type="title" idx="2" hasCustomPrompt="1"/>
          </p:nvPr>
        </p:nvSpPr>
        <p:spPr>
          <a:xfrm>
            <a:off x="3778200" y="1403800"/>
            <a:ext cx="1587600" cy="10020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1"/>
              </a:buClr>
              <a:buSzPts val="4800"/>
              <a:buNone/>
              <a:defRPr sz="4800" b="0">
                <a:solidFill>
                  <a:schemeClr val="dk1"/>
                </a:solidFill>
              </a:defRPr>
            </a:lvl1pPr>
            <a:lvl2pPr lvl="1" algn="ctr" rtl="0">
              <a:spcBef>
                <a:spcPts val="0"/>
              </a:spcBef>
              <a:spcAft>
                <a:spcPts val="0"/>
              </a:spcAft>
              <a:buClr>
                <a:schemeClr val="dk2"/>
              </a:buClr>
              <a:buSzPts val="4800"/>
              <a:buNone/>
              <a:defRPr sz="4800">
                <a:solidFill>
                  <a:schemeClr val="dk2"/>
                </a:solidFill>
              </a:defRPr>
            </a:lvl2pPr>
            <a:lvl3pPr lvl="2" algn="ctr" rtl="0">
              <a:spcBef>
                <a:spcPts val="0"/>
              </a:spcBef>
              <a:spcAft>
                <a:spcPts val="0"/>
              </a:spcAft>
              <a:buClr>
                <a:schemeClr val="dk2"/>
              </a:buClr>
              <a:buSzPts val="4800"/>
              <a:buNone/>
              <a:defRPr sz="4800">
                <a:solidFill>
                  <a:schemeClr val="dk2"/>
                </a:solidFill>
              </a:defRPr>
            </a:lvl3pPr>
            <a:lvl4pPr lvl="3" algn="ctr" rtl="0">
              <a:spcBef>
                <a:spcPts val="0"/>
              </a:spcBef>
              <a:spcAft>
                <a:spcPts val="0"/>
              </a:spcAft>
              <a:buClr>
                <a:schemeClr val="dk2"/>
              </a:buClr>
              <a:buSzPts val="4800"/>
              <a:buNone/>
              <a:defRPr sz="4800">
                <a:solidFill>
                  <a:schemeClr val="dk2"/>
                </a:solidFill>
              </a:defRPr>
            </a:lvl4pPr>
            <a:lvl5pPr lvl="4" algn="ctr" rtl="0">
              <a:spcBef>
                <a:spcPts val="0"/>
              </a:spcBef>
              <a:spcAft>
                <a:spcPts val="0"/>
              </a:spcAft>
              <a:buClr>
                <a:schemeClr val="dk2"/>
              </a:buClr>
              <a:buSzPts val="4800"/>
              <a:buNone/>
              <a:defRPr sz="4800">
                <a:solidFill>
                  <a:schemeClr val="dk2"/>
                </a:solidFill>
              </a:defRPr>
            </a:lvl5pPr>
            <a:lvl6pPr lvl="5" algn="ctr" rtl="0">
              <a:spcBef>
                <a:spcPts val="0"/>
              </a:spcBef>
              <a:spcAft>
                <a:spcPts val="0"/>
              </a:spcAft>
              <a:buClr>
                <a:schemeClr val="dk2"/>
              </a:buClr>
              <a:buSzPts val="4800"/>
              <a:buNone/>
              <a:defRPr sz="4800">
                <a:solidFill>
                  <a:schemeClr val="dk2"/>
                </a:solidFill>
              </a:defRPr>
            </a:lvl6pPr>
            <a:lvl7pPr lvl="6" algn="ctr" rtl="0">
              <a:spcBef>
                <a:spcPts val="0"/>
              </a:spcBef>
              <a:spcAft>
                <a:spcPts val="0"/>
              </a:spcAft>
              <a:buClr>
                <a:schemeClr val="dk2"/>
              </a:buClr>
              <a:buSzPts val="4800"/>
              <a:buNone/>
              <a:defRPr sz="4800">
                <a:solidFill>
                  <a:schemeClr val="dk2"/>
                </a:solidFill>
              </a:defRPr>
            </a:lvl7pPr>
            <a:lvl8pPr lvl="7" algn="ctr" rtl="0">
              <a:spcBef>
                <a:spcPts val="0"/>
              </a:spcBef>
              <a:spcAft>
                <a:spcPts val="0"/>
              </a:spcAft>
              <a:buClr>
                <a:schemeClr val="dk2"/>
              </a:buClr>
              <a:buSzPts val="4800"/>
              <a:buNone/>
              <a:defRPr sz="4800">
                <a:solidFill>
                  <a:schemeClr val="dk2"/>
                </a:solidFill>
              </a:defRPr>
            </a:lvl8pPr>
            <a:lvl9pPr lvl="8" algn="ctr" rtl="0">
              <a:spcBef>
                <a:spcPts val="0"/>
              </a:spcBef>
              <a:spcAft>
                <a:spcPts val="0"/>
              </a:spcAft>
              <a:buClr>
                <a:schemeClr val="dk2"/>
              </a:buClr>
              <a:buSzPts val="4800"/>
              <a:buNone/>
              <a:defRPr sz="4800">
                <a:solidFill>
                  <a:schemeClr val="dk2"/>
                </a:solidFill>
              </a:defRPr>
            </a:lvl9pPr>
          </a:lstStyle>
          <a:p>
            <a:r>
              <a:t>xx%</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4"/>
        <p:cNvGrpSpPr/>
        <p:nvPr/>
      </p:nvGrpSpPr>
      <p:grpSpPr>
        <a:xfrm>
          <a:off x="0" y="0"/>
          <a:ext cx="0" cy="0"/>
          <a:chOff x="0" y="0"/>
          <a:chExt cx="0" cy="0"/>
        </a:xfrm>
      </p:grpSpPr>
      <p:pic>
        <p:nvPicPr>
          <p:cNvPr id="45" name="Google Shape;45;p9"/>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46" name="Google Shape;46;p9"/>
          <p:cNvPicPr preferRelativeResize="0"/>
          <p:nvPr/>
        </p:nvPicPr>
        <p:blipFill rotWithShape="1">
          <a:blip r:embed="rId3">
            <a:alphaModFix/>
          </a:blip>
          <a:srcRect l="19" r="9"/>
          <a:stretch/>
        </p:blipFill>
        <p:spPr>
          <a:xfrm>
            <a:off x="255775" y="186275"/>
            <a:ext cx="8632448" cy="4770950"/>
          </a:xfrm>
          <a:prstGeom prst="rect">
            <a:avLst/>
          </a:prstGeom>
          <a:noFill/>
          <a:ln>
            <a:noFill/>
          </a:ln>
        </p:spPr>
      </p:pic>
      <p:sp>
        <p:nvSpPr>
          <p:cNvPr id="47" name="Google Shape;47;p9"/>
          <p:cNvSpPr txBox="1">
            <a:spLocks noGrp="1"/>
          </p:cNvSpPr>
          <p:nvPr>
            <p:ph type="subTitle" idx="1"/>
          </p:nvPr>
        </p:nvSpPr>
        <p:spPr>
          <a:xfrm>
            <a:off x="1629950" y="3828100"/>
            <a:ext cx="2332500" cy="6978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600"/>
              <a:buFont typeface="Concert One"/>
              <a:buNone/>
              <a:defRPr sz="1600">
                <a:latin typeface="Concert One"/>
                <a:ea typeface="Concert One"/>
                <a:cs typeface="Concert One"/>
                <a:sym typeface="Concert One"/>
              </a:defRPr>
            </a:lvl1pPr>
            <a:lvl2pPr lvl="1">
              <a:lnSpc>
                <a:spcPct val="100000"/>
              </a:lnSpc>
              <a:spcBef>
                <a:spcPts val="0"/>
              </a:spcBef>
              <a:spcAft>
                <a:spcPts val="0"/>
              </a:spcAft>
              <a:buSzPts val="1400"/>
              <a:buNone/>
              <a:defRPr/>
            </a:lvl2pPr>
            <a:lvl3pPr lvl="2">
              <a:lnSpc>
                <a:spcPct val="100000"/>
              </a:lnSpc>
              <a:spcBef>
                <a:spcPts val="0"/>
              </a:spcBef>
              <a:spcAft>
                <a:spcPts val="0"/>
              </a:spcAft>
              <a:buSzPts val="1400"/>
              <a:buNone/>
              <a:defRPr/>
            </a:lvl3pPr>
            <a:lvl4pPr lvl="3">
              <a:lnSpc>
                <a:spcPct val="100000"/>
              </a:lnSpc>
              <a:spcBef>
                <a:spcPts val="0"/>
              </a:spcBef>
              <a:spcAft>
                <a:spcPts val="0"/>
              </a:spcAft>
              <a:buSzPts val="1400"/>
              <a:buNone/>
              <a:defRPr/>
            </a:lvl4pPr>
            <a:lvl5pPr lvl="4">
              <a:lnSpc>
                <a:spcPct val="100000"/>
              </a:lnSpc>
              <a:spcBef>
                <a:spcPts val="0"/>
              </a:spcBef>
              <a:spcAft>
                <a:spcPts val="0"/>
              </a:spcAft>
              <a:buSzPts val="1400"/>
              <a:buNone/>
              <a:defRPr/>
            </a:lvl5pPr>
            <a:lvl6pPr lvl="5">
              <a:lnSpc>
                <a:spcPct val="100000"/>
              </a:lnSpc>
              <a:spcBef>
                <a:spcPts val="0"/>
              </a:spcBef>
              <a:spcAft>
                <a:spcPts val="0"/>
              </a:spcAft>
              <a:buSzPts val="1400"/>
              <a:buNone/>
              <a:defRPr/>
            </a:lvl6pPr>
            <a:lvl7pPr lvl="6">
              <a:lnSpc>
                <a:spcPct val="100000"/>
              </a:lnSpc>
              <a:spcBef>
                <a:spcPts val="0"/>
              </a:spcBef>
              <a:spcAft>
                <a:spcPts val="0"/>
              </a:spcAft>
              <a:buSzPts val="1400"/>
              <a:buNone/>
              <a:defRPr/>
            </a:lvl7pPr>
            <a:lvl8pPr lvl="7">
              <a:lnSpc>
                <a:spcPct val="100000"/>
              </a:lnSpc>
              <a:spcBef>
                <a:spcPts val="0"/>
              </a:spcBef>
              <a:spcAft>
                <a:spcPts val="0"/>
              </a:spcAft>
              <a:buSzPts val="1400"/>
              <a:buNone/>
              <a:defRPr/>
            </a:lvl8pPr>
            <a:lvl9pPr lvl="8">
              <a:lnSpc>
                <a:spcPct val="100000"/>
              </a:lnSpc>
              <a:spcBef>
                <a:spcPts val="0"/>
              </a:spcBef>
              <a:spcAft>
                <a:spcPts val="0"/>
              </a:spcAft>
              <a:buSzPts val="1400"/>
              <a:buNone/>
              <a:defRPr/>
            </a:lvl9pPr>
          </a:lstStyle>
          <a:p>
            <a:endParaRPr/>
          </a:p>
        </p:txBody>
      </p:sp>
      <p:sp>
        <p:nvSpPr>
          <p:cNvPr id="48" name="Google Shape;48;p9"/>
          <p:cNvSpPr txBox="1">
            <a:spLocks noGrp="1"/>
          </p:cNvSpPr>
          <p:nvPr>
            <p:ph type="body" idx="2"/>
          </p:nvPr>
        </p:nvSpPr>
        <p:spPr>
          <a:xfrm>
            <a:off x="5044725" y="539500"/>
            <a:ext cx="3224400" cy="4069200"/>
          </a:xfrm>
          <a:prstGeom prst="rect">
            <a:avLst/>
          </a:prstGeom>
        </p:spPr>
        <p:txBody>
          <a:bodyPr spcFirstLastPara="1" wrap="square" lIns="91425" tIns="91425" rIns="91425" bIns="91425" anchor="ctr" anchorCtr="0">
            <a:noAutofit/>
          </a:bodyPr>
          <a:lstStyle>
            <a:lvl1pPr marL="457200" lvl="0" indent="-317500">
              <a:spcBef>
                <a:spcPts val="0"/>
              </a:spcBef>
              <a:spcAft>
                <a:spcPts val="0"/>
              </a:spcAft>
              <a:buClr>
                <a:schemeClr val="dk2"/>
              </a:buClr>
              <a:buSzPts val="1400"/>
              <a:buChar char="●"/>
              <a:defRPr sz="1400">
                <a:solidFill>
                  <a:schemeClr val="dk2"/>
                </a:solidFill>
              </a:defRPr>
            </a:lvl1pPr>
            <a:lvl2pPr marL="914400" lvl="1" indent="-317500">
              <a:spcBef>
                <a:spcPts val="0"/>
              </a:spcBef>
              <a:spcAft>
                <a:spcPts val="0"/>
              </a:spcAft>
              <a:buClr>
                <a:schemeClr val="dk2"/>
              </a:buClr>
              <a:buSzPts val="1400"/>
              <a:buChar char="○"/>
              <a:defRPr>
                <a:solidFill>
                  <a:schemeClr val="dk2"/>
                </a:solidFill>
              </a:defRPr>
            </a:lvl2pPr>
            <a:lvl3pPr marL="1371600" lvl="2" indent="-317500">
              <a:spcBef>
                <a:spcPts val="1600"/>
              </a:spcBef>
              <a:spcAft>
                <a:spcPts val="0"/>
              </a:spcAft>
              <a:buClr>
                <a:schemeClr val="dk2"/>
              </a:buClr>
              <a:buSzPts val="1400"/>
              <a:buChar char="■"/>
              <a:defRPr>
                <a:solidFill>
                  <a:schemeClr val="dk2"/>
                </a:solidFill>
              </a:defRPr>
            </a:lvl3pPr>
            <a:lvl4pPr marL="1828800" lvl="3" indent="-317500">
              <a:spcBef>
                <a:spcPts val="1600"/>
              </a:spcBef>
              <a:spcAft>
                <a:spcPts val="0"/>
              </a:spcAft>
              <a:buClr>
                <a:schemeClr val="dk2"/>
              </a:buClr>
              <a:buSzPts val="1400"/>
              <a:buChar char="●"/>
              <a:defRPr>
                <a:solidFill>
                  <a:schemeClr val="dk2"/>
                </a:solidFill>
              </a:defRPr>
            </a:lvl4pPr>
            <a:lvl5pPr marL="2286000" lvl="4" indent="-317500">
              <a:spcBef>
                <a:spcPts val="1600"/>
              </a:spcBef>
              <a:spcAft>
                <a:spcPts val="0"/>
              </a:spcAft>
              <a:buClr>
                <a:schemeClr val="dk2"/>
              </a:buClr>
              <a:buSzPts val="1400"/>
              <a:buChar char="○"/>
              <a:defRPr>
                <a:solidFill>
                  <a:schemeClr val="dk2"/>
                </a:solidFill>
              </a:defRPr>
            </a:lvl5pPr>
            <a:lvl6pPr marL="2743200" lvl="5" indent="-317500">
              <a:spcBef>
                <a:spcPts val="1600"/>
              </a:spcBef>
              <a:spcAft>
                <a:spcPts val="0"/>
              </a:spcAft>
              <a:buClr>
                <a:schemeClr val="dk2"/>
              </a:buClr>
              <a:buSzPts val="1400"/>
              <a:buChar char="■"/>
              <a:defRPr>
                <a:solidFill>
                  <a:schemeClr val="dk2"/>
                </a:solidFill>
              </a:defRPr>
            </a:lvl6pPr>
            <a:lvl7pPr marL="3200400" lvl="6" indent="-317500">
              <a:spcBef>
                <a:spcPts val="1600"/>
              </a:spcBef>
              <a:spcAft>
                <a:spcPts val="0"/>
              </a:spcAft>
              <a:buClr>
                <a:schemeClr val="dk2"/>
              </a:buClr>
              <a:buSzPts val="1400"/>
              <a:buChar char="●"/>
              <a:defRPr>
                <a:solidFill>
                  <a:schemeClr val="dk2"/>
                </a:solidFill>
              </a:defRPr>
            </a:lvl7pPr>
            <a:lvl8pPr marL="3657600" lvl="7" indent="-317500">
              <a:spcBef>
                <a:spcPts val="1600"/>
              </a:spcBef>
              <a:spcAft>
                <a:spcPts val="0"/>
              </a:spcAft>
              <a:buClr>
                <a:schemeClr val="dk2"/>
              </a:buClr>
              <a:buSzPts val="1400"/>
              <a:buChar char="○"/>
              <a:defRPr>
                <a:solidFill>
                  <a:schemeClr val="dk2"/>
                </a:solidFill>
              </a:defRPr>
            </a:lvl8pPr>
            <a:lvl9pPr marL="4114800" lvl="8" indent="-317500">
              <a:spcBef>
                <a:spcPts val="1600"/>
              </a:spcBef>
              <a:spcAft>
                <a:spcPts val="1600"/>
              </a:spcAft>
              <a:buClr>
                <a:schemeClr val="dk2"/>
              </a:buClr>
              <a:buSzPts val="1400"/>
              <a:buChar char="■"/>
              <a:defRPr>
                <a:solidFill>
                  <a:schemeClr val="dk2"/>
                </a:solidFill>
              </a:defRPr>
            </a:lvl9pPr>
          </a:lstStyle>
          <a:p>
            <a:endParaRPr/>
          </a:p>
        </p:txBody>
      </p:sp>
      <p:sp>
        <p:nvSpPr>
          <p:cNvPr id="49" name="Google Shape;49;p9"/>
          <p:cNvSpPr txBox="1">
            <a:spLocks noGrp="1"/>
          </p:cNvSpPr>
          <p:nvPr>
            <p:ph type="title"/>
          </p:nvPr>
        </p:nvSpPr>
        <p:spPr>
          <a:xfrm>
            <a:off x="1002325" y="711181"/>
            <a:ext cx="2403900" cy="572700"/>
          </a:xfrm>
          <a:prstGeom prst="rect">
            <a:avLst/>
          </a:prstGeom>
        </p:spPr>
        <p:txBody>
          <a:bodyPr spcFirstLastPara="1" wrap="square" lIns="91425" tIns="91425" rIns="91425" bIns="91425" anchor="t" anchorCtr="0">
            <a:noAutofit/>
          </a:bodyPr>
          <a:lstStyle>
            <a:lvl1pPr lvl="0" rtl="0">
              <a:lnSpc>
                <a:spcPct val="80000"/>
              </a:lnSpc>
              <a:spcBef>
                <a:spcPts val="0"/>
              </a:spcBef>
              <a:spcAft>
                <a:spcPts val="0"/>
              </a:spcAft>
              <a:buSzPts val="2800"/>
              <a:buNone/>
              <a:defRPr/>
            </a:lvl1pPr>
            <a:lvl2pPr lvl="1" rtl="0">
              <a:lnSpc>
                <a:spcPct val="80000"/>
              </a:lnSpc>
              <a:spcBef>
                <a:spcPts val="0"/>
              </a:spcBef>
              <a:spcAft>
                <a:spcPts val="0"/>
              </a:spcAft>
              <a:buSzPts val="2800"/>
              <a:buNone/>
              <a:defRPr/>
            </a:lvl2pPr>
            <a:lvl3pPr lvl="2" rtl="0">
              <a:lnSpc>
                <a:spcPct val="80000"/>
              </a:lnSpc>
              <a:spcBef>
                <a:spcPts val="0"/>
              </a:spcBef>
              <a:spcAft>
                <a:spcPts val="0"/>
              </a:spcAft>
              <a:buSzPts val="2800"/>
              <a:buNone/>
              <a:defRPr/>
            </a:lvl3pPr>
            <a:lvl4pPr lvl="3" rtl="0">
              <a:lnSpc>
                <a:spcPct val="80000"/>
              </a:lnSpc>
              <a:spcBef>
                <a:spcPts val="0"/>
              </a:spcBef>
              <a:spcAft>
                <a:spcPts val="0"/>
              </a:spcAft>
              <a:buSzPts val="2800"/>
              <a:buNone/>
              <a:defRPr/>
            </a:lvl4pPr>
            <a:lvl5pPr lvl="4" rtl="0">
              <a:lnSpc>
                <a:spcPct val="80000"/>
              </a:lnSpc>
              <a:spcBef>
                <a:spcPts val="0"/>
              </a:spcBef>
              <a:spcAft>
                <a:spcPts val="0"/>
              </a:spcAft>
              <a:buSzPts val="2800"/>
              <a:buNone/>
              <a:defRPr/>
            </a:lvl5pPr>
            <a:lvl6pPr lvl="5" rtl="0">
              <a:lnSpc>
                <a:spcPct val="80000"/>
              </a:lnSpc>
              <a:spcBef>
                <a:spcPts val="0"/>
              </a:spcBef>
              <a:spcAft>
                <a:spcPts val="0"/>
              </a:spcAft>
              <a:buSzPts val="2800"/>
              <a:buNone/>
              <a:defRPr/>
            </a:lvl6pPr>
            <a:lvl7pPr lvl="6" rtl="0">
              <a:lnSpc>
                <a:spcPct val="80000"/>
              </a:lnSpc>
              <a:spcBef>
                <a:spcPts val="0"/>
              </a:spcBef>
              <a:spcAft>
                <a:spcPts val="0"/>
              </a:spcAft>
              <a:buSzPts val="2800"/>
              <a:buNone/>
              <a:defRPr/>
            </a:lvl7pPr>
            <a:lvl8pPr lvl="7" rtl="0">
              <a:lnSpc>
                <a:spcPct val="80000"/>
              </a:lnSpc>
              <a:spcBef>
                <a:spcPts val="0"/>
              </a:spcBef>
              <a:spcAft>
                <a:spcPts val="0"/>
              </a:spcAft>
              <a:buSzPts val="2800"/>
              <a:buNone/>
              <a:defRPr/>
            </a:lvl8pPr>
            <a:lvl9pPr lvl="8" rtl="0">
              <a:lnSpc>
                <a:spcPct val="80000"/>
              </a:lnSpc>
              <a:spcBef>
                <a:spcPts val="0"/>
              </a:spcBef>
              <a:spcAft>
                <a:spcPts val="0"/>
              </a:spcAft>
              <a:buSzPts val="28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4"/>
        <p:cNvGrpSpPr/>
        <p:nvPr/>
      </p:nvGrpSpPr>
      <p:grpSpPr>
        <a:xfrm>
          <a:off x="0" y="0"/>
          <a:ext cx="0" cy="0"/>
          <a:chOff x="0" y="0"/>
          <a:chExt cx="0" cy="0"/>
        </a:xfrm>
      </p:grpSpPr>
      <p:pic>
        <p:nvPicPr>
          <p:cNvPr id="55" name="Google Shape;55;p11"/>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56" name="Google Shape;56;p11"/>
          <p:cNvPicPr preferRelativeResize="0"/>
          <p:nvPr/>
        </p:nvPicPr>
        <p:blipFill rotWithShape="1">
          <a:blip r:embed="rId3">
            <a:alphaModFix/>
          </a:blip>
          <a:srcRect t="16734" r="8892" b="18300"/>
          <a:stretch/>
        </p:blipFill>
        <p:spPr>
          <a:xfrm rot="-5400000">
            <a:off x="4748475" y="480657"/>
            <a:ext cx="2036850" cy="846042"/>
          </a:xfrm>
          <a:prstGeom prst="rect">
            <a:avLst/>
          </a:prstGeom>
          <a:noFill/>
          <a:ln>
            <a:noFill/>
          </a:ln>
        </p:spPr>
      </p:pic>
      <p:pic>
        <p:nvPicPr>
          <p:cNvPr id="57" name="Google Shape;57;p11"/>
          <p:cNvPicPr preferRelativeResize="0"/>
          <p:nvPr/>
        </p:nvPicPr>
        <p:blipFill rotWithShape="1">
          <a:blip r:embed="rId3">
            <a:alphaModFix/>
          </a:blip>
          <a:srcRect t="16734" r="8892" b="18300"/>
          <a:stretch/>
        </p:blipFill>
        <p:spPr>
          <a:xfrm rot="-5400000">
            <a:off x="5339025" y="595407"/>
            <a:ext cx="2036850" cy="846042"/>
          </a:xfrm>
          <a:prstGeom prst="rect">
            <a:avLst/>
          </a:prstGeom>
          <a:noFill/>
          <a:ln>
            <a:noFill/>
          </a:ln>
        </p:spPr>
      </p:pic>
      <p:pic>
        <p:nvPicPr>
          <p:cNvPr id="58" name="Google Shape;58;p11"/>
          <p:cNvPicPr preferRelativeResize="0"/>
          <p:nvPr/>
        </p:nvPicPr>
        <p:blipFill rotWithShape="1">
          <a:blip r:embed="rId4">
            <a:alphaModFix/>
          </a:blip>
          <a:srcRect b="7123"/>
          <a:stretch/>
        </p:blipFill>
        <p:spPr>
          <a:xfrm>
            <a:off x="1974100" y="324738"/>
            <a:ext cx="5195775" cy="4494025"/>
          </a:xfrm>
          <a:prstGeom prst="rect">
            <a:avLst/>
          </a:prstGeom>
          <a:noFill/>
          <a:ln>
            <a:noFill/>
          </a:ln>
        </p:spPr>
      </p:pic>
      <p:sp>
        <p:nvSpPr>
          <p:cNvPr id="59" name="Google Shape;59;p11"/>
          <p:cNvSpPr txBox="1">
            <a:spLocks noGrp="1"/>
          </p:cNvSpPr>
          <p:nvPr>
            <p:ph type="title" hasCustomPrompt="1"/>
          </p:nvPr>
        </p:nvSpPr>
        <p:spPr>
          <a:xfrm>
            <a:off x="2838275" y="1645347"/>
            <a:ext cx="4001700" cy="11370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dk2"/>
              </a:buClr>
              <a:buSzPts val="7200"/>
              <a:buNone/>
              <a:defRPr sz="7200" b="0">
                <a:solidFill>
                  <a:schemeClr val="dk2"/>
                </a:solidFill>
              </a:defRPr>
            </a:lvl1pPr>
            <a:lvl2pPr lvl="1" algn="ctr">
              <a:spcBef>
                <a:spcPts val="0"/>
              </a:spcBef>
              <a:spcAft>
                <a:spcPts val="0"/>
              </a:spcAft>
              <a:buSzPts val="7200"/>
              <a:buNone/>
              <a:defRPr sz="7200"/>
            </a:lvl2pPr>
            <a:lvl3pPr lvl="2" algn="ctr">
              <a:spcBef>
                <a:spcPts val="0"/>
              </a:spcBef>
              <a:spcAft>
                <a:spcPts val="0"/>
              </a:spcAft>
              <a:buSzPts val="7200"/>
              <a:buNone/>
              <a:defRPr sz="7200"/>
            </a:lvl3pPr>
            <a:lvl4pPr lvl="3" algn="ctr">
              <a:spcBef>
                <a:spcPts val="0"/>
              </a:spcBef>
              <a:spcAft>
                <a:spcPts val="0"/>
              </a:spcAft>
              <a:buSzPts val="7200"/>
              <a:buNone/>
              <a:defRPr sz="7200"/>
            </a:lvl4pPr>
            <a:lvl5pPr lvl="4" algn="ctr">
              <a:spcBef>
                <a:spcPts val="0"/>
              </a:spcBef>
              <a:spcAft>
                <a:spcPts val="0"/>
              </a:spcAft>
              <a:buSzPts val="7200"/>
              <a:buNone/>
              <a:defRPr sz="7200"/>
            </a:lvl5pPr>
            <a:lvl6pPr lvl="5" algn="ctr">
              <a:spcBef>
                <a:spcPts val="0"/>
              </a:spcBef>
              <a:spcAft>
                <a:spcPts val="0"/>
              </a:spcAft>
              <a:buSzPts val="7200"/>
              <a:buNone/>
              <a:defRPr sz="7200"/>
            </a:lvl6pPr>
            <a:lvl7pPr lvl="6" algn="ctr">
              <a:spcBef>
                <a:spcPts val="0"/>
              </a:spcBef>
              <a:spcAft>
                <a:spcPts val="0"/>
              </a:spcAft>
              <a:buSzPts val="7200"/>
              <a:buNone/>
              <a:defRPr sz="7200"/>
            </a:lvl7pPr>
            <a:lvl8pPr lvl="7" algn="ctr">
              <a:spcBef>
                <a:spcPts val="0"/>
              </a:spcBef>
              <a:spcAft>
                <a:spcPts val="0"/>
              </a:spcAft>
              <a:buSzPts val="7200"/>
              <a:buNone/>
              <a:defRPr sz="7200"/>
            </a:lvl8pPr>
            <a:lvl9pPr lvl="8" algn="ctr">
              <a:spcBef>
                <a:spcPts val="0"/>
              </a:spcBef>
              <a:spcAft>
                <a:spcPts val="0"/>
              </a:spcAft>
              <a:buSzPts val="7200"/>
              <a:buNone/>
              <a:defRPr sz="7200"/>
            </a:lvl9pPr>
          </a:lstStyle>
          <a:p>
            <a:r>
              <a:t>xx%</a:t>
            </a:r>
          </a:p>
        </p:txBody>
      </p:sp>
      <p:sp>
        <p:nvSpPr>
          <p:cNvPr id="60" name="Google Shape;60;p11"/>
          <p:cNvSpPr txBox="1">
            <a:spLocks noGrp="1"/>
          </p:cNvSpPr>
          <p:nvPr>
            <p:ph type="body" idx="1"/>
          </p:nvPr>
        </p:nvSpPr>
        <p:spPr>
          <a:xfrm>
            <a:off x="3335675" y="3062950"/>
            <a:ext cx="30069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Clr>
                <a:schemeClr val="dk2"/>
              </a:buClr>
              <a:buSzPts val="1800"/>
              <a:buChar char="●"/>
              <a:defRPr>
                <a:solidFill>
                  <a:schemeClr val="dk2"/>
                </a:solidFill>
              </a:defRPr>
            </a:lvl1pPr>
            <a:lvl2pPr marL="914400" lvl="1" indent="-342900" algn="ctr">
              <a:spcBef>
                <a:spcPts val="1600"/>
              </a:spcBef>
              <a:spcAft>
                <a:spcPts val="0"/>
              </a:spcAft>
              <a:buClr>
                <a:schemeClr val="dk2"/>
              </a:buClr>
              <a:buSzPts val="1800"/>
              <a:buChar char="○"/>
              <a:defRPr sz="1800">
                <a:solidFill>
                  <a:schemeClr val="dk2"/>
                </a:solidFill>
              </a:defRPr>
            </a:lvl2pPr>
            <a:lvl3pPr marL="1371600" lvl="2" indent="-342900" algn="ctr">
              <a:spcBef>
                <a:spcPts val="1600"/>
              </a:spcBef>
              <a:spcAft>
                <a:spcPts val="0"/>
              </a:spcAft>
              <a:buClr>
                <a:schemeClr val="dk2"/>
              </a:buClr>
              <a:buSzPts val="1800"/>
              <a:buChar char="■"/>
              <a:defRPr sz="1800">
                <a:solidFill>
                  <a:schemeClr val="dk2"/>
                </a:solidFill>
              </a:defRPr>
            </a:lvl3pPr>
            <a:lvl4pPr marL="1828800" lvl="3" indent="-342900" algn="ctr">
              <a:spcBef>
                <a:spcPts val="1600"/>
              </a:spcBef>
              <a:spcAft>
                <a:spcPts val="0"/>
              </a:spcAft>
              <a:buClr>
                <a:schemeClr val="dk2"/>
              </a:buClr>
              <a:buSzPts val="1800"/>
              <a:buChar char="●"/>
              <a:defRPr sz="1800">
                <a:solidFill>
                  <a:schemeClr val="dk2"/>
                </a:solidFill>
              </a:defRPr>
            </a:lvl4pPr>
            <a:lvl5pPr marL="2286000" lvl="4" indent="-342900" algn="ctr">
              <a:spcBef>
                <a:spcPts val="1600"/>
              </a:spcBef>
              <a:spcAft>
                <a:spcPts val="0"/>
              </a:spcAft>
              <a:buClr>
                <a:schemeClr val="dk2"/>
              </a:buClr>
              <a:buSzPts val="1800"/>
              <a:buChar char="○"/>
              <a:defRPr sz="1800">
                <a:solidFill>
                  <a:schemeClr val="dk2"/>
                </a:solidFill>
              </a:defRPr>
            </a:lvl5pPr>
            <a:lvl6pPr marL="2743200" lvl="5" indent="-342900" algn="ctr">
              <a:spcBef>
                <a:spcPts val="1600"/>
              </a:spcBef>
              <a:spcAft>
                <a:spcPts val="0"/>
              </a:spcAft>
              <a:buClr>
                <a:schemeClr val="dk2"/>
              </a:buClr>
              <a:buSzPts val="1800"/>
              <a:buChar char="■"/>
              <a:defRPr sz="1800">
                <a:solidFill>
                  <a:schemeClr val="dk2"/>
                </a:solidFill>
              </a:defRPr>
            </a:lvl6pPr>
            <a:lvl7pPr marL="3200400" lvl="6" indent="-342900" algn="ctr">
              <a:spcBef>
                <a:spcPts val="1600"/>
              </a:spcBef>
              <a:spcAft>
                <a:spcPts val="0"/>
              </a:spcAft>
              <a:buClr>
                <a:schemeClr val="dk2"/>
              </a:buClr>
              <a:buSzPts val="1800"/>
              <a:buChar char="●"/>
              <a:defRPr sz="1800">
                <a:solidFill>
                  <a:schemeClr val="dk2"/>
                </a:solidFill>
              </a:defRPr>
            </a:lvl7pPr>
            <a:lvl8pPr marL="3657600" lvl="7" indent="-342900" algn="ctr">
              <a:spcBef>
                <a:spcPts val="1600"/>
              </a:spcBef>
              <a:spcAft>
                <a:spcPts val="0"/>
              </a:spcAft>
              <a:buClr>
                <a:schemeClr val="dk2"/>
              </a:buClr>
              <a:buSzPts val="1800"/>
              <a:buChar char="○"/>
              <a:defRPr sz="1800">
                <a:solidFill>
                  <a:schemeClr val="dk2"/>
                </a:solidFill>
              </a:defRPr>
            </a:lvl8pPr>
            <a:lvl9pPr marL="4114800" lvl="8" indent="-342900" algn="ctr">
              <a:spcBef>
                <a:spcPts val="1600"/>
              </a:spcBef>
              <a:spcAft>
                <a:spcPts val="1600"/>
              </a:spcAft>
              <a:buClr>
                <a:schemeClr val="dk2"/>
              </a:buClr>
              <a:buSzPts val="1800"/>
              <a:buChar char="■"/>
              <a:defRPr sz="1800">
                <a:solidFill>
                  <a:schemeClr val="dk2"/>
                </a:solidFil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61"/>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able of contents">
  <p:cSld name="SECTION_TITLE_AND_DESCRIPTION_1">
    <p:spTree>
      <p:nvGrpSpPr>
        <p:cNvPr id="1" name="Shape 62"/>
        <p:cNvGrpSpPr/>
        <p:nvPr/>
      </p:nvGrpSpPr>
      <p:grpSpPr>
        <a:xfrm>
          <a:off x="0" y="0"/>
          <a:ext cx="0" cy="0"/>
          <a:chOff x="0" y="0"/>
          <a:chExt cx="0" cy="0"/>
        </a:xfrm>
      </p:grpSpPr>
      <p:pic>
        <p:nvPicPr>
          <p:cNvPr id="63" name="Google Shape;63;p13"/>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64" name="Google Shape;64;p13"/>
          <p:cNvPicPr preferRelativeResize="0"/>
          <p:nvPr/>
        </p:nvPicPr>
        <p:blipFill rotWithShape="1">
          <a:blip r:embed="rId3">
            <a:alphaModFix/>
          </a:blip>
          <a:srcRect l="19" r="9"/>
          <a:stretch/>
        </p:blipFill>
        <p:spPr>
          <a:xfrm>
            <a:off x="255775" y="186275"/>
            <a:ext cx="8632448" cy="4770950"/>
          </a:xfrm>
          <a:prstGeom prst="rect">
            <a:avLst/>
          </a:prstGeom>
          <a:noFill/>
          <a:ln>
            <a:noFill/>
          </a:ln>
        </p:spPr>
      </p:pic>
      <p:sp>
        <p:nvSpPr>
          <p:cNvPr id="65" name="Google Shape;65;p13"/>
          <p:cNvSpPr txBox="1">
            <a:spLocks noGrp="1"/>
          </p:cNvSpPr>
          <p:nvPr>
            <p:ph type="title"/>
          </p:nvPr>
        </p:nvSpPr>
        <p:spPr>
          <a:xfrm>
            <a:off x="907470" y="1705233"/>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66" name="Google Shape;66;p13"/>
          <p:cNvSpPr txBox="1">
            <a:spLocks noGrp="1"/>
          </p:cNvSpPr>
          <p:nvPr>
            <p:ph type="subTitle" idx="1"/>
          </p:nvPr>
        </p:nvSpPr>
        <p:spPr>
          <a:xfrm>
            <a:off x="929350" y="2161275"/>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67" name="Google Shape;67;p13"/>
          <p:cNvSpPr txBox="1">
            <a:spLocks noGrp="1"/>
          </p:cNvSpPr>
          <p:nvPr>
            <p:ph type="title" idx="2"/>
          </p:nvPr>
        </p:nvSpPr>
        <p:spPr>
          <a:xfrm>
            <a:off x="5318730" y="1705233"/>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68" name="Google Shape;68;p13"/>
          <p:cNvSpPr txBox="1">
            <a:spLocks noGrp="1"/>
          </p:cNvSpPr>
          <p:nvPr>
            <p:ph type="subTitle" idx="3"/>
          </p:nvPr>
        </p:nvSpPr>
        <p:spPr>
          <a:xfrm>
            <a:off x="5340612" y="2161275"/>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69" name="Google Shape;69;p13"/>
          <p:cNvSpPr txBox="1">
            <a:spLocks noGrp="1"/>
          </p:cNvSpPr>
          <p:nvPr>
            <p:ph type="title" idx="4"/>
          </p:nvPr>
        </p:nvSpPr>
        <p:spPr>
          <a:xfrm>
            <a:off x="907470" y="3221098"/>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70" name="Google Shape;70;p13"/>
          <p:cNvSpPr txBox="1">
            <a:spLocks noGrp="1"/>
          </p:cNvSpPr>
          <p:nvPr>
            <p:ph type="subTitle" idx="5"/>
          </p:nvPr>
        </p:nvSpPr>
        <p:spPr>
          <a:xfrm>
            <a:off x="929350" y="3685875"/>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71" name="Google Shape;71;p13"/>
          <p:cNvSpPr txBox="1">
            <a:spLocks noGrp="1"/>
          </p:cNvSpPr>
          <p:nvPr>
            <p:ph type="title" idx="6"/>
          </p:nvPr>
        </p:nvSpPr>
        <p:spPr>
          <a:xfrm>
            <a:off x="5318730" y="3221098"/>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72" name="Google Shape;72;p13"/>
          <p:cNvSpPr txBox="1">
            <a:spLocks noGrp="1"/>
          </p:cNvSpPr>
          <p:nvPr>
            <p:ph type="subTitle" idx="7"/>
          </p:nvPr>
        </p:nvSpPr>
        <p:spPr>
          <a:xfrm>
            <a:off x="5340612" y="3685874"/>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73" name="Google Shape;73;p13"/>
          <p:cNvSpPr txBox="1">
            <a:spLocks noGrp="1"/>
          </p:cNvSpPr>
          <p:nvPr>
            <p:ph type="title" idx="8"/>
          </p:nvPr>
        </p:nvSpPr>
        <p:spPr>
          <a:xfrm>
            <a:off x="1002325" y="711181"/>
            <a:ext cx="2403900" cy="572700"/>
          </a:xfrm>
          <a:prstGeom prst="rect">
            <a:avLst/>
          </a:prstGeom>
        </p:spPr>
        <p:txBody>
          <a:bodyPr spcFirstLastPara="1" wrap="square" lIns="91425" tIns="91425" rIns="91425" bIns="91425" anchor="t" anchorCtr="0">
            <a:noAutofit/>
          </a:bodyPr>
          <a:lstStyle>
            <a:lvl1pPr lvl="0" rtl="0">
              <a:lnSpc>
                <a:spcPct val="80000"/>
              </a:lnSpc>
              <a:spcBef>
                <a:spcPts val="0"/>
              </a:spcBef>
              <a:spcAft>
                <a:spcPts val="0"/>
              </a:spcAft>
              <a:buSzPts val="2800"/>
              <a:buNone/>
              <a:defRPr/>
            </a:lvl1pPr>
            <a:lvl2pPr lvl="1" rtl="0">
              <a:lnSpc>
                <a:spcPct val="80000"/>
              </a:lnSpc>
              <a:spcBef>
                <a:spcPts val="0"/>
              </a:spcBef>
              <a:spcAft>
                <a:spcPts val="0"/>
              </a:spcAft>
              <a:buSzPts val="2800"/>
              <a:buNone/>
              <a:defRPr/>
            </a:lvl2pPr>
            <a:lvl3pPr lvl="2" rtl="0">
              <a:lnSpc>
                <a:spcPct val="80000"/>
              </a:lnSpc>
              <a:spcBef>
                <a:spcPts val="0"/>
              </a:spcBef>
              <a:spcAft>
                <a:spcPts val="0"/>
              </a:spcAft>
              <a:buSzPts val="2800"/>
              <a:buNone/>
              <a:defRPr/>
            </a:lvl3pPr>
            <a:lvl4pPr lvl="3" rtl="0">
              <a:lnSpc>
                <a:spcPct val="80000"/>
              </a:lnSpc>
              <a:spcBef>
                <a:spcPts val="0"/>
              </a:spcBef>
              <a:spcAft>
                <a:spcPts val="0"/>
              </a:spcAft>
              <a:buSzPts val="2800"/>
              <a:buNone/>
              <a:defRPr/>
            </a:lvl4pPr>
            <a:lvl5pPr lvl="4" rtl="0">
              <a:lnSpc>
                <a:spcPct val="80000"/>
              </a:lnSpc>
              <a:spcBef>
                <a:spcPts val="0"/>
              </a:spcBef>
              <a:spcAft>
                <a:spcPts val="0"/>
              </a:spcAft>
              <a:buSzPts val="2800"/>
              <a:buNone/>
              <a:defRPr/>
            </a:lvl5pPr>
            <a:lvl6pPr lvl="5" rtl="0">
              <a:lnSpc>
                <a:spcPct val="80000"/>
              </a:lnSpc>
              <a:spcBef>
                <a:spcPts val="0"/>
              </a:spcBef>
              <a:spcAft>
                <a:spcPts val="0"/>
              </a:spcAft>
              <a:buSzPts val="2800"/>
              <a:buNone/>
              <a:defRPr/>
            </a:lvl6pPr>
            <a:lvl7pPr lvl="6" rtl="0">
              <a:lnSpc>
                <a:spcPct val="80000"/>
              </a:lnSpc>
              <a:spcBef>
                <a:spcPts val="0"/>
              </a:spcBef>
              <a:spcAft>
                <a:spcPts val="0"/>
              </a:spcAft>
              <a:buSzPts val="2800"/>
              <a:buNone/>
              <a:defRPr/>
            </a:lvl7pPr>
            <a:lvl8pPr lvl="7" rtl="0">
              <a:lnSpc>
                <a:spcPct val="80000"/>
              </a:lnSpc>
              <a:spcBef>
                <a:spcPts val="0"/>
              </a:spcBef>
              <a:spcAft>
                <a:spcPts val="0"/>
              </a:spcAft>
              <a:buSzPts val="2800"/>
              <a:buNone/>
              <a:defRPr/>
            </a:lvl8pPr>
            <a:lvl9pPr lvl="8" rtl="0">
              <a:lnSpc>
                <a:spcPct val="80000"/>
              </a:lnSpc>
              <a:spcBef>
                <a:spcPts val="0"/>
              </a:spcBef>
              <a:spcAft>
                <a:spcPts val="0"/>
              </a:spcAft>
              <a:buSzPts val="28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ne column text 1">
  <p:cSld name="ONE_COLUMN_TEXT_1">
    <p:spTree>
      <p:nvGrpSpPr>
        <p:cNvPr id="1" name="Shape 102"/>
        <p:cNvGrpSpPr/>
        <p:nvPr/>
      </p:nvGrpSpPr>
      <p:grpSpPr>
        <a:xfrm>
          <a:off x="0" y="0"/>
          <a:ext cx="0" cy="0"/>
          <a:chOff x="0" y="0"/>
          <a:chExt cx="0" cy="0"/>
        </a:xfrm>
      </p:grpSpPr>
      <p:pic>
        <p:nvPicPr>
          <p:cNvPr id="103" name="Google Shape;103;p19"/>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04" name="Google Shape;104;p19"/>
          <p:cNvPicPr preferRelativeResize="0"/>
          <p:nvPr/>
        </p:nvPicPr>
        <p:blipFill rotWithShape="1">
          <a:blip r:embed="rId3">
            <a:alphaModFix/>
          </a:blip>
          <a:srcRect/>
          <a:stretch/>
        </p:blipFill>
        <p:spPr>
          <a:xfrm>
            <a:off x="1874151" y="447699"/>
            <a:ext cx="5395700" cy="4248101"/>
          </a:xfrm>
          <a:prstGeom prst="rect">
            <a:avLst/>
          </a:prstGeom>
          <a:noFill/>
          <a:ln>
            <a:noFill/>
          </a:ln>
          <a:effectLst>
            <a:outerShdw blurRad="57150" dist="19050" dir="5400000" algn="bl" rotWithShape="0">
              <a:srgbClr val="000000">
                <a:alpha val="50000"/>
              </a:srgbClr>
            </a:outerShdw>
          </a:effectLst>
        </p:spPr>
      </p:pic>
      <p:sp>
        <p:nvSpPr>
          <p:cNvPr id="105" name="Google Shape;105;p19"/>
          <p:cNvSpPr txBox="1">
            <a:spLocks noGrp="1"/>
          </p:cNvSpPr>
          <p:nvPr>
            <p:ph type="body" idx="1"/>
          </p:nvPr>
        </p:nvSpPr>
        <p:spPr>
          <a:xfrm>
            <a:off x="2649000" y="2142600"/>
            <a:ext cx="3846000" cy="1891500"/>
          </a:xfrm>
          <a:prstGeom prst="rect">
            <a:avLst/>
          </a:prstGeom>
        </p:spPr>
        <p:txBody>
          <a:bodyPr spcFirstLastPara="1" wrap="square" lIns="91425" tIns="91425" rIns="91425" bIns="91425" anchor="t" anchorCtr="0">
            <a:noAutofit/>
          </a:bodyPr>
          <a:lstStyle>
            <a:lvl1pPr marL="457200" lvl="0" indent="-330200" algn="ctr" rtl="0">
              <a:lnSpc>
                <a:spcPct val="100000"/>
              </a:lnSpc>
              <a:spcBef>
                <a:spcPts val="0"/>
              </a:spcBef>
              <a:spcAft>
                <a:spcPts val="0"/>
              </a:spcAft>
              <a:buClr>
                <a:schemeClr val="dk2"/>
              </a:buClr>
              <a:buSzPts val="1600"/>
              <a:buChar char="●"/>
              <a:defRPr sz="1600">
                <a:solidFill>
                  <a:schemeClr val="dk2"/>
                </a:solidFill>
              </a:defRPr>
            </a:lvl1pPr>
            <a:lvl2pPr marL="914400" lvl="1" indent="-330200" rtl="0">
              <a:lnSpc>
                <a:spcPct val="100000"/>
              </a:lnSpc>
              <a:spcBef>
                <a:spcPts val="1600"/>
              </a:spcBef>
              <a:spcAft>
                <a:spcPts val="0"/>
              </a:spcAft>
              <a:buClr>
                <a:schemeClr val="dk2"/>
              </a:buClr>
              <a:buSzPts val="1600"/>
              <a:buChar char="○"/>
              <a:defRPr sz="1600">
                <a:solidFill>
                  <a:schemeClr val="dk2"/>
                </a:solidFill>
              </a:defRPr>
            </a:lvl2pPr>
            <a:lvl3pPr marL="1371600" lvl="2" indent="-330200" rtl="0">
              <a:lnSpc>
                <a:spcPct val="100000"/>
              </a:lnSpc>
              <a:spcBef>
                <a:spcPts val="1600"/>
              </a:spcBef>
              <a:spcAft>
                <a:spcPts val="0"/>
              </a:spcAft>
              <a:buClr>
                <a:schemeClr val="dk2"/>
              </a:buClr>
              <a:buSzPts val="1600"/>
              <a:buChar char="■"/>
              <a:defRPr sz="1600">
                <a:solidFill>
                  <a:schemeClr val="dk2"/>
                </a:solidFill>
              </a:defRPr>
            </a:lvl3pPr>
            <a:lvl4pPr marL="1828800" lvl="3" indent="-330200" rtl="0">
              <a:lnSpc>
                <a:spcPct val="100000"/>
              </a:lnSpc>
              <a:spcBef>
                <a:spcPts val="1600"/>
              </a:spcBef>
              <a:spcAft>
                <a:spcPts val="0"/>
              </a:spcAft>
              <a:buClr>
                <a:schemeClr val="dk2"/>
              </a:buClr>
              <a:buSzPts val="1600"/>
              <a:buChar char="●"/>
              <a:defRPr sz="1600">
                <a:solidFill>
                  <a:schemeClr val="dk2"/>
                </a:solidFill>
              </a:defRPr>
            </a:lvl4pPr>
            <a:lvl5pPr marL="2286000" lvl="4" indent="-330200" rtl="0">
              <a:lnSpc>
                <a:spcPct val="100000"/>
              </a:lnSpc>
              <a:spcBef>
                <a:spcPts val="1600"/>
              </a:spcBef>
              <a:spcAft>
                <a:spcPts val="0"/>
              </a:spcAft>
              <a:buClr>
                <a:schemeClr val="dk2"/>
              </a:buClr>
              <a:buSzPts val="1600"/>
              <a:buChar char="○"/>
              <a:defRPr sz="1600">
                <a:solidFill>
                  <a:schemeClr val="dk2"/>
                </a:solidFill>
              </a:defRPr>
            </a:lvl5pPr>
            <a:lvl6pPr marL="2743200" lvl="5" indent="-330200" rtl="0">
              <a:lnSpc>
                <a:spcPct val="100000"/>
              </a:lnSpc>
              <a:spcBef>
                <a:spcPts val="1600"/>
              </a:spcBef>
              <a:spcAft>
                <a:spcPts val="0"/>
              </a:spcAft>
              <a:buClr>
                <a:schemeClr val="dk2"/>
              </a:buClr>
              <a:buSzPts val="1600"/>
              <a:buChar char="■"/>
              <a:defRPr sz="1600">
                <a:solidFill>
                  <a:schemeClr val="dk2"/>
                </a:solidFill>
              </a:defRPr>
            </a:lvl6pPr>
            <a:lvl7pPr marL="3200400" lvl="6" indent="-330200" rtl="0">
              <a:lnSpc>
                <a:spcPct val="100000"/>
              </a:lnSpc>
              <a:spcBef>
                <a:spcPts val="1600"/>
              </a:spcBef>
              <a:spcAft>
                <a:spcPts val="0"/>
              </a:spcAft>
              <a:buClr>
                <a:schemeClr val="dk2"/>
              </a:buClr>
              <a:buSzPts val="1600"/>
              <a:buChar char="●"/>
              <a:defRPr sz="1600">
                <a:solidFill>
                  <a:schemeClr val="dk2"/>
                </a:solidFill>
              </a:defRPr>
            </a:lvl7pPr>
            <a:lvl8pPr marL="3657600" lvl="7" indent="-330200" rtl="0">
              <a:lnSpc>
                <a:spcPct val="100000"/>
              </a:lnSpc>
              <a:spcBef>
                <a:spcPts val="1600"/>
              </a:spcBef>
              <a:spcAft>
                <a:spcPts val="0"/>
              </a:spcAft>
              <a:buClr>
                <a:schemeClr val="dk2"/>
              </a:buClr>
              <a:buSzPts val="1600"/>
              <a:buChar char="○"/>
              <a:defRPr sz="1600">
                <a:solidFill>
                  <a:schemeClr val="dk2"/>
                </a:solidFill>
              </a:defRPr>
            </a:lvl8pPr>
            <a:lvl9pPr marL="4114800" lvl="8" indent="-330200" rtl="0">
              <a:lnSpc>
                <a:spcPct val="100000"/>
              </a:lnSpc>
              <a:spcBef>
                <a:spcPts val="1600"/>
              </a:spcBef>
              <a:spcAft>
                <a:spcPts val="1600"/>
              </a:spcAft>
              <a:buClr>
                <a:schemeClr val="dk2"/>
              </a:buClr>
              <a:buSzPts val="1600"/>
              <a:buChar char="■"/>
              <a:defRPr sz="1600">
                <a:solidFill>
                  <a:schemeClr val="dk2"/>
                </a:solidFill>
              </a:defRPr>
            </a:lvl9pPr>
          </a:lstStyle>
          <a:p>
            <a:endParaRPr/>
          </a:p>
        </p:txBody>
      </p:sp>
      <p:sp>
        <p:nvSpPr>
          <p:cNvPr id="106" name="Google Shape;106;p19"/>
          <p:cNvSpPr txBox="1">
            <a:spLocks noGrp="1"/>
          </p:cNvSpPr>
          <p:nvPr>
            <p:ph type="title"/>
          </p:nvPr>
        </p:nvSpPr>
        <p:spPr>
          <a:xfrm>
            <a:off x="3127075" y="1366750"/>
            <a:ext cx="2901600" cy="572700"/>
          </a:xfrm>
          <a:prstGeom prst="rect">
            <a:avLst/>
          </a:prstGeom>
        </p:spPr>
        <p:txBody>
          <a:bodyPr spcFirstLastPara="1" wrap="square" lIns="91425" tIns="91425" rIns="91425" bIns="91425" anchor="t" anchorCtr="0">
            <a:noAutofit/>
          </a:bodyPr>
          <a:lstStyle>
            <a:lvl1pPr lvl="0" algn="ctr" rtl="0">
              <a:lnSpc>
                <a:spcPct val="80000"/>
              </a:lnSpc>
              <a:spcBef>
                <a:spcPts val="0"/>
              </a:spcBef>
              <a:spcAft>
                <a:spcPts val="0"/>
              </a:spcAft>
              <a:buSzPts val="2800"/>
              <a:buNone/>
              <a:defRPr/>
            </a:lvl1pPr>
            <a:lvl2pPr lvl="1" rtl="0">
              <a:lnSpc>
                <a:spcPct val="80000"/>
              </a:lnSpc>
              <a:spcBef>
                <a:spcPts val="0"/>
              </a:spcBef>
              <a:spcAft>
                <a:spcPts val="0"/>
              </a:spcAft>
              <a:buSzPts val="2800"/>
              <a:buNone/>
              <a:defRPr/>
            </a:lvl2pPr>
            <a:lvl3pPr lvl="2" rtl="0">
              <a:lnSpc>
                <a:spcPct val="80000"/>
              </a:lnSpc>
              <a:spcBef>
                <a:spcPts val="0"/>
              </a:spcBef>
              <a:spcAft>
                <a:spcPts val="0"/>
              </a:spcAft>
              <a:buSzPts val="2800"/>
              <a:buNone/>
              <a:defRPr/>
            </a:lvl3pPr>
            <a:lvl4pPr lvl="3" rtl="0">
              <a:lnSpc>
                <a:spcPct val="80000"/>
              </a:lnSpc>
              <a:spcBef>
                <a:spcPts val="0"/>
              </a:spcBef>
              <a:spcAft>
                <a:spcPts val="0"/>
              </a:spcAft>
              <a:buSzPts val="2800"/>
              <a:buNone/>
              <a:defRPr/>
            </a:lvl4pPr>
            <a:lvl5pPr lvl="4" rtl="0">
              <a:lnSpc>
                <a:spcPct val="80000"/>
              </a:lnSpc>
              <a:spcBef>
                <a:spcPts val="0"/>
              </a:spcBef>
              <a:spcAft>
                <a:spcPts val="0"/>
              </a:spcAft>
              <a:buSzPts val="2800"/>
              <a:buNone/>
              <a:defRPr/>
            </a:lvl5pPr>
            <a:lvl6pPr lvl="5" rtl="0">
              <a:lnSpc>
                <a:spcPct val="80000"/>
              </a:lnSpc>
              <a:spcBef>
                <a:spcPts val="0"/>
              </a:spcBef>
              <a:spcAft>
                <a:spcPts val="0"/>
              </a:spcAft>
              <a:buSzPts val="2800"/>
              <a:buNone/>
              <a:defRPr/>
            </a:lvl6pPr>
            <a:lvl7pPr lvl="6" rtl="0">
              <a:lnSpc>
                <a:spcPct val="80000"/>
              </a:lnSpc>
              <a:spcBef>
                <a:spcPts val="0"/>
              </a:spcBef>
              <a:spcAft>
                <a:spcPts val="0"/>
              </a:spcAft>
              <a:buSzPts val="2800"/>
              <a:buNone/>
              <a:defRPr/>
            </a:lvl7pPr>
            <a:lvl8pPr lvl="7" rtl="0">
              <a:lnSpc>
                <a:spcPct val="80000"/>
              </a:lnSpc>
              <a:spcBef>
                <a:spcPts val="0"/>
              </a:spcBef>
              <a:spcAft>
                <a:spcPts val="0"/>
              </a:spcAft>
              <a:buSzPts val="2800"/>
              <a:buNone/>
              <a:defRPr/>
            </a:lvl8pPr>
            <a:lvl9pPr lvl="8" rtl="0">
              <a:lnSpc>
                <a:spcPct val="80000"/>
              </a:lnSpc>
              <a:spcBef>
                <a:spcPts val="0"/>
              </a:spcBef>
              <a:spcAft>
                <a:spcPts val="0"/>
              </a:spcAft>
              <a:buSzPts val="28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Quote">
  <p:cSld name="SECTION_TITLE_AND_DESCRIPTION_1_1_1">
    <p:spTree>
      <p:nvGrpSpPr>
        <p:cNvPr id="1" name="Shape 146"/>
        <p:cNvGrpSpPr/>
        <p:nvPr/>
      </p:nvGrpSpPr>
      <p:grpSpPr>
        <a:xfrm>
          <a:off x="0" y="0"/>
          <a:ext cx="0" cy="0"/>
          <a:chOff x="0" y="0"/>
          <a:chExt cx="0" cy="0"/>
        </a:xfrm>
      </p:grpSpPr>
      <p:pic>
        <p:nvPicPr>
          <p:cNvPr id="147" name="Google Shape;147;p26"/>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48" name="Google Shape;148;p26"/>
          <p:cNvPicPr preferRelativeResize="0"/>
          <p:nvPr/>
        </p:nvPicPr>
        <p:blipFill rotWithShape="1">
          <a:blip r:embed="rId3">
            <a:alphaModFix/>
          </a:blip>
          <a:srcRect t="16734" r="8892" b="18300"/>
          <a:stretch/>
        </p:blipFill>
        <p:spPr>
          <a:xfrm rot="-5400000">
            <a:off x="650175" y="465007"/>
            <a:ext cx="2036850" cy="846042"/>
          </a:xfrm>
          <a:prstGeom prst="rect">
            <a:avLst/>
          </a:prstGeom>
          <a:noFill/>
          <a:ln>
            <a:noFill/>
          </a:ln>
        </p:spPr>
      </p:pic>
      <p:pic>
        <p:nvPicPr>
          <p:cNvPr id="149" name="Google Shape;149;p26"/>
          <p:cNvPicPr preferRelativeResize="0"/>
          <p:nvPr/>
        </p:nvPicPr>
        <p:blipFill rotWithShape="1">
          <a:blip r:embed="rId3">
            <a:alphaModFix/>
          </a:blip>
          <a:srcRect t="16734" r="8892" b="18300"/>
          <a:stretch/>
        </p:blipFill>
        <p:spPr>
          <a:xfrm rot="-5400000">
            <a:off x="1262550" y="465007"/>
            <a:ext cx="2036850" cy="846042"/>
          </a:xfrm>
          <a:prstGeom prst="rect">
            <a:avLst/>
          </a:prstGeom>
          <a:noFill/>
          <a:ln>
            <a:noFill/>
          </a:ln>
        </p:spPr>
      </p:pic>
      <p:pic>
        <p:nvPicPr>
          <p:cNvPr id="150" name="Google Shape;150;p26"/>
          <p:cNvPicPr preferRelativeResize="0"/>
          <p:nvPr/>
        </p:nvPicPr>
        <p:blipFill rotWithShape="1">
          <a:blip r:embed="rId4">
            <a:alphaModFix/>
          </a:blip>
          <a:srcRect r="1545" b="6838"/>
          <a:stretch/>
        </p:blipFill>
        <p:spPr>
          <a:xfrm>
            <a:off x="384887" y="134900"/>
            <a:ext cx="8374226" cy="4873724"/>
          </a:xfrm>
          <a:prstGeom prst="rect">
            <a:avLst/>
          </a:prstGeom>
          <a:noFill/>
          <a:ln>
            <a:noFill/>
          </a:ln>
        </p:spPr>
      </p:pic>
      <p:sp>
        <p:nvSpPr>
          <p:cNvPr id="151" name="Google Shape;151;p26"/>
          <p:cNvSpPr txBox="1">
            <a:spLocks noGrp="1"/>
          </p:cNvSpPr>
          <p:nvPr>
            <p:ph type="title"/>
          </p:nvPr>
        </p:nvSpPr>
        <p:spPr>
          <a:xfrm>
            <a:off x="1922400" y="3538630"/>
            <a:ext cx="2140200" cy="4884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1600"/>
              <a:buFont typeface="Anonymous Pro"/>
              <a:buNone/>
              <a:defRPr sz="1600" b="0">
                <a:solidFill>
                  <a:schemeClr val="dk2"/>
                </a:solidFill>
                <a:latin typeface="Roboto Mono Medium"/>
                <a:ea typeface="Roboto Mono Medium"/>
                <a:cs typeface="Roboto Mono Medium"/>
                <a:sym typeface="Roboto Mono Medium"/>
              </a:defRPr>
            </a:lvl1pPr>
            <a:lvl2pPr lvl="1" rtl="0">
              <a:spcBef>
                <a:spcPts val="0"/>
              </a:spcBef>
              <a:spcAft>
                <a:spcPts val="0"/>
              </a:spcAft>
              <a:buSzPts val="2000"/>
              <a:buNone/>
              <a:defRPr sz="2000" b="1"/>
            </a:lvl2pPr>
            <a:lvl3pPr lvl="2" rtl="0">
              <a:spcBef>
                <a:spcPts val="0"/>
              </a:spcBef>
              <a:spcAft>
                <a:spcPts val="0"/>
              </a:spcAft>
              <a:buSzPts val="2000"/>
              <a:buNone/>
              <a:defRPr sz="2000" b="1"/>
            </a:lvl3pPr>
            <a:lvl4pPr lvl="3" rtl="0">
              <a:spcBef>
                <a:spcPts val="0"/>
              </a:spcBef>
              <a:spcAft>
                <a:spcPts val="0"/>
              </a:spcAft>
              <a:buSzPts val="2000"/>
              <a:buNone/>
              <a:defRPr sz="2000" b="1"/>
            </a:lvl4pPr>
            <a:lvl5pPr lvl="4" rtl="0">
              <a:spcBef>
                <a:spcPts val="0"/>
              </a:spcBef>
              <a:spcAft>
                <a:spcPts val="0"/>
              </a:spcAft>
              <a:buSzPts val="2000"/>
              <a:buNone/>
              <a:defRPr sz="2000" b="1"/>
            </a:lvl5pPr>
            <a:lvl6pPr lvl="5" rtl="0">
              <a:spcBef>
                <a:spcPts val="0"/>
              </a:spcBef>
              <a:spcAft>
                <a:spcPts val="0"/>
              </a:spcAft>
              <a:buSzPts val="2000"/>
              <a:buNone/>
              <a:defRPr sz="2000" b="1"/>
            </a:lvl6pPr>
            <a:lvl7pPr lvl="6" rtl="0">
              <a:spcBef>
                <a:spcPts val="0"/>
              </a:spcBef>
              <a:spcAft>
                <a:spcPts val="0"/>
              </a:spcAft>
              <a:buSzPts val="2000"/>
              <a:buNone/>
              <a:defRPr sz="2000" b="1"/>
            </a:lvl7pPr>
            <a:lvl8pPr lvl="7" rtl="0">
              <a:spcBef>
                <a:spcPts val="0"/>
              </a:spcBef>
              <a:spcAft>
                <a:spcPts val="0"/>
              </a:spcAft>
              <a:buSzPts val="2000"/>
              <a:buNone/>
              <a:defRPr sz="2000" b="1"/>
            </a:lvl8pPr>
            <a:lvl9pPr lvl="8" rtl="0">
              <a:spcBef>
                <a:spcPts val="0"/>
              </a:spcBef>
              <a:spcAft>
                <a:spcPts val="0"/>
              </a:spcAft>
              <a:buSzPts val="2000"/>
              <a:buNone/>
              <a:defRPr sz="2000" b="1"/>
            </a:lvl9pPr>
          </a:lstStyle>
          <a:p>
            <a:endParaRPr/>
          </a:p>
        </p:txBody>
      </p:sp>
      <p:sp>
        <p:nvSpPr>
          <p:cNvPr id="152" name="Google Shape;152;p26"/>
          <p:cNvSpPr txBox="1">
            <a:spLocks noGrp="1"/>
          </p:cNvSpPr>
          <p:nvPr>
            <p:ph type="subTitle" idx="1"/>
          </p:nvPr>
        </p:nvSpPr>
        <p:spPr>
          <a:xfrm>
            <a:off x="1922400" y="1269487"/>
            <a:ext cx="3439500" cy="21891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2400"/>
              <a:buFont typeface="Concert One"/>
              <a:buNone/>
              <a:defRPr sz="2400" b="1">
                <a:latin typeface="Concert One"/>
                <a:ea typeface="Concert One"/>
                <a:cs typeface="Concert One"/>
                <a:sym typeface="Concert One"/>
              </a:defRPr>
            </a:lvl1pPr>
            <a:lvl2pPr lvl="1" rtl="0">
              <a:lnSpc>
                <a:spcPct val="100000"/>
              </a:lnSpc>
              <a:spcBef>
                <a:spcPts val="0"/>
              </a:spcBef>
              <a:spcAft>
                <a:spcPts val="0"/>
              </a:spcAft>
              <a:buClr>
                <a:schemeClr val="dk2"/>
              </a:buClr>
              <a:buSzPts val="2400"/>
              <a:buNone/>
              <a:defRPr sz="2400">
                <a:solidFill>
                  <a:schemeClr val="dk2"/>
                </a:solidFill>
              </a:defRPr>
            </a:lvl2pPr>
            <a:lvl3pPr lvl="2" rtl="0">
              <a:lnSpc>
                <a:spcPct val="100000"/>
              </a:lnSpc>
              <a:spcBef>
                <a:spcPts val="0"/>
              </a:spcBef>
              <a:spcAft>
                <a:spcPts val="0"/>
              </a:spcAft>
              <a:buClr>
                <a:schemeClr val="dk2"/>
              </a:buClr>
              <a:buSzPts val="2400"/>
              <a:buNone/>
              <a:defRPr sz="2400">
                <a:solidFill>
                  <a:schemeClr val="dk2"/>
                </a:solidFill>
              </a:defRPr>
            </a:lvl3pPr>
            <a:lvl4pPr lvl="3" rtl="0">
              <a:lnSpc>
                <a:spcPct val="100000"/>
              </a:lnSpc>
              <a:spcBef>
                <a:spcPts val="0"/>
              </a:spcBef>
              <a:spcAft>
                <a:spcPts val="0"/>
              </a:spcAft>
              <a:buClr>
                <a:schemeClr val="dk2"/>
              </a:buClr>
              <a:buSzPts val="2400"/>
              <a:buNone/>
              <a:defRPr sz="2400">
                <a:solidFill>
                  <a:schemeClr val="dk2"/>
                </a:solidFill>
              </a:defRPr>
            </a:lvl4pPr>
            <a:lvl5pPr lvl="4" rtl="0">
              <a:lnSpc>
                <a:spcPct val="100000"/>
              </a:lnSpc>
              <a:spcBef>
                <a:spcPts val="0"/>
              </a:spcBef>
              <a:spcAft>
                <a:spcPts val="0"/>
              </a:spcAft>
              <a:buClr>
                <a:schemeClr val="dk2"/>
              </a:buClr>
              <a:buSzPts val="2400"/>
              <a:buNone/>
              <a:defRPr sz="2400">
                <a:solidFill>
                  <a:schemeClr val="dk2"/>
                </a:solidFill>
              </a:defRPr>
            </a:lvl5pPr>
            <a:lvl6pPr lvl="5" rtl="0">
              <a:lnSpc>
                <a:spcPct val="100000"/>
              </a:lnSpc>
              <a:spcBef>
                <a:spcPts val="0"/>
              </a:spcBef>
              <a:spcAft>
                <a:spcPts val="0"/>
              </a:spcAft>
              <a:buClr>
                <a:schemeClr val="dk2"/>
              </a:buClr>
              <a:buSzPts val="2400"/>
              <a:buNone/>
              <a:defRPr sz="2400">
                <a:solidFill>
                  <a:schemeClr val="dk2"/>
                </a:solidFill>
              </a:defRPr>
            </a:lvl6pPr>
            <a:lvl7pPr lvl="6" rtl="0">
              <a:lnSpc>
                <a:spcPct val="100000"/>
              </a:lnSpc>
              <a:spcBef>
                <a:spcPts val="0"/>
              </a:spcBef>
              <a:spcAft>
                <a:spcPts val="0"/>
              </a:spcAft>
              <a:buClr>
                <a:schemeClr val="dk2"/>
              </a:buClr>
              <a:buSzPts val="2400"/>
              <a:buNone/>
              <a:defRPr sz="2400">
                <a:solidFill>
                  <a:schemeClr val="dk2"/>
                </a:solidFill>
              </a:defRPr>
            </a:lvl7pPr>
            <a:lvl8pPr lvl="7" rtl="0">
              <a:lnSpc>
                <a:spcPct val="100000"/>
              </a:lnSpc>
              <a:spcBef>
                <a:spcPts val="0"/>
              </a:spcBef>
              <a:spcAft>
                <a:spcPts val="0"/>
              </a:spcAft>
              <a:buClr>
                <a:schemeClr val="dk2"/>
              </a:buClr>
              <a:buSzPts val="2400"/>
              <a:buNone/>
              <a:defRPr sz="2400">
                <a:solidFill>
                  <a:schemeClr val="dk2"/>
                </a:solidFill>
              </a:defRPr>
            </a:lvl8pPr>
            <a:lvl9pPr lvl="8" rtl="0">
              <a:lnSpc>
                <a:spcPct val="100000"/>
              </a:lnSpc>
              <a:spcBef>
                <a:spcPts val="0"/>
              </a:spcBef>
              <a:spcAft>
                <a:spcPts val="0"/>
              </a:spcAft>
              <a:buClr>
                <a:schemeClr val="dk2"/>
              </a:buClr>
              <a:buSzPts val="2400"/>
              <a:buNone/>
              <a:defRPr sz="2400">
                <a:solidFill>
                  <a:schemeClr val="dk2"/>
                </a:solidFill>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p:cSld name="BLANK_1">
    <p:spTree>
      <p:nvGrpSpPr>
        <p:cNvPr id="1" name="Shape 289"/>
        <p:cNvGrpSpPr/>
        <p:nvPr/>
      </p:nvGrpSpPr>
      <p:grpSpPr>
        <a:xfrm>
          <a:off x="0" y="0"/>
          <a:ext cx="0" cy="0"/>
          <a:chOff x="0" y="0"/>
          <a:chExt cx="0" cy="0"/>
        </a:xfrm>
      </p:grpSpPr>
      <p:pic>
        <p:nvPicPr>
          <p:cNvPr id="290" name="Google Shape;290;p41"/>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2"/>
              </a:buClr>
              <a:buSzPts val="2800"/>
              <a:buFont typeface="Concert One"/>
              <a:buNone/>
              <a:defRPr sz="2800" b="1">
                <a:solidFill>
                  <a:schemeClr val="accent2"/>
                </a:solidFill>
                <a:latin typeface="Concert One"/>
                <a:ea typeface="Concert One"/>
                <a:cs typeface="Concert One"/>
                <a:sym typeface="Concert One"/>
              </a:defRPr>
            </a:lvl1pPr>
            <a:lvl2pPr lvl="1">
              <a:spcBef>
                <a:spcPts val="0"/>
              </a:spcBef>
              <a:spcAft>
                <a:spcPts val="0"/>
              </a:spcAft>
              <a:buClr>
                <a:schemeClr val="accent2"/>
              </a:buClr>
              <a:buSzPts val="2800"/>
              <a:buNone/>
              <a:defRPr sz="2800">
                <a:solidFill>
                  <a:schemeClr val="accent2"/>
                </a:solidFill>
              </a:defRPr>
            </a:lvl2pPr>
            <a:lvl3pPr lvl="2">
              <a:spcBef>
                <a:spcPts val="0"/>
              </a:spcBef>
              <a:spcAft>
                <a:spcPts val="0"/>
              </a:spcAft>
              <a:buClr>
                <a:schemeClr val="accent2"/>
              </a:buClr>
              <a:buSzPts val="2800"/>
              <a:buNone/>
              <a:defRPr sz="2800">
                <a:solidFill>
                  <a:schemeClr val="accent2"/>
                </a:solidFill>
              </a:defRPr>
            </a:lvl3pPr>
            <a:lvl4pPr lvl="3">
              <a:spcBef>
                <a:spcPts val="0"/>
              </a:spcBef>
              <a:spcAft>
                <a:spcPts val="0"/>
              </a:spcAft>
              <a:buClr>
                <a:schemeClr val="accent2"/>
              </a:buClr>
              <a:buSzPts val="2800"/>
              <a:buNone/>
              <a:defRPr sz="2800">
                <a:solidFill>
                  <a:schemeClr val="accent2"/>
                </a:solidFill>
              </a:defRPr>
            </a:lvl4pPr>
            <a:lvl5pPr lvl="4">
              <a:spcBef>
                <a:spcPts val="0"/>
              </a:spcBef>
              <a:spcAft>
                <a:spcPts val="0"/>
              </a:spcAft>
              <a:buClr>
                <a:schemeClr val="accent2"/>
              </a:buClr>
              <a:buSzPts val="2800"/>
              <a:buNone/>
              <a:defRPr sz="2800">
                <a:solidFill>
                  <a:schemeClr val="accent2"/>
                </a:solidFill>
              </a:defRPr>
            </a:lvl5pPr>
            <a:lvl6pPr lvl="5">
              <a:spcBef>
                <a:spcPts val="0"/>
              </a:spcBef>
              <a:spcAft>
                <a:spcPts val="0"/>
              </a:spcAft>
              <a:buClr>
                <a:schemeClr val="accent2"/>
              </a:buClr>
              <a:buSzPts val="2800"/>
              <a:buNone/>
              <a:defRPr sz="2800">
                <a:solidFill>
                  <a:schemeClr val="accent2"/>
                </a:solidFill>
              </a:defRPr>
            </a:lvl6pPr>
            <a:lvl7pPr lvl="6">
              <a:spcBef>
                <a:spcPts val="0"/>
              </a:spcBef>
              <a:spcAft>
                <a:spcPts val="0"/>
              </a:spcAft>
              <a:buClr>
                <a:schemeClr val="accent2"/>
              </a:buClr>
              <a:buSzPts val="2800"/>
              <a:buNone/>
              <a:defRPr sz="2800">
                <a:solidFill>
                  <a:schemeClr val="accent2"/>
                </a:solidFill>
              </a:defRPr>
            </a:lvl7pPr>
            <a:lvl8pPr lvl="7">
              <a:spcBef>
                <a:spcPts val="0"/>
              </a:spcBef>
              <a:spcAft>
                <a:spcPts val="0"/>
              </a:spcAft>
              <a:buClr>
                <a:schemeClr val="accent2"/>
              </a:buClr>
              <a:buSzPts val="2800"/>
              <a:buNone/>
              <a:defRPr sz="2800">
                <a:solidFill>
                  <a:schemeClr val="accent2"/>
                </a:solidFill>
              </a:defRPr>
            </a:lvl8pPr>
            <a:lvl9pPr lvl="8">
              <a:spcBef>
                <a:spcPts val="0"/>
              </a:spcBef>
              <a:spcAft>
                <a:spcPts val="0"/>
              </a:spcAft>
              <a:buClr>
                <a:schemeClr val="accent2"/>
              </a:buClr>
              <a:buSzPts val="2800"/>
              <a:buNone/>
              <a:defRPr sz="2800">
                <a:solidFill>
                  <a:schemeClr val="accent2"/>
                </a:solidFill>
              </a:defRPr>
            </a:lvl9pPr>
          </a:lstStyle>
          <a:p>
            <a:endParaRPr/>
          </a:p>
        </p:txBody>
      </p:sp>
      <p:sp>
        <p:nvSpPr>
          <p:cNvPr id="7" name="Google Shape;7;p1"/>
          <p:cNvSpPr txBox="1">
            <a:spLocks noGrp="1"/>
          </p:cNvSpPr>
          <p:nvPr>
            <p:ph type="body" idx="1"/>
          </p:nvPr>
        </p:nvSpPr>
        <p:spPr>
          <a:xfrm>
            <a:off x="311700" y="1124900"/>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accent2"/>
              </a:buClr>
              <a:buSzPts val="1800"/>
              <a:buFont typeface="Roboto Mono Medium"/>
              <a:buChar char="●"/>
              <a:defRPr sz="1800">
                <a:solidFill>
                  <a:schemeClr val="accent2"/>
                </a:solidFill>
                <a:latin typeface="Roboto Mono Medium"/>
                <a:ea typeface="Roboto Mono Medium"/>
                <a:cs typeface="Roboto Mono Medium"/>
                <a:sym typeface="Roboto Mono Medium"/>
              </a:defRPr>
            </a:lvl1pPr>
            <a:lvl2pPr marL="914400" lvl="1"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2pPr>
            <a:lvl3pPr marL="1371600" lvl="2"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3pPr>
            <a:lvl4pPr marL="1828800" lvl="3"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4pPr>
            <a:lvl5pPr marL="2286000" lvl="4"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5pPr>
            <a:lvl6pPr marL="2743200" lvl="5"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6pPr>
            <a:lvl7pPr marL="3200400" lvl="6"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7pPr>
            <a:lvl8pPr marL="3657600" lvl="7"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8pPr>
            <a:lvl9pPr marL="4114800" lvl="8" indent="-317500">
              <a:lnSpc>
                <a:spcPct val="100000"/>
              </a:lnSpc>
              <a:spcBef>
                <a:spcPts val="1600"/>
              </a:spcBef>
              <a:spcAft>
                <a:spcPts val="160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5" r:id="rId3"/>
    <p:sldLayoutId id="2147483657" r:id="rId4"/>
    <p:sldLayoutId id="2147483658" r:id="rId5"/>
    <p:sldLayoutId id="2147483659" r:id="rId6"/>
    <p:sldLayoutId id="2147483665" r:id="rId7"/>
    <p:sldLayoutId id="2147483672" r:id="rId8"/>
    <p:sldLayoutId id="2147483687" r:id="rId9"/>
    <p:sldLayoutId id="2147483688" r:id="rId10"/>
    <p:sldLayoutId id="2147483689" r:id="rId11"/>
    <p:sldLayoutId id="2147483690" r:id="rId12"/>
  </p:sldLayoutIdLst>
  <mc:AlternateContent xmlns:mc="http://schemas.openxmlformats.org/markup-compatibility/2006" xmlns:p14="http://schemas.microsoft.com/office/powerpoint/2010/main">
    <mc:Choice Requires="p14">
      <p:transition spd="slow">
        <p:push/>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image" Target="../media/image1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17.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Google Shape;308;p47"/>
          <p:cNvSpPr txBox="1">
            <a:spLocks noGrp="1"/>
          </p:cNvSpPr>
          <p:nvPr>
            <p:ph type="ctrTitle"/>
          </p:nvPr>
        </p:nvSpPr>
        <p:spPr>
          <a:xfrm>
            <a:off x="1532100" y="1245236"/>
            <a:ext cx="6079800" cy="16551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sz="4400" dirty="0">
                <a:solidFill>
                  <a:srgbClr val="002060"/>
                </a:solidFill>
              </a:rPr>
              <a:t>SERious </a:t>
            </a:r>
            <a:br>
              <a:rPr lang="en" sz="4400" dirty="0">
                <a:solidFill>
                  <a:srgbClr val="002060"/>
                </a:solidFill>
              </a:rPr>
            </a:br>
            <a:r>
              <a:rPr lang="en" sz="4400" dirty="0">
                <a:solidFill>
                  <a:srgbClr val="002060"/>
                </a:solidFill>
              </a:rPr>
              <a:t>Summaries</a:t>
            </a:r>
            <a:endParaRPr sz="4400" dirty="0">
              <a:solidFill>
                <a:srgbClr val="002060"/>
              </a:solidFill>
            </a:endParaRPr>
          </a:p>
        </p:txBody>
      </p:sp>
      <p:sp>
        <p:nvSpPr>
          <p:cNvPr id="309" name="Google Shape;309;p47"/>
          <p:cNvSpPr txBox="1">
            <a:spLocks noGrp="1"/>
          </p:cNvSpPr>
          <p:nvPr>
            <p:ph type="subTitle" idx="1"/>
          </p:nvPr>
        </p:nvSpPr>
        <p:spPr>
          <a:xfrm>
            <a:off x="1672763" y="3620904"/>
            <a:ext cx="14271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1200" dirty="0"/>
              <a:t>Time-varying variables and analysis</a:t>
            </a:r>
            <a:endParaRPr sz="1200" b="0" dirty="0"/>
          </a:p>
        </p:txBody>
      </p:sp>
      <p:sp>
        <p:nvSpPr>
          <p:cNvPr id="310" name="Google Shape;310;p47"/>
          <p:cNvSpPr/>
          <p:nvPr/>
        </p:nvSpPr>
        <p:spPr>
          <a:xfrm>
            <a:off x="2482788" y="2511466"/>
            <a:ext cx="617075" cy="15875"/>
          </a:xfrm>
          <a:custGeom>
            <a:avLst/>
            <a:gdLst/>
            <a:ahLst/>
            <a:cxnLst/>
            <a:rect l="l" t="t" r="r" b="b"/>
            <a:pathLst>
              <a:path w="24683" h="635" extrusionOk="0">
                <a:moveTo>
                  <a:pt x="0" y="635"/>
                </a:moveTo>
                <a:cubicBezTo>
                  <a:pt x="8115" y="-719"/>
                  <a:pt x="16455" y="635"/>
                  <a:pt x="24683" y="635"/>
                </a:cubicBezTo>
              </a:path>
            </a:pathLst>
          </a:custGeom>
          <a:noFill/>
          <a:ln w="76200" cap="flat" cmpd="sng">
            <a:solidFill>
              <a:srgbClr val="FFC000"/>
            </a:solidFill>
            <a:prstDash val="solid"/>
            <a:round/>
            <a:headEnd type="none" w="med" len="med"/>
            <a:tailEnd type="none" w="med" len="med"/>
          </a:ln>
        </p:spPr>
      </p:sp>
      <p:sp>
        <p:nvSpPr>
          <p:cNvPr id="311" name="Google Shape;311;p47"/>
          <p:cNvSpPr/>
          <p:nvPr/>
        </p:nvSpPr>
        <p:spPr>
          <a:xfrm>
            <a:off x="6060369" y="2527341"/>
            <a:ext cx="613650" cy="13775"/>
          </a:xfrm>
          <a:custGeom>
            <a:avLst/>
            <a:gdLst/>
            <a:ahLst/>
            <a:cxnLst/>
            <a:rect l="l" t="t" r="r" b="b"/>
            <a:pathLst>
              <a:path w="24546" h="551" extrusionOk="0">
                <a:moveTo>
                  <a:pt x="0" y="551"/>
                </a:moveTo>
                <a:cubicBezTo>
                  <a:pt x="8133" y="-353"/>
                  <a:pt x="16363" y="137"/>
                  <a:pt x="24546" y="137"/>
                </a:cubicBezTo>
              </a:path>
            </a:pathLst>
          </a:custGeom>
          <a:noFill/>
          <a:ln w="76200" cap="flat" cmpd="sng">
            <a:solidFill>
              <a:srgbClr val="FFC000"/>
            </a:solidFill>
            <a:prstDash val="solid"/>
            <a:round/>
            <a:headEnd type="none" w="med" len="med"/>
            <a:tailEnd type="none" w="med" len="med"/>
          </a:ln>
        </p:spPr>
      </p:sp>
      <p:sp>
        <p:nvSpPr>
          <p:cNvPr id="312" name="Google Shape;312;p47"/>
          <p:cNvSpPr/>
          <p:nvPr/>
        </p:nvSpPr>
        <p:spPr>
          <a:xfrm>
            <a:off x="1889900" y="4413504"/>
            <a:ext cx="992850" cy="102600"/>
          </a:xfrm>
          <a:custGeom>
            <a:avLst/>
            <a:gdLst/>
            <a:ahLst/>
            <a:cxnLst/>
            <a:rect l="l" t="t" r="r" b="b"/>
            <a:pathLst>
              <a:path w="39714" h="4104" extrusionOk="0">
                <a:moveTo>
                  <a:pt x="0" y="4104"/>
                </a:moveTo>
                <a:cubicBezTo>
                  <a:pt x="11382" y="-2730"/>
                  <a:pt x="26437" y="1070"/>
                  <a:pt x="39714" y="1070"/>
                </a:cubicBezTo>
              </a:path>
            </a:pathLst>
          </a:custGeom>
          <a:noFill/>
          <a:ln w="28575" cap="flat" cmpd="sng">
            <a:solidFill>
              <a:schemeClr val="accent4"/>
            </a:solidFill>
            <a:prstDash val="solid"/>
            <a:round/>
            <a:headEnd type="none" w="med" len="med"/>
            <a:tailEnd type="none" w="med" len="med"/>
          </a:ln>
        </p:spPr>
      </p:sp>
      <p:pic>
        <p:nvPicPr>
          <p:cNvPr id="3" name="Google Shape;319;p50">
            <a:extLst>
              <a:ext uri="{FF2B5EF4-FFF2-40B4-BE49-F238E27FC236}">
                <a16:creationId xmlns:a16="http://schemas.microsoft.com/office/drawing/2014/main" id="{FBB2A3D7-2348-56B2-9572-743276DAB4D5}"/>
              </a:ext>
            </a:extLst>
          </p:cNvPr>
          <p:cNvPicPr preferRelativeResize="0"/>
          <p:nvPr/>
        </p:nvPicPr>
        <p:blipFill rotWithShape="1">
          <a:blip r:embed="rId3">
            <a:alphaModFix/>
          </a:blip>
          <a:srcRect t="16970" r="8892" b="21025"/>
          <a:stretch/>
        </p:blipFill>
        <p:spPr>
          <a:xfrm>
            <a:off x="6674019" y="3732293"/>
            <a:ext cx="2036850" cy="810276"/>
          </a:xfrm>
          <a:prstGeom prst="rect">
            <a:avLst/>
          </a:prstGeom>
          <a:noFill/>
          <a:ln>
            <a:noFill/>
          </a:ln>
        </p:spPr>
      </p:pic>
      <p:pic>
        <p:nvPicPr>
          <p:cNvPr id="4" name="Google Shape;319;p50">
            <a:extLst>
              <a:ext uri="{FF2B5EF4-FFF2-40B4-BE49-F238E27FC236}">
                <a16:creationId xmlns:a16="http://schemas.microsoft.com/office/drawing/2014/main" id="{F591438B-A50A-0004-BBD4-0267695E9A1A}"/>
              </a:ext>
            </a:extLst>
          </p:cNvPr>
          <p:cNvPicPr preferRelativeResize="0"/>
          <p:nvPr/>
        </p:nvPicPr>
        <p:blipFill rotWithShape="1">
          <a:blip r:embed="rId3">
            <a:alphaModFix/>
          </a:blip>
          <a:srcRect t="16970" r="8892" b="21025"/>
          <a:stretch/>
        </p:blipFill>
        <p:spPr>
          <a:xfrm>
            <a:off x="6674019" y="3087988"/>
            <a:ext cx="2036850" cy="810276"/>
          </a:xfrm>
          <a:prstGeom prst="rect">
            <a:avLst/>
          </a:prstGeom>
          <a:noFill/>
          <a:ln>
            <a:noFill/>
          </a:ln>
        </p:spPr>
      </p:pic>
      <p:sp>
        <p:nvSpPr>
          <p:cNvPr id="2" name="Google Shape;309;p47">
            <a:extLst>
              <a:ext uri="{FF2B5EF4-FFF2-40B4-BE49-F238E27FC236}">
                <a16:creationId xmlns:a16="http://schemas.microsoft.com/office/drawing/2014/main" id="{8E75CED5-F62D-F782-C6AD-B1C351FE3092}"/>
              </a:ext>
            </a:extLst>
          </p:cNvPr>
          <p:cNvSpPr txBox="1">
            <a:spLocks/>
          </p:cNvSpPr>
          <p:nvPr/>
        </p:nvSpPr>
        <p:spPr>
          <a:xfrm>
            <a:off x="7242825" y="3335898"/>
            <a:ext cx="1427100" cy="28500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9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2pPr>
            <a:lvl3pPr marL="1371600" marR="0" lvl="2"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3pPr>
            <a:lvl4pPr marL="1828800" marR="0" lvl="3"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4pPr>
            <a:lvl5pPr marL="2286000" marR="0" lvl="4"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5pPr>
            <a:lvl6pPr marL="2743200" marR="0" lvl="5"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6pPr>
            <a:lvl7pPr marL="3200400" marR="0" lvl="6"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7pPr>
            <a:lvl8pPr marL="3657600" marR="0" lvl="7"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8pPr>
            <a:lvl9pPr marL="4114800" marR="0" lvl="8"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9pPr>
          </a:lstStyle>
          <a:p>
            <a:pPr marL="0" indent="0"/>
            <a:r>
              <a:rPr lang="en-US" sz="1200" dirty="0"/>
              <a:t>Season 1</a:t>
            </a:r>
          </a:p>
          <a:p>
            <a:pPr marL="0" indent="0"/>
            <a:endParaRPr lang="en-US" sz="1200" dirty="0"/>
          </a:p>
          <a:p>
            <a:pPr marL="0" indent="0"/>
            <a:endParaRPr lang="en-US" sz="1200" dirty="0"/>
          </a:p>
        </p:txBody>
      </p:sp>
      <p:sp>
        <p:nvSpPr>
          <p:cNvPr id="5" name="Google Shape;309;p47">
            <a:extLst>
              <a:ext uri="{FF2B5EF4-FFF2-40B4-BE49-F238E27FC236}">
                <a16:creationId xmlns:a16="http://schemas.microsoft.com/office/drawing/2014/main" id="{6E551378-DE19-955F-700C-755DD5B1BBDC}"/>
              </a:ext>
            </a:extLst>
          </p:cNvPr>
          <p:cNvSpPr txBox="1">
            <a:spLocks/>
          </p:cNvSpPr>
          <p:nvPr/>
        </p:nvSpPr>
        <p:spPr>
          <a:xfrm>
            <a:off x="7237932" y="3943413"/>
            <a:ext cx="1427100" cy="285006"/>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9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2pPr>
            <a:lvl3pPr marL="1371600" marR="0" lvl="2"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3pPr>
            <a:lvl4pPr marL="1828800" marR="0" lvl="3"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4pPr>
            <a:lvl5pPr marL="2286000" marR="0" lvl="4"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5pPr>
            <a:lvl6pPr marL="2743200" marR="0" lvl="5"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6pPr>
            <a:lvl7pPr marL="3200400" marR="0" lvl="6"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7pPr>
            <a:lvl8pPr marL="3657600" marR="0" lvl="7"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8pPr>
            <a:lvl9pPr marL="4114800" marR="0" lvl="8"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9pPr>
          </a:lstStyle>
          <a:p>
            <a:pPr marL="0" indent="0"/>
            <a:r>
              <a:rPr lang="en-US" sz="1200" dirty="0"/>
              <a:t>Episode 2</a:t>
            </a:r>
          </a:p>
          <a:p>
            <a:pPr marL="0" indent="0"/>
            <a:endParaRPr lang="en-US" sz="1200" dirty="0"/>
          </a:p>
          <a:p>
            <a:pPr marL="0" indent="0"/>
            <a:endParaRPr lang="en-US" sz="1200" dirty="0"/>
          </a:p>
        </p:txBody>
      </p:sp>
      <p:sp>
        <p:nvSpPr>
          <p:cNvPr id="6" name="Google Shape;309;p47">
            <a:extLst>
              <a:ext uri="{FF2B5EF4-FFF2-40B4-BE49-F238E27FC236}">
                <a16:creationId xmlns:a16="http://schemas.microsoft.com/office/drawing/2014/main" id="{850CABAB-D9E0-355B-4B1E-5611EE947C03}"/>
              </a:ext>
            </a:extLst>
          </p:cNvPr>
          <p:cNvSpPr txBox="1">
            <a:spLocks/>
          </p:cNvSpPr>
          <p:nvPr/>
        </p:nvSpPr>
        <p:spPr>
          <a:xfrm>
            <a:off x="2824270" y="3986953"/>
            <a:ext cx="4503427" cy="7926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9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2pPr>
            <a:lvl3pPr marL="1371600" marR="0" lvl="2"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3pPr>
            <a:lvl4pPr marL="1828800" marR="0" lvl="3"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4pPr>
            <a:lvl5pPr marL="2286000" marR="0" lvl="4"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5pPr>
            <a:lvl6pPr marL="2743200" marR="0" lvl="5"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6pPr>
            <a:lvl7pPr marL="3200400" marR="0" lvl="6"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7pPr>
            <a:lvl8pPr marL="3657600" marR="0" lvl="7"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8pPr>
            <a:lvl9pPr marL="4114800" marR="0" lvl="8"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9pPr>
          </a:lstStyle>
          <a:p>
            <a:pPr marL="0" indent="0"/>
            <a:r>
              <a:rPr lang="en-US" sz="1200" dirty="0"/>
              <a:t>Summary prepared by Dr. Hailey Banack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308"/>
                                        </p:tgtEl>
                                        <p:attrNameLst>
                                          <p:attrName>style.visibility</p:attrName>
                                        </p:attrNameLst>
                                      </p:cBhvr>
                                      <p:to>
                                        <p:strVal val="visible"/>
                                      </p:to>
                                    </p:set>
                                    <p:anim calcmode="lin" valueType="num">
                                      <p:cBhvr additive="base">
                                        <p:cTn id="7" dur="1000"/>
                                        <p:tgtEl>
                                          <p:spTgt spid="30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64"/>
        <p:cNvGrpSpPr/>
        <p:nvPr/>
      </p:nvGrpSpPr>
      <p:grpSpPr>
        <a:xfrm>
          <a:off x="0" y="0"/>
          <a:ext cx="0" cy="0"/>
          <a:chOff x="0" y="0"/>
          <a:chExt cx="0" cy="0"/>
        </a:xfrm>
      </p:grpSpPr>
      <p:sp>
        <p:nvSpPr>
          <p:cNvPr id="365" name="Google Shape;365;p52"/>
          <p:cNvSpPr txBox="1">
            <a:spLocks noGrp="1"/>
          </p:cNvSpPr>
          <p:nvPr>
            <p:ph type="body" idx="1"/>
          </p:nvPr>
        </p:nvSpPr>
        <p:spPr>
          <a:xfrm>
            <a:off x="2142698" y="2100301"/>
            <a:ext cx="4858603" cy="1891500"/>
          </a:xfrm>
          <a:prstGeom prst="rect">
            <a:avLst/>
          </a:prstGeom>
        </p:spPr>
        <p:txBody>
          <a:bodyPr spcFirstLastPara="1" wrap="square" lIns="91425" tIns="91425" rIns="91425" bIns="91425" anchor="t" anchorCtr="0">
            <a:noAutofit/>
          </a:bodyPr>
          <a:lstStyle/>
          <a:p>
            <a:pPr marL="0" lvl="0" indent="0">
              <a:spcAft>
                <a:spcPts val="1600"/>
              </a:spcAft>
              <a:buNone/>
            </a:pPr>
            <a:r>
              <a:rPr lang="en" sz="1200" b="1" dirty="0"/>
              <a:t>Episode Overview</a:t>
            </a:r>
            <a:r>
              <a:rPr lang="en" sz="1200" dirty="0"/>
              <a:t>: </a:t>
            </a:r>
            <a:r>
              <a:rPr lang="en-US" sz="1200" dirty="0"/>
              <a:t>Have you ever wondered why it is so important to consider the concept of time in epidemiologic analyses? And, more importantly, what strategies exist to appropriately account for time and time-varying variables and time dependent confounding? In the first-ever episode of </a:t>
            </a:r>
            <a:r>
              <a:rPr lang="en-US" sz="1200" dirty="0" err="1"/>
              <a:t>SERious</a:t>
            </a:r>
            <a:r>
              <a:rPr lang="en-US" sz="1200" dirty="0"/>
              <a:t> Epidemiology, Dr. Eleanor Murray will be discussing the concept of time in epidemiologic research and explaining different types of time-related bias.</a:t>
            </a:r>
          </a:p>
          <a:p>
            <a:pPr marL="0" lvl="0" indent="0">
              <a:spcAft>
                <a:spcPts val="1600"/>
              </a:spcAft>
              <a:buNone/>
            </a:pPr>
            <a:endParaRPr lang="en-US" sz="1200" dirty="0"/>
          </a:p>
          <a:p>
            <a:pPr marL="0" lvl="0" indent="0">
              <a:spcAft>
                <a:spcPts val="1600"/>
              </a:spcAft>
              <a:buNone/>
            </a:pPr>
            <a:br>
              <a:rPr lang="en-US" sz="1200" dirty="0"/>
            </a:br>
            <a:endParaRPr lang="en-US" sz="1200" dirty="0"/>
          </a:p>
          <a:p>
            <a:pPr marL="0" lvl="0" indent="0">
              <a:spcAft>
                <a:spcPts val="1600"/>
              </a:spcAft>
              <a:buNone/>
            </a:pPr>
            <a:endParaRPr lang="en-US" sz="1200" dirty="0"/>
          </a:p>
          <a:p>
            <a:pPr marL="0" lvl="0" indent="0" algn="ctr" rtl="0">
              <a:spcBef>
                <a:spcPts val="0"/>
              </a:spcBef>
              <a:spcAft>
                <a:spcPts val="1600"/>
              </a:spcAft>
              <a:buNone/>
            </a:pPr>
            <a:endParaRPr sz="1200" dirty="0"/>
          </a:p>
        </p:txBody>
      </p:sp>
      <p:sp>
        <p:nvSpPr>
          <p:cNvPr id="366" name="Google Shape;366;p52"/>
          <p:cNvSpPr txBox="1">
            <a:spLocks noGrp="1"/>
          </p:cNvSpPr>
          <p:nvPr>
            <p:ph type="title"/>
          </p:nvPr>
        </p:nvSpPr>
        <p:spPr>
          <a:xfrm>
            <a:off x="1684709" y="1001573"/>
            <a:ext cx="5665233" cy="739915"/>
          </a:xfrm>
          <a:prstGeom prst="rect">
            <a:avLst/>
          </a:prstGeom>
        </p:spPr>
        <p:txBody>
          <a:bodyPr spcFirstLastPara="1" wrap="square" lIns="91425" tIns="91425" rIns="91425" bIns="91425" anchor="t" anchorCtr="0">
            <a:noAutofit/>
          </a:bodyPr>
          <a:lstStyle/>
          <a:p>
            <a:pPr lvl="0"/>
            <a:r>
              <a:rPr lang="en-US" sz="2000" dirty="0">
                <a:solidFill>
                  <a:srgbClr val="002060"/>
                </a:solidFill>
              </a:rPr>
              <a:t>Time is Not on Your Side</a:t>
            </a:r>
            <a:br>
              <a:rPr lang="en-US" sz="2000" dirty="0">
                <a:solidFill>
                  <a:srgbClr val="002060"/>
                </a:solidFill>
              </a:rPr>
            </a:br>
            <a:r>
              <a:rPr lang="en-US" sz="2000" dirty="0">
                <a:solidFill>
                  <a:srgbClr val="002060"/>
                </a:solidFill>
              </a:rPr>
              <a:t>featuring Dr. Eleanor Murray</a:t>
            </a:r>
            <a:endParaRPr sz="2000" dirty="0">
              <a:solidFill>
                <a:srgbClr val="002060"/>
              </a:solidFill>
            </a:endParaRPr>
          </a:p>
        </p:txBody>
      </p:sp>
      <p:pic>
        <p:nvPicPr>
          <p:cNvPr id="2" name="Google Shape;1803;p110">
            <a:extLst>
              <a:ext uri="{FF2B5EF4-FFF2-40B4-BE49-F238E27FC236}">
                <a16:creationId xmlns:a16="http://schemas.microsoft.com/office/drawing/2014/main" id="{EE884F72-2C9E-2ACB-D452-2AAB4D0CD42B}"/>
              </a:ext>
            </a:extLst>
          </p:cNvPr>
          <p:cNvPicPr preferRelativeResize="0"/>
          <p:nvPr/>
        </p:nvPicPr>
        <p:blipFill>
          <a:blip r:embed="rId3">
            <a:alphaModFix/>
          </a:blip>
          <a:stretch>
            <a:fillRect/>
          </a:stretch>
        </p:blipFill>
        <p:spPr>
          <a:xfrm>
            <a:off x="3853406" y="1651788"/>
            <a:ext cx="1327838" cy="295536"/>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65"/>
                                        </p:tgtEl>
                                        <p:attrNameLst>
                                          <p:attrName>style.visibility</p:attrName>
                                        </p:attrNameLst>
                                      </p:cBhvr>
                                      <p:to>
                                        <p:strVal val="visible"/>
                                      </p:to>
                                    </p:set>
                                    <p:animEffect transition="in" filter="fade">
                                      <p:cBhvr>
                                        <p:cTn id="7" dur="1000"/>
                                        <p:tgtEl>
                                          <p:spTgt spid="365"/>
                                        </p:tgtEl>
                                      </p:cBhvr>
                                    </p:animEffect>
                                  </p:childTnLst>
                                </p:cTn>
                              </p:par>
                              <p:par>
                                <p:cTn id="8" presetID="10" presetClass="entr" presetSubtype="0" fill="hold" nodeType="withEffect">
                                  <p:stCondLst>
                                    <p:cond delay="0"/>
                                  </p:stCondLst>
                                  <p:childTnLst>
                                    <p:set>
                                      <p:cBhvr>
                                        <p:cTn id="9" dur="1" fill="hold">
                                          <p:stCondLst>
                                            <p:cond delay="0"/>
                                          </p:stCondLst>
                                        </p:cTn>
                                        <p:tgtEl>
                                          <p:spTgt spid="366"/>
                                        </p:tgtEl>
                                        <p:attrNameLst>
                                          <p:attrName>style.visibility</p:attrName>
                                        </p:attrNameLst>
                                      </p:cBhvr>
                                      <p:to>
                                        <p:strVal val="visible"/>
                                      </p:to>
                                    </p:set>
                                    <p:animEffect transition="in" filter="fade">
                                      <p:cBhvr>
                                        <p:cTn id="10" dur="1000"/>
                                        <p:tgtEl>
                                          <p:spTgt spid="3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pic>
        <p:nvPicPr>
          <p:cNvPr id="342" name="Google Shape;342;p50"/>
          <p:cNvPicPr preferRelativeResize="0"/>
          <p:nvPr/>
        </p:nvPicPr>
        <p:blipFill>
          <a:blip r:embed="rId3">
            <a:alphaModFix amt="86000"/>
          </a:blip>
          <a:stretch>
            <a:fillRect/>
          </a:stretch>
        </p:blipFill>
        <p:spPr>
          <a:xfrm rot="1344117">
            <a:off x="3823925" y="1324475"/>
            <a:ext cx="1496149" cy="1160650"/>
          </a:xfrm>
          <a:prstGeom prst="rect">
            <a:avLst/>
          </a:prstGeom>
          <a:noFill/>
          <a:ln>
            <a:noFill/>
          </a:ln>
        </p:spPr>
      </p:pic>
      <p:sp>
        <p:nvSpPr>
          <p:cNvPr id="343" name="Google Shape;343;p50"/>
          <p:cNvSpPr txBox="1">
            <a:spLocks noGrp="1"/>
          </p:cNvSpPr>
          <p:nvPr>
            <p:ph type="title" idx="2"/>
          </p:nvPr>
        </p:nvSpPr>
        <p:spPr>
          <a:xfrm>
            <a:off x="3778200" y="1403800"/>
            <a:ext cx="1587600" cy="1002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3200" dirty="0"/>
              <a:t>S1E2</a:t>
            </a:r>
            <a:endParaRPr dirty="0"/>
          </a:p>
        </p:txBody>
      </p:sp>
      <p:sp>
        <p:nvSpPr>
          <p:cNvPr id="346" name="Google Shape;346;p50"/>
          <p:cNvSpPr txBox="1">
            <a:spLocks noGrp="1"/>
          </p:cNvSpPr>
          <p:nvPr>
            <p:ph type="title"/>
          </p:nvPr>
        </p:nvSpPr>
        <p:spPr>
          <a:xfrm>
            <a:off x="2673000" y="2550900"/>
            <a:ext cx="3798000" cy="815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Episode Notes</a:t>
            </a:r>
            <a:endParaRPr dirty="0"/>
          </a:p>
        </p:txBody>
      </p:sp>
      <p:pic>
        <p:nvPicPr>
          <p:cNvPr id="2" name="Google Shape;377;p53">
            <a:extLst>
              <a:ext uri="{FF2B5EF4-FFF2-40B4-BE49-F238E27FC236}">
                <a16:creationId xmlns:a16="http://schemas.microsoft.com/office/drawing/2014/main" id="{A00F8BA7-DBF1-6D65-430E-DBD03761209B}"/>
              </a:ext>
            </a:extLst>
          </p:cNvPr>
          <p:cNvPicPr preferRelativeResize="0"/>
          <p:nvPr/>
        </p:nvPicPr>
        <p:blipFill>
          <a:blip r:embed="rId4">
            <a:alphaModFix/>
          </a:blip>
          <a:stretch>
            <a:fillRect/>
          </a:stretch>
        </p:blipFill>
        <p:spPr>
          <a:xfrm rot="-695460">
            <a:off x="5631612" y="3154191"/>
            <a:ext cx="1552737" cy="1515479"/>
          </a:xfrm>
          <a:prstGeom prst="rect">
            <a:avLst/>
          </a:prstGeom>
          <a:noFill/>
          <a:ln>
            <a:noFill/>
          </a:ln>
          <a:effectLst>
            <a:outerShdw blurRad="57150" dist="19050" dir="5400000" algn="bl" rotWithShape="0">
              <a:srgbClr val="000000">
                <a:alpha val="50000"/>
              </a:srgbClr>
            </a:outerShdw>
          </a:effectLst>
        </p:spPr>
      </p:pic>
      <p:sp>
        <p:nvSpPr>
          <p:cNvPr id="5" name="Google Shape;330;p49">
            <a:extLst>
              <a:ext uri="{FF2B5EF4-FFF2-40B4-BE49-F238E27FC236}">
                <a16:creationId xmlns:a16="http://schemas.microsoft.com/office/drawing/2014/main" id="{1BCC78DA-9387-EA86-726D-86C5BEFBC9E6}"/>
              </a:ext>
            </a:extLst>
          </p:cNvPr>
          <p:cNvSpPr txBox="1">
            <a:spLocks/>
          </p:cNvSpPr>
          <p:nvPr/>
        </p:nvSpPr>
        <p:spPr>
          <a:xfrm rot="21019072">
            <a:off x="5810995" y="3667937"/>
            <a:ext cx="1320008" cy="71808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r>
              <a:rPr lang="en-US" sz="1100" dirty="0"/>
              <a:t>Includes a short summary and helpful resources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43"/>
                                        </p:tgtEl>
                                        <p:attrNameLst>
                                          <p:attrName>style.visibility</p:attrName>
                                        </p:attrNameLst>
                                      </p:cBhvr>
                                      <p:to>
                                        <p:strVal val="visible"/>
                                      </p:to>
                                    </p:set>
                                    <p:animEffect transition="in" filter="fade">
                                      <p:cBhvr>
                                        <p:cTn id="7" dur="1000"/>
                                        <p:tgtEl>
                                          <p:spTgt spid="343"/>
                                        </p:tgtEl>
                                      </p:cBhvr>
                                    </p:animEffect>
                                  </p:childTnLst>
                                </p:cTn>
                              </p:par>
                              <p:par>
                                <p:cTn id="8" presetID="2" presetClass="entr" presetSubtype="4" fill="hold" nodeType="withEffect">
                                  <p:stCondLst>
                                    <p:cond delay="0"/>
                                  </p:stCondLst>
                                  <p:childTnLst>
                                    <p:set>
                                      <p:cBhvr>
                                        <p:cTn id="9" dur="1" fill="hold">
                                          <p:stCondLst>
                                            <p:cond delay="0"/>
                                          </p:stCondLst>
                                        </p:cTn>
                                        <p:tgtEl>
                                          <p:spTgt spid="346"/>
                                        </p:tgtEl>
                                        <p:attrNameLst>
                                          <p:attrName>style.visibility</p:attrName>
                                        </p:attrNameLst>
                                      </p:cBhvr>
                                      <p:to>
                                        <p:strVal val="visible"/>
                                      </p:to>
                                    </p:set>
                                    <p:anim calcmode="lin" valueType="num">
                                      <p:cBhvr additive="base">
                                        <p:cTn id="10" dur="1000"/>
                                        <p:tgtEl>
                                          <p:spTgt spid="346"/>
                                        </p:tgtEl>
                                        <p:attrNameLst>
                                          <p:attrName>ppt_y</p:attrName>
                                        </p:attrNameLst>
                                      </p:cBhvr>
                                      <p:tavLst>
                                        <p:tav tm="0">
                                          <p:val>
                                            <p:strVal val="#ppt_y+1"/>
                                          </p:val>
                                        </p:tav>
                                        <p:tav tm="100000">
                                          <p:val>
                                            <p:strVal val="#ppt_y"/>
                                          </p:val>
                                        </p:tav>
                                      </p:tavLst>
                                    </p:anim>
                                  </p:childTnLst>
                                </p:cTn>
                              </p:par>
                              <p:par>
                                <p:cTn id="11" presetID="2" presetClass="entr" presetSubtype="4"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1000"/>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326" name="Google Shape;326;p49"/>
          <p:cNvSpPr txBox="1">
            <a:spLocks noGrp="1"/>
          </p:cNvSpPr>
          <p:nvPr>
            <p:ph type="title" idx="8"/>
          </p:nvPr>
        </p:nvSpPr>
        <p:spPr>
          <a:xfrm>
            <a:off x="1238590" y="850062"/>
            <a:ext cx="24039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200" dirty="0">
                <a:solidFill>
                  <a:schemeClr val="tx1"/>
                </a:solidFill>
              </a:rPr>
              <a:t>Why should we care about time?</a:t>
            </a:r>
            <a:endParaRPr sz="2200" dirty="0">
              <a:solidFill>
                <a:schemeClr val="tx1"/>
              </a:solidFill>
            </a:endParaRPr>
          </a:p>
        </p:txBody>
      </p:sp>
      <p:sp>
        <p:nvSpPr>
          <p:cNvPr id="330" name="Google Shape;330;p49"/>
          <p:cNvSpPr txBox="1">
            <a:spLocks noGrp="1"/>
          </p:cNvSpPr>
          <p:nvPr>
            <p:ph type="subTitle" idx="1"/>
          </p:nvPr>
        </p:nvSpPr>
        <p:spPr>
          <a:xfrm>
            <a:off x="541181" y="2378023"/>
            <a:ext cx="3325678" cy="2789250"/>
          </a:xfrm>
          <a:prstGeom prst="rect">
            <a:avLst/>
          </a:prstGeom>
        </p:spPr>
        <p:txBody>
          <a:bodyPr spcFirstLastPara="1" wrap="square" lIns="91425" tIns="91425" rIns="91425" bIns="91425" anchor="t" anchorCtr="0">
            <a:noAutofit/>
          </a:bodyPr>
          <a:lstStyle/>
          <a:p>
            <a:pPr marL="285750" lvl="0" indent="-285750" algn="l" rtl="0">
              <a:spcBef>
                <a:spcPts val="0"/>
              </a:spcBef>
              <a:spcAft>
                <a:spcPts val="0"/>
              </a:spcAft>
              <a:buFont typeface="Arial" panose="020B0604020202020204" pitchFamily="34" charset="0"/>
              <a:buChar char="•"/>
            </a:pPr>
            <a:r>
              <a:rPr lang="en" dirty="0"/>
              <a:t>Time is essential for understanding risks and rates</a:t>
            </a:r>
          </a:p>
          <a:p>
            <a:pPr marL="285750" lvl="0" indent="-285750" algn="l" rtl="0">
              <a:spcBef>
                <a:spcPts val="0"/>
              </a:spcBef>
              <a:spcAft>
                <a:spcPts val="0"/>
              </a:spcAft>
              <a:buFont typeface="Arial" panose="020B0604020202020204" pitchFamily="34" charset="0"/>
              <a:buChar char="•"/>
            </a:pPr>
            <a:endParaRPr lang="en" dirty="0"/>
          </a:p>
          <a:p>
            <a:pPr marL="285750" lvl="0" indent="-285750" algn="l" rtl="0">
              <a:spcBef>
                <a:spcPts val="0"/>
              </a:spcBef>
              <a:spcAft>
                <a:spcPts val="0"/>
              </a:spcAft>
              <a:buFont typeface="Arial" panose="020B0604020202020204" pitchFamily="34" charset="0"/>
              <a:buChar char="•"/>
            </a:pPr>
            <a:r>
              <a:rPr lang="en" dirty="0"/>
              <a:t>Risks and rates can be  used to quantify an </a:t>
            </a:r>
            <a:r>
              <a:rPr lang="en" dirty="0" err="1"/>
              <a:t>associa</a:t>
            </a:r>
            <a:r>
              <a:rPr lang="en-US" dirty="0" err="1"/>
              <a:t>ti</a:t>
            </a:r>
            <a:r>
              <a:rPr lang="en" dirty="0"/>
              <a:t>on (or effect) between an exposure and outcome</a:t>
            </a:r>
          </a:p>
          <a:p>
            <a:pPr marL="285750" lvl="0" indent="-285750" algn="l" rtl="0">
              <a:spcBef>
                <a:spcPts val="0"/>
              </a:spcBef>
              <a:spcAft>
                <a:spcPts val="0"/>
              </a:spcAft>
              <a:buFont typeface="Arial" panose="020B0604020202020204" pitchFamily="34" charset="0"/>
              <a:buChar char="•"/>
            </a:pPr>
            <a:endParaRPr lang="en" dirty="0"/>
          </a:p>
        </p:txBody>
      </p:sp>
      <p:sp>
        <p:nvSpPr>
          <p:cNvPr id="332" name="Google Shape;332;p49"/>
          <p:cNvSpPr txBox="1">
            <a:spLocks noGrp="1"/>
          </p:cNvSpPr>
          <p:nvPr>
            <p:ph type="subTitle" idx="3"/>
          </p:nvPr>
        </p:nvSpPr>
        <p:spPr>
          <a:xfrm>
            <a:off x="5340612" y="2161275"/>
            <a:ext cx="2874000" cy="716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endParaRPr dirty="0"/>
          </a:p>
          <a:p>
            <a:pPr marL="0" lvl="0" indent="0" algn="ctr" rtl="0">
              <a:spcBef>
                <a:spcPts val="0"/>
              </a:spcBef>
              <a:spcAft>
                <a:spcPts val="0"/>
              </a:spcAft>
              <a:buNone/>
            </a:pPr>
            <a:endParaRPr dirty="0"/>
          </a:p>
        </p:txBody>
      </p:sp>
      <p:sp>
        <p:nvSpPr>
          <p:cNvPr id="333" name="Google Shape;333;p49"/>
          <p:cNvSpPr txBox="1">
            <a:spLocks noGrp="1"/>
          </p:cNvSpPr>
          <p:nvPr>
            <p:ph type="title" idx="4"/>
          </p:nvPr>
        </p:nvSpPr>
        <p:spPr>
          <a:xfrm>
            <a:off x="3881712" y="361662"/>
            <a:ext cx="2917800" cy="488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solidFill>
                  <a:schemeClr val="bg2"/>
                </a:solidFill>
                <a:uFill>
                  <a:noFill/>
                </a:uFill>
              </a:rPr>
              <a:t>Rate:</a:t>
            </a:r>
            <a:endParaRPr dirty="0">
              <a:solidFill>
                <a:schemeClr val="bg2"/>
              </a:solidFill>
            </a:endParaRPr>
          </a:p>
        </p:txBody>
      </p:sp>
      <p:sp>
        <p:nvSpPr>
          <p:cNvPr id="9" name="Google Shape;330;p49">
            <a:extLst>
              <a:ext uri="{FF2B5EF4-FFF2-40B4-BE49-F238E27FC236}">
                <a16:creationId xmlns:a16="http://schemas.microsoft.com/office/drawing/2014/main" id="{1AAC3AE4-9DAA-5D7B-2CBB-BB6A7B5C9A3A}"/>
              </a:ext>
            </a:extLst>
          </p:cNvPr>
          <p:cNvSpPr txBox="1">
            <a:spLocks/>
          </p:cNvSpPr>
          <p:nvPr/>
        </p:nvSpPr>
        <p:spPr>
          <a:xfrm>
            <a:off x="5277141" y="819785"/>
            <a:ext cx="3325678" cy="278925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285750" indent="-285750" algn="l">
              <a:buFont typeface="Arial" panose="020B0604020202020204" pitchFamily="34" charset="0"/>
              <a:buChar char="•"/>
            </a:pPr>
            <a:r>
              <a:rPr lang="en" dirty="0"/>
              <a:t>Number of cases per unit of time</a:t>
            </a:r>
          </a:p>
          <a:p>
            <a:pPr marL="285750" indent="-285750" algn="l">
              <a:buFont typeface="Arial" panose="020B0604020202020204" pitchFamily="34" charset="0"/>
              <a:buChar char="•"/>
            </a:pPr>
            <a:r>
              <a:rPr lang="en" dirty="0"/>
              <a:t>Measures how quickly an outcome is occur</a:t>
            </a:r>
            <a:r>
              <a:rPr lang="en-US" dirty="0"/>
              <a:t>r</a:t>
            </a:r>
            <a:r>
              <a:rPr lang="en" dirty="0" err="1"/>
              <a:t>ing</a:t>
            </a:r>
            <a:r>
              <a:rPr lang="en" dirty="0"/>
              <a:t> in the population </a:t>
            </a:r>
          </a:p>
        </p:txBody>
      </p:sp>
      <p:sp>
        <p:nvSpPr>
          <p:cNvPr id="11" name="Google Shape;333;p49">
            <a:extLst>
              <a:ext uri="{FF2B5EF4-FFF2-40B4-BE49-F238E27FC236}">
                <a16:creationId xmlns:a16="http://schemas.microsoft.com/office/drawing/2014/main" id="{3C9B2704-523D-2984-21CA-A7FA5A93E7B9}"/>
              </a:ext>
            </a:extLst>
          </p:cNvPr>
          <p:cNvSpPr txBox="1">
            <a:spLocks/>
          </p:cNvSpPr>
          <p:nvPr/>
        </p:nvSpPr>
        <p:spPr>
          <a:xfrm>
            <a:off x="3866860" y="2091540"/>
            <a:ext cx="2917800" cy="488400"/>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2"/>
              </a:buClr>
              <a:buSzPts val="2100"/>
              <a:buFont typeface="Concert One"/>
              <a:buNone/>
              <a:defRPr sz="2100" b="1" i="0" u="none" strike="noStrike" cap="none">
                <a:solidFill>
                  <a:schemeClr val="accent2"/>
                </a:solidFill>
                <a:latin typeface="Concert One"/>
                <a:ea typeface="Concert One"/>
                <a:cs typeface="Concert One"/>
                <a:sym typeface="Concert One"/>
              </a:defRPr>
            </a:lvl1pPr>
            <a:lvl2pPr marR="0" lvl="1" algn="ctr" rtl="0">
              <a:lnSpc>
                <a:spcPct val="100000"/>
              </a:lnSpc>
              <a:spcBef>
                <a:spcPts val="0"/>
              </a:spcBef>
              <a:spcAft>
                <a:spcPts val="0"/>
              </a:spcAft>
              <a:buClr>
                <a:schemeClr val="accent2"/>
              </a:buClr>
              <a:buSzPts val="3900"/>
              <a:buFont typeface="Arial"/>
              <a:buNone/>
              <a:defRPr sz="3900" b="0" i="0" u="none" strike="noStrike" cap="none">
                <a:solidFill>
                  <a:schemeClr val="accent2"/>
                </a:solidFill>
                <a:latin typeface="Arial"/>
                <a:ea typeface="Arial"/>
                <a:cs typeface="Arial"/>
                <a:sym typeface="Arial"/>
              </a:defRPr>
            </a:lvl2pPr>
            <a:lvl3pPr marR="0" lvl="2" algn="ctr" rtl="0">
              <a:lnSpc>
                <a:spcPct val="100000"/>
              </a:lnSpc>
              <a:spcBef>
                <a:spcPts val="0"/>
              </a:spcBef>
              <a:spcAft>
                <a:spcPts val="0"/>
              </a:spcAft>
              <a:buClr>
                <a:schemeClr val="accent2"/>
              </a:buClr>
              <a:buSzPts val="3900"/>
              <a:buFont typeface="Arial"/>
              <a:buNone/>
              <a:defRPr sz="3900" b="0" i="0" u="none" strike="noStrike" cap="none">
                <a:solidFill>
                  <a:schemeClr val="accent2"/>
                </a:solidFill>
                <a:latin typeface="Arial"/>
                <a:ea typeface="Arial"/>
                <a:cs typeface="Arial"/>
                <a:sym typeface="Arial"/>
              </a:defRPr>
            </a:lvl3pPr>
            <a:lvl4pPr marR="0" lvl="3" algn="ctr" rtl="0">
              <a:lnSpc>
                <a:spcPct val="100000"/>
              </a:lnSpc>
              <a:spcBef>
                <a:spcPts val="0"/>
              </a:spcBef>
              <a:spcAft>
                <a:spcPts val="0"/>
              </a:spcAft>
              <a:buClr>
                <a:schemeClr val="accent2"/>
              </a:buClr>
              <a:buSzPts val="3900"/>
              <a:buFont typeface="Arial"/>
              <a:buNone/>
              <a:defRPr sz="3900" b="0" i="0" u="none" strike="noStrike" cap="none">
                <a:solidFill>
                  <a:schemeClr val="accent2"/>
                </a:solidFill>
                <a:latin typeface="Arial"/>
                <a:ea typeface="Arial"/>
                <a:cs typeface="Arial"/>
                <a:sym typeface="Arial"/>
              </a:defRPr>
            </a:lvl4pPr>
            <a:lvl5pPr marR="0" lvl="4" algn="ctr" rtl="0">
              <a:lnSpc>
                <a:spcPct val="100000"/>
              </a:lnSpc>
              <a:spcBef>
                <a:spcPts val="0"/>
              </a:spcBef>
              <a:spcAft>
                <a:spcPts val="0"/>
              </a:spcAft>
              <a:buClr>
                <a:schemeClr val="accent2"/>
              </a:buClr>
              <a:buSzPts val="3900"/>
              <a:buFont typeface="Arial"/>
              <a:buNone/>
              <a:defRPr sz="3900" b="0" i="0" u="none" strike="noStrike" cap="none">
                <a:solidFill>
                  <a:schemeClr val="accent2"/>
                </a:solidFill>
                <a:latin typeface="Arial"/>
                <a:ea typeface="Arial"/>
                <a:cs typeface="Arial"/>
                <a:sym typeface="Arial"/>
              </a:defRPr>
            </a:lvl5pPr>
            <a:lvl6pPr marR="0" lvl="5" algn="ctr" rtl="0">
              <a:lnSpc>
                <a:spcPct val="100000"/>
              </a:lnSpc>
              <a:spcBef>
                <a:spcPts val="0"/>
              </a:spcBef>
              <a:spcAft>
                <a:spcPts val="0"/>
              </a:spcAft>
              <a:buClr>
                <a:schemeClr val="accent2"/>
              </a:buClr>
              <a:buSzPts val="3900"/>
              <a:buFont typeface="Arial"/>
              <a:buNone/>
              <a:defRPr sz="3900" b="0" i="0" u="none" strike="noStrike" cap="none">
                <a:solidFill>
                  <a:schemeClr val="accent2"/>
                </a:solidFill>
                <a:latin typeface="Arial"/>
                <a:ea typeface="Arial"/>
                <a:cs typeface="Arial"/>
                <a:sym typeface="Arial"/>
              </a:defRPr>
            </a:lvl6pPr>
            <a:lvl7pPr marR="0" lvl="6" algn="ctr" rtl="0">
              <a:lnSpc>
                <a:spcPct val="100000"/>
              </a:lnSpc>
              <a:spcBef>
                <a:spcPts val="0"/>
              </a:spcBef>
              <a:spcAft>
                <a:spcPts val="0"/>
              </a:spcAft>
              <a:buClr>
                <a:schemeClr val="accent2"/>
              </a:buClr>
              <a:buSzPts val="3900"/>
              <a:buFont typeface="Arial"/>
              <a:buNone/>
              <a:defRPr sz="3900" b="0" i="0" u="none" strike="noStrike" cap="none">
                <a:solidFill>
                  <a:schemeClr val="accent2"/>
                </a:solidFill>
                <a:latin typeface="Arial"/>
                <a:ea typeface="Arial"/>
                <a:cs typeface="Arial"/>
                <a:sym typeface="Arial"/>
              </a:defRPr>
            </a:lvl7pPr>
            <a:lvl8pPr marR="0" lvl="7" algn="ctr" rtl="0">
              <a:lnSpc>
                <a:spcPct val="100000"/>
              </a:lnSpc>
              <a:spcBef>
                <a:spcPts val="0"/>
              </a:spcBef>
              <a:spcAft>
                <a:spcPts val="0"/>
              </a:spcAft>
              <a:buClr>
                <a:schemeClr val="accent2"/>
              </a:buClr>
              <a:buSzPts val="3900"/>
              <a:buFont typeface="Arial"/>
              <a:buNone/>
              <a:defRPr sz="3900" b="0" i="0" u="none" strike="noStrike" cap="none">
                <a:solidFill>
                  <a:schemeClr val="accent2"/>
                </a:solidFill>
                <a:latin typeface="Arial"/>
                <a:ea typeface="Arial"/>
                <a:cs typeface="Arial"/>
                <a:sym typeface="Arial"/>
              </a:defRPr>
            </a:lvl8pPr>
            <a:lvl9pPr marR="0" lvl="8" algn="ctr" rtl="0">
              <a:lnSpc>
                <a:spcPct val="100000"/>
              </a:lnSpc>
              <a:spcBef>
                <a:spcPts val="0"/>
              </a:spcBef>
              <a:spcAft>
                <a:spcPts val="0"/>
              </a:spcAft>
              <a:buClr>
                <a:schemeClr val="accent2"/>
              </a:buClr>
              <a:buSzPts val="3900"/>
              <a:buFont typeface="Arial"/>
              <a:buNone/>
              <a:defRPr sz="3900" b="0" i="0" u="none" strike="noStrike" cap="none">
                <a:solidFill>
                  <a:schemeClr val="accent2"/>
                </a:solidFill>
                <a:latin typeface="Arial"/>
                <a:ea typeface="Arial"/>
                <a:cs typeface="Arial"/>
                <a:sym typeface="Arial"/>
              </a:defRPr>
            </a:lvl9pPr>
          </a:lstStyle>
          <a:p>
            <a:r>
              <a:rPr lang="en-US" dirty="0">
                <a:solidFill>
                  <a:schemeClr val="bg2"/>
                </a:solidFill>
                <a:uFill>
                  <a:noFill/>
                </a:uFill>
              </a:rPr>
              <a:t>Risk:</a:t>
            </a:r>
            <a:endParaRPr lang="en-US" dirty="0">
              <a:solidFill>
                <a:schemeClr val="bg2"/>
              </a:solidFill>
            </a:endParaRPr>
          </a:p>
        </p:txBody>
      </p:sp>
      <p:sp>
        <p:nvSpPr>
          <p:cNvPr id="12" name="Google Shape;330;p49">
            <a:extLst>
              <a:ext uri="{FF2B5EF4-FFF2-40B4-BE49-F238E27FC236}">
                <a16:creationId xmlns:a16="http://schemas.microsoft.com/office/drawing/2014/main" id="{1F89A7CA-51BF-5229-7422-098C1CDED565}"/>
              </a:ext>
            </a:extLst>
          </p:cNvPr>
          <p:cNvSpPr txBox="1">
            <a:spLocks/>
          </p:cNvSpPr>
          <p:nvPr/>
        </p:nvSpPr>
        <p:spPr>
          <a:xfrm>
            <a:off x="5340612" y="2426793"/>
            <a:ext cx="3325678" cy="278925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285750" indent="-285750" algn="l">
              <a:buFont typeface="Arial" panose="020B0604020202020204" pitchFamily="34" charset="0"/>
              <a:buChar char="•"/>
            </a:pPr>
            <a:r>
              <a:rPr lang="en" dirty="0"/>
              <a:t>Number of cases occurring in the population at risk </a:t>
            </a:r>
          </a:p>
          <a:p>
            <a:pPr marL="285750" indent="-285750" algn="l">
              <a:buFont typeface="Arial" panose="020B0604020202020204" pitchFamily="34" charset="0"/>
              <a:buChar char="•"/>
            </a:pPr>
            <a:endParaRPr lang="en" dirty="0"/>
          </a:p>
          <a:p>
            <a:pPr marL="285750" indent="-285750" algn="l">
              <a:buFont typeface="Arial" panose="020B0604020202020204" pitchFamily="34" charset="0"/>
              <a:buChar char="•"/>
            </a:pPr>
            <a:r>
              <a:rPr lang="en" dirty="0"/>
              <a:t>Measures the probability that an outcome occurs in an individual over a fixed time interval</a:t>
            </a:r>
          </a:p>
        </p:txBody>
      </p:sp>
      <p:pic>
        <p:nvPicPr>
          <p:cNvPr id="13" name="Google Shape;853;p81">
            <a:extLst>
              <a:ext uri="{FF2B5EF4-FFF2-40B4-BE49-F238E27FC236}">
                <a16:creationId xmlns:a16="http://schemas.microsoft.com/office/drawing/2014/main" id="{2E2B05F2-BFA2-C0E1-7E7F-56A9E5660F1D}"/>
              </a:ext>
            </a:extLst>
          </p:cNvPr>
          <p:cNvPicPr preferRelativeResize="0"/>
          <p:nvPr/>
        </p:nvPicPr>
        <p:blipFill>
          <a:blip r:embed="rId3">
            <a:alphaModFix amt="86000"/>
          </a:blip>
          <a:stretch>
            <a:fillRect/>
          </a:stretch>
        </p:blipFill>
        <p:spPr>
          <a:xfrm rot="352086">
            <a:off x="768060" y="378375"/>
            <a:ext cx="3337696" cy="1791437"/>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30"/>
                                        </p:tgtEl>
                                        <p:attrNameLst>
                                          <p:attrName>style.visibility</p:attrName>
                                        </p:attrNameLst>
                                      </p:cBhvr>
                                      <p:to>
                                        <p:strVal val="visible"/>
                                      </p:to>
                                    </p:set>
                                    <p:anim calcmode="lin" valueType="num">
                                      <p:cBhvr additive="base">
                                        <p:cTn id="7" dur="1000"/>
                                        <p:tgtEl>
                                          <p:spTgt spid="330"/>
                                        </p:tgtEl>
                                        <p:attrNameLst>
                                          <p:attrName>ppt_y</p:attrName>
                                        </p:attrNameLst>
                                      </p:cBhvr>
                                      <p:tavLst>
                                        <p:tav tm="0">
                                          <p:val>
                                            <p:strVal val="#ppt_y+1"/>
                                          </p:val>
                                        </p:tav>
                                        <p:tav tm="100000">
                                          <p:val>
                                            <p:strVal val="#ppt_y"/>
                                          </p:val>
                                        </p:tav>
                                      </p:tavLst>
                                    </p:anim>
                                  </p:childTnLst>
                                </p:cTn>
                              </p:par>
                              <p:par>
                                <p:cTn id="8" presetID="2" presetClass="entr" presetSubtype="4" fill="hold" nodeType="withEffect">
                                  <p:stCondLst>
                                    <p:cond delay="0"/>
                                  </p:stCondLst>
                                  <p:childTnLst>
                                    <p:set>
                                      <p:cBhvr>
                                        <p:cTn id="9" dur="1" fill="hold">
                                          <p:stCondLst>
                                            <p:cond delay="0"/>
                                          </p:stCondLst>
                                        </p:cTn>
                                        <p:tgtEl>
                                          <p:spTgt spid="333"/>
                                        </p:tgtEl>
                                        <p:attrNameLst>
                                          <p:attrName>style.visibility</p:attrName>
                                        </p:attrNameLst>
                                      </p:cBhvr>
                                      <p:to>
                                        <p:strVal val="visible"/>
                                      </p:to>
                                    </p:set>
                                    <p:anim calcmode="lin" valueType="num">
                                      <p:cBhvr additive="base">
                                        <p:cTn id="10" dur="1000"/>
                                        <p:tgtEl>
                                          <p:spTgt spid="333"/>
                                        </p:tgtEl>
                                        <p:attrNameLst>
                                          <p:attrName>ppt_y</p:attrName>
                                        </p:attrNameLst>
                                      </p:cBhvr>
                                      <p:tavLst>
                                        <p:tav tm="0">
                                          <p:val>
                                            <p:strVal val="#ppt_y+1"/>
                                          </p:val>
                                        </p:tav>
                                        <p:tav tm="100000">
                                          <p:val>
                                            <p:strVal val="#ppt_y"/>
                                          </p:val>
                                        </p:tav>
                                      </p:tavLst>
                                    </p:anim>
                                  </p:childTnLst>
                                </p:cTn>
                              </p:par>
                              <p:par>
                                <p:cTn id="11" presetID="2" presetClass="entr" presetSubtype="4" fill="hold" nodeType="withEffect">
                                  <p:stCondLst>
                                    <p:cond delay="0"/>
                                  </p:stCondLst>
                                  <p:childTnLst>
                                    <p:set>
                                      <p:cBhvr>
                                        <p:cTn id="12" dur="1" fill="hold">
                                          <p:stCondLst>
                                            <p:cond delay="0"/>
                                          </p:stCondLst>
                                        </p:cTn>
                                        <p:tgtEl>
                                          <p:spTgt spid="332"/>
                                        </p:tgtEl>
                                        <p:attrNameLst>
                                          <p:attrName>style.visibility</p:attrName>
                                        </p:attrNameLst>
                                      </p:cBhvr>
                                      <p:to>
                                        <p:strVal val="visible"/>
                                      </p:to>
                                    </p:set>
                                    <p:anim calcmode="lin" valueType="num">
                                      <p:cBhvr additive="base">
                                        <p:cTn id="13" dur="1000"/>
                                        <p:tgtEl>
                                          <p:spTgt spid="332"/>
                                        </p:tgtEl>
                                        <p:attrNameLst>
                                          <p:attrName>ppt_y</p:attrName>
                                        </p:attrNameLst>
                                      </p:cBhvr>
                                      <p:tavLst>
                                        <p:tav tm="0">
                                          <p:val>
                                            <p:strVal val="#ppt_y+1"/>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additive="base">
                                        <p:cTn id="16" dur="1000"/>
                                        <p:tgtEl>
                                          <p:spTgt spid="9"/>
                                        </p:tgtEl>
                                        <p:attrNameLst>
                                          <p:attrName>ppt_y</p:attrName>
                                        </p:attrNameLst>
                                      </p:cBhvr>
                                      <p:tavLst>
                                        <p:tav tm="0">
                                          <p:val>
                                            <p:strVal val="#ppt_y+1"/>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1000"/>
                                        <p:tgtEl>
                                          <p:spTgt spid="11"/>
                                        </p:tgtEl>
                                        <p:attrNameLst>
                                          <p:attrName>ppt_y</p:attrName>
                                        </p:attrNameLst>
                                      </p:cBhvr>
                                      <p:tavLst>
                                        <p:tav tm="0">
                                          <p:val>
                                            <p:strVal val="#ppt_y+1"/>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12"/>
                                        </p:tgtEl>
                                        <p:attrNameLst>
                                          <p:attrName>style.visibility</p:attrName>
                                        </p:attrNameLst>
                                      </p:cBhvr>
                                      <p:to>
                                        <p:strVal val="visible"/>
                                      </p:to>
                                    </p:set>
                                    <p:anim calcmode="lin" valueType="num">
                                      <p:cBhvr additive="base">
                                        <p:cTn id="22" dur="1000"/>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406" name="Google Shape;406;p55"/>
          <p:cNvSpPr txBox="1">
            <a:spLocks noGrp="1"/>
          </p:cNvSpPr>
          <p:nvPr>
            <p:ph type="subTitle" idx="1"/>
          </p:nvPr>
        </p:nvSpPr>
        <p:spPr>
          <a:xfrm>
            <a:off x="1170317" y="537149"/>
            <a:ext cx="2403899" cy="697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400" dirty="0">
                <a:solidFill>
                  <a:schemeClr val="tx1"/>
                </a:solidFill>
              </a:rPr>
              <a:t>Time related biases</a:t>
            </a:r>
            <a:endParaRPr sz="2400" dirty="0">
              <a:solidFill>
                <a:schemeClr val="tx1"/>
              </a:solidFill>
            </a:endParaRPr>
          </a:p>
        </p:txBody>
      </p:sp>
      <p:sp>
        <p:nvSpPr>
          <p:cNvPr id="407" name="Google Shape;407;p55"/>
          <p:cNvSpPr txBox="1">
            <a:spLocks noGrp="1"/>
          </p:cNvSpPr>
          <p:nvPr>
            <p:ph type="body" idx="2"/>
          </p:nvPr>
        </p:nvSpPr>
        <p:spPr>
          <a:xfrm>
            <a:off x="567251" y="1063597"/>
            <a:ext cx="3637957" cy="4069200"/>
          </a:xfrm>
          <a:prstGeom prst="rect">
            <a:avLst/>
          </a:prstGeom>
        </p:spPr>
        <p:txBody>
          <a:bodyPr spcFirstLastPara="1" wrap="square" lIns="91425" tIns="91425" rIns="91425" bIns="91425" anchor="ctr" anchorCtr="0">
            <a:noAutofit/>
          </a:bodyPr>
          <a:lstStyle/>
          <a:p>
            <a:pPr marL="139700" lvl="0" indent="0">
              <a:buNone/>
            </a:pPr>
            <a:r>
              <a:rPr lang="en-US" sz="1200" b="1" dirty="0"/>
              <a:t>Common types of time related bias:</a:t>
            </a:r>
          </a:p>
          <a:p>
            <a:pPr lvl="1"/>
            <a:r>
              <a:rPr lang="en-US" sz="1200" dirty="0"/>
              <a:t>Time-varying confounding</a:t>
            </a:r>
          </a:p>
          <a:p>
            <a:pPr lvl="1"/>
            <a:r>
              <a:rPr lang="en-US" sz="1200" dirty="0"/>
              <a:t>Immortal time bias</a:t>
            </a:r>
          </a:p>
          <a:p>
            <a:pPr lvl="1"/>
            <a:r>
              <a:rPr lang="en-US" sz="1200" dirty="0"/>
              <a:t>Prevalent user biases</a:t>
            </a:r>
          </a:p>
          <a:p>
            <a:pPr marL="596900" lvl="1" indent="0">
              <a:buNone/>
            </a:pPr>
            <a:endParaRPr lang="en-US" sz="1200" dirty="0"/>
          </a:p>
          <a:p>
            <a:pPr marL="139700" indent="0">
              <a:buNone/>
            </a:pPr>
            <a:r>
              <a:rPr lang="en-US" sz="1200" dirty="0"/>
              <a:t>-Measurement of time-varying confounders is a pre-requisite for using strategies to address time varying confounding </a:t>
            </a:r>
          </a:p>
          <a:p>
            <a:pPr marL="139700" indent="0">
              <a:buNone/>
            </a:pPr>
            <a:endParaRPr lang="en-US" sz="1200" dirty="0"/>
          </a:p>
          <a:p>
            <a:pPr marL="139700" indent="0">
              <a:buNone/>
            </a:pPr>
            <a:r>
              <a:rPr lang="en-US" sz="1200" dirty="0"/>
              <a:t>-If you only have confounders measured at baseline, might be appropriate to limit yourself to analyses about baseline exposures</a:t>
            </a:r>
          </a:p>
          <a:p>
            <a:pPr marL="596900" lvl="1" indent="0">
              <a:buNone/>
            </a:pPr>
            <a:endParaRPr lang="en-US" sz="1200" dirty="0"/>
          </a:p>
        </p:txBody>
      </p:sp>
      <p:pic>
        <p:nvPicPr>
          <p:cNvPr id="5" name="Google Shape;1797;p114">
            <a:extLst>
              <a:ext uri="{FF2B5EF4-FFF2-40B4-BE49-F238E27FC236}">
                <a16:creationId xmlns:a16="http://schemas.microsoft.com/office/drawing/2014/main" id="{C2F032C0-C9A5-9905-1C45-9120D2ECAFBE}"/>
              </a:ext>
            </a:extLst>
          </p:cNvPr>
          <p:cNvPicPr preferRelativeResize="0"/>
          <p:nvPr/>
        </p:nvPicPr>
        <p:blipFill>
          <a:blip r:embed="rId3">
            <a:alphaModFix/>
          </a:blip>
          <a:stretch>
            <a:fillRect/>
          </a:stretch>
        </p:blipFill>
        <p:spPr>
          <a:xfrm rot="11105602">
            <a:off x="3579981" y="561641"/>
            <a:ext cx="588775" cy="832702"/>
          </a:xfrm>
          <a:prstGeom prst="rect">
            <a:avLst/>
          </a:prstGeom>
          <a:noFill/>
          <a:ln>
            <a:noFill/>
          </a:ln>
        </p:spPr>
      </p:pic>
      <p:pic>
        <p:nvPicPr>
          <p:cNvPr id="4" name="Google Shape;1797;p114">
            <a:extLst>
              <a:ext uri="{FF2B5EF4-FFF2-40B4-BE49-F238E27FC236}">
                <a16:creationId xmlns:a16="http://schemas.microsoft.com/office/drawing/2014/main" id="{2AD39E74-6E60-0871-4DF0-F785C94537D0}"/>
              </a:ext>
            </a:extLst>
          </p:cNvPr>
          <p:cNvPicPr preferRelativeResize="0"/>
          <p:nvPr/>
        </p:nvPicPr>
        <p:blipFill>
          <a:blip r:embed="rId3">
            <a:alphaModFix/>
          </a:blip>
          <a:stretch>
            <a:fillRect/>
          </a:stretch>
        </p:blipFill>
        <p:spPr>
          <a:xfrm rot="202792">
            <a:off x="731905" y="569502"/>
            <a:ext cx="588775" cy="832702"/>
          </a:xfrm>
          <a:prstGeom prst="rect">
            <a:avLst/>
          </a:prstGeom>
          <a:noFill/>
          <a:ln>
            <a:noFill/>
          </a:ln>
        </p:spPr>
      </p:pic>
      <p:pic>
        <p:nvPicPr>
          <p:cNvPr id="7" name="Google Shape;377;p53">
            <a:extLst>
              <a:ext uri="{FF2B5EF4-FFF2-40B4-BE49-F238E27FC236}">
                <a16:creationId xmlns:a16="http://schemas.microsoft.com/office/drawing/2014/main" id="{1169213D-70AE-F90C-850B-8AD30F9CDA04}"/>
              </a:ext>
            </a:extLst>
          </p:cNvPr>
          <p:cNvPicPr preferRelativeResize="0"/>
          <p:nvPr/>
        </p:nvPicPr>
        <p:blipFill>
          <a:blip r:embed="rId4">
            <a:alphaModFix/>
          </a:blip>
          <a:stretch>
            <a:fillRect/>
          </a:stretch>
        </p:blipFill>
        <p:spPr>
          <a:xfrm>
            <a:off x="4843417" y="163585"/>
            <a:ext cx="3094583" cy="3105964"/>
          </a:xfrm>
          <a:prstGeom prst="rect">
            <a:avLst/>
          </a:prstGeom>
          <a:noFill/>
          <a:ln>
            <a:noFill/>
          </a:ln>
          <a:effectLst>
            <a:outerShdw blurRad="57150" dist="19050" dir="5400000" algn="bl" rotWithShape="0">
              <a:srgbClr val="000000">
                <a:alpha val="50000"/>
              </a:srgbClr>
            </a:outerShdw>
          </a:effectLst>
        </p:spPr>
      </p:pic>
      <p:sp>
        <p:nvSpPr>
          <p:cNvPr id="8" name="Google Shape;330;p49">
            <a:extLst>
              <a:ext uri="{FF2B5EF4-FFF2-40B4-BE49-F238E27FC236}">
                <a16:creationId xmlns:a16="http://schemas.microsoft.com/office/drawing/2014/main" id="{74A248F6-2658-A9CF-8C21-17504AF72BB9}"/>
              </a:ext>
            </a:extLst>
          </p:cNvPr>
          <p:cNvSpPr txBox="1">
            <a:spLocks/>
          </p:cNvSpPr>
          <p:nvPr/>
        </p:nvSpPr>
        <p:spPr>
          <a:xfrm>
            <a:off x="5160011" y="1330622"/>
            <a:ext cx="2461393" cy="7167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r>
              <a:rPr lang="en-US" dirty="0"/>
              <a:t>Aligning exposure measurement and start of follow-up at time zero is essential to avoid time-related bias </a:t>
            </a:r>
          </a:p>
        </p:txBody>
      </p:sp>
      <p:sp>
        <p:nvSpPr>
          <p:cNvPr id="13" name="Google Shape;407;p55">
            <a:extLst>
              <a:ext uri="{FF2B5EF4-FFF2-40B4-BE49-F238E27FC236}">
                <a16:creationId xmlns:a16="http://schemas.microsoft.com/office/drawing/2014/main" id="{EB1F850E-AD8E-248D-5E6A-1BD69E68C330}"/>
              </a:ext>
            </a:extLst>
          </p:cNvPr>
          <p:cNvSpPr txBox="1">
            <a:spLocks/>
          </p:cNvSpPr>
          <p:nvPr/>
        </p:nvSpPr>
        <p:spPr>
          <a:xfrm>
            <a:off x="4929823" y="4053647"/>
            <a:ext cx="3637957" cy="821068"/>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317500" algn="l" rtl="0">
              <a:lnSpc>
                <a:spcPct val="100000"/>
              </a:lnSpc>
              <a:spcBef>
                <a:spcPts val="0"/>
              </a:spcBef>
              <a:spcAft>
                <a:spcPts val="0"/>
              </a:spcAft>
              <a:buClr>
                <a:schemeClr val="dk2"/>
              </a:buClr>
              <a:buSzPts val="1400"/>
              <a:buFont typeface="Roboto Mono Medium"/>
              <a:buChar char="●"/>
              <a:defRPr sz="1400" b="0" i="0" u="none" strike="noStrike" cap="none">
                <a:solidFill>
                  <a:schemeClr val="dk2"/>
                </a:solidFill>
                <a:latin typeface="Roboto Mono Medium"/>
                <a:ea typeface="Roboto Mono Medium"/>
                <a:cs typeface="Roboto Mono Medium"/>
                <a:sym typeface="Roboto Mono Medium"/>
              </a:defRPr>
            </a:lvl1pPr>
            <a:lvl2pPr marL="914400" marR="0" lvl="1" indent="-317500" algn="l" rtl="0">
              <a:lnSpc>
                <a:spcPct val="100000"/>
              </a:lnSpc>
              <a:spcBef>
                <a:spcPts val="0"/>
              </a:spcBef>
              <a:spcAft>
                <a:spcPts val="0"/>
              </a:spcAft>
              <a:buClr>
                <a:schemeClr val="dk2"/>
              </a:buClr>
              <a:buSzPts val="1400"/>
              <a:buFont typeface="Roboto Mono Medium"/>
              <a:buChar char="○"/>
              <a:defRPr sz="1400" b="0" i="0" u="none" strike="noStrike" cap="none">
                <a:solidFill>
                  <a:schemeClr val="dk2"/>
                </a:solidFill>
                <a:latin typeface="Roboto Mono Medium"/>
                <a:ea typeface="Roboto Mono Medium"/>
                <a:cs typeface="Roboto Mono Medium"/>
                <a:sym typeface="Roboto Mono Medium"/>
              </a:defRPr>
            </a:lvl2pPr>
            <a:lvl3pPr marL="1371600" marR="0" lvl="2" indent="-317500" algn="l" rtl="0">
              <a:lnSpc>
                <a:spcPct val="100000"/>
              </a:lnSpc>
              <a:spcBef>
                <a:spcPts val="1600"/>
              </a:spcBef>
              <a:spcAft>
                <a:spcPts val="0"/>
              </a:spcAft>
              <a:buClr>
                <a:schemeClr val="dk2"/>
              </a:buClr>
              <a:buSzPts val="1400"/>
              <a:buFont typeface="Roboto Mono Medium"/>
              <a:buChar char="■"/>
              <a:defRPr sz="1400" b="0" i="0" u="none" strike="noStrike" cap="none">
                <a:solidFill>
                  <a:schemeClr val="dk2"/>
                </a:solidFill>
                <a:latin typeface="Roboto Mono Medium"/>
                <a:ea typeface="Roboto Mono Medium"/>
                <a:cs typeface="Roboto Mono Medium"/>
                <a:sym typeface="Roboto Mono Medium"/>
              </a:defRPr>
            </a:lvl3pPr>
            <a:lvl4pPr marL="1828800" marR="0" lvl="3" indent="-317500" algn="l" rtl="0">
              <a:lnSpc>
                <a:spcPct val="100000"/>
              </a:lnSpc>
              <a:spcBef>
                <a:spcPts val="1600"/>
              </a:spcBef>
              <a:spcAft>
                <a:spcPts val="0"/>
              </a:spcAft>
              <a:buClr>
                <a:schemeClr val="dk2"/>
              </a:buClr>
              <a:buSzPts val="1400"/>
              <a:buFont typeface="Roboto Mono Medium"/>
              <a:buChar char="●"/>
              <a:defRPr sz="1400" b="0" i="0" u="none" strike="noStrike" cap="none">
                <a:solidFill>
                  <a:schemeClr val="dk2"/>
                </a:solidFill>
                <a:latin typeface="Roboto Mono Medium"/>
                <a:ea typeface="Roboto Mono Medium"/>
                <a:cs typeface="Roboto Mono Medium"/>
                <a:sym typeface="Roboto Mono Medium"/>
              </a:defRPr>
            </a:lvl4pPr>
            <a:lvl5pPr marL="2286000" marR="0" lvl="4" indent="-317500" algn="l" rtl="0">
              <a:lnSpc>
                <a:spcPct val="100000"/>
              </a:lnSpc>
              <a:spcBef>
                <a:spcPts val="1600"/>
              </a:spcBef>
              <a:spcAft>
                <a:spcPts val="0"/>
              </a:spcAft>
              <a:buClr>
                <a:schemeClr val="dk2"/>
              </a:buClr>
              <a:buSzPts val="1400"/>
              <a:buFont typeface="Roboto Mono Medium"/>
              <a:buChar char="○"/>
              <a:defRPr sz="1400" b="0" i="0" u="none" strike="noStrike" cap="none">
                <a:solidFill>
                  <a:schemeClr val="dk2"/>
                </a:solidFill>
                <a:latin typeface="Roboto Mono Medium"/>
                <a:ea typeface="Roboto Mono Medium"/>
                <a:cs typeface="Roboto Mono Medium"/>
                <a:sym typeface="Roboto Mono Medium"/>
              </a:defRPr>
            </a:lvl5pPr>
            <a:lvl6pPr marL="2743200" marR="0" lvl="5" indent="-317500" algn="l" rtl="0">
              <a:lnSpc>
                <a:spcPct val="100000"/>
              </a:lnSpc>
              <a:spcBef>
                <a:spcPts val="1600"/>
              </a:spcBef>
              <a:spcAft>
                <a:spcPts val="0"/>
              </a:spcAft>
              <a:buClr>
                <a:schemeClr val="dk2"/>
              </a:buClr>
              <a:buSzPts val="1400"/>
              <a:buFont typeface="Roboto Mono Medium"/>
              <a:buChar char="■"/>
              <a:defRPr sz="1400" b="0" i="0" u="none" strike="noStrike" cap="none">
                <a:solidFill>
                  <a:schemeClr val="dk2"/>
                </a:solidFill>
                <a:latin typeface="Roboto Mono Medium"/>
                <a:ea typeface="Roboto Mono Medium"/>
                <a:cs typeface="Roboto Mono Medium"/>
                <a:sym typeface="Roboto Mono Medium"/>
              </a:defRPr>
            </a:lvl6pPr>
            <a:lvl7pPr marL="3200400" marR="0" lvl="6" indent="-317500" algn="l" rtl="0">
              <a:lnSpc>
                <a:spcPct val="100000"/>
              </a:lnSpc>
              <a:spcBef>
                <a:spcPts val="1600"/>
              </a:spcBef>
              <a:spcAft>
                <a:spcPts val="0"/>
              </a:spcAft>
              <a:buClr>
                <a:schemeClr val="dk2"/>
              </a:buClr>
              <a:buSzPts val="1400"/>
              <a:buFont typeface="Roboto Mono Medium"/>
              <a:buChar char="●"/>
              <a:defRPr sz="1400" b="0" i="0" u="none" strike="noStrike" cap="none">
                <a:solidFill>
                  <a:schemeClr val="dk2"/>
                </a:solidFill>
                <a:latin typeface="Roboto Mono Medium"/>
                <a:ea typeface="Roboto Mono Medium"/>
                <a:cs typeface="Roboto Mono Medium"/>
                <a:sym typeface="Roboto Mono Medium"/>
              </a:defRPr>
            </a:lvl7pPr>
            <a:lvl8pPr marL="3657600" marR="0" lvl="7" indent="-317500" algn="l" rtl="0">
              <a:lnSpc>
                <a:spcPct val="100000"/>
              </a:lnSpc>
              <a:spcBef>
                <a:spcPts val="1600"/>
              </a:spcBef>
              <a:spcAft>
                <a:spcPts val="0"/>
              </a:spcAft>
              <a:buClr>
                <a:schemeClr val="dk2"/>
              </a:buClr>
              <a:buSzPts val="1400"/>
              <a:buFont typeface="Roboto Mono Medium"/>
              <a:buChar char="○"/>
              <a:defRPr sz="1400" b="0" i="0" u="none" strike="noStrike" cap="none">
                <a:solidFill>
                  <a:schemeClr val="dk2"/>
                </a:solidFill>
                <a:latin typeface="Roboto Mono Medium"/>
                <a:ea typeface="Roboto Mono Medium"/>
                <a:cs typeface="Roboto Mono Medium"/>
                <a:sym typeface="Roboto Mono Medium"/>
              </a:defRPr>
            </a:lvl8pPr>
            <a:lvl9pPr marL="4114800" marR="0" lvl="8" indent="-317500" algn="l" rtl="0">
              <a:lnSpc>
                <a:spcPct val="100000"/>
              </a:lnSpc>
              <a:spcBef>
                <a:spcPts val="1600"/>
              </a:spcBef>
              <a:spcAft>
                <a:spcPts val="1600"/>
              </a:spcAft>
              <a:buClr>
                <a:schemeClr val="dk2"/>
              </a:buClr>
              <a:buSzPts val="1400"/>
              <a:buFont typeface="Roboto Mono Medium"/>
              <a:buChar char="■"/>
              <a:defRPr sz="1400" b="0" i="0" u="none" strike="noStrike" cap="none">
                <a:solidFill>
                  <a:schemeClr val="dk2"/>
                </a:solidFill>
                <a:latin typeface="Roboto Mono Medium"/>
                <a:ea typeface="Roboto Mono Medium"/>
                <a:cs typeface="Roboto Mono Medium"/>
                <a:sym typeface="Roboto Mono Medium"/>
              </a:defRPr>
            </a:lvl9pPr>
          </a:lstStyle>
          <a:p>
            <a:pPr marL="139700" indent="0">
              <a:buNone/>
            </a:pPr>
            <a:r>
              <a:rPr lang="en-US" sz="1200" dirty="0"/>
              <a:t>-Competing events can also introduce time-related bias </a:t>
            </a:r>
          </a:p>
          <a:p>
            <a:pPr marL="139700" indent="0">
              <a:buNone/>
            </a:pPr>
            <a:endParaRPr lang="en-US" sz="1200" b="1" dirty="0"/>
          </a:p>
        </p:txBody>
      </p:sp>
      <p:sp>
        <p:nvSpPr>
          <p:cNvPr id="18" name="Google Shape;1762;p108">
            <a:extLst>
              <a:ext uri="{FF2B5EF4-FFF2-40B4-BE49-F238E27FC236}">
                <a16:creationId xmlns:a16="http://schemas.microsoft.com/office/drawing/2014/main" id="{9FF55E13-3334-A0DB-CE38-5818F90943AA}"/>
              </a:ext>
            </a:extLst>
          </p:cNvPr>
          <p:cNvSpPr/>
          <p:nvPr/>
        </p:nvSpPr>
        <p:spPr>
          <a:xfrm>
            <a:off x="6270382" y="1063597"/>
            <a:ext cx="267280" cy="334314"/>
          </a:xfrm>
          <a:custGeom>
            <a:avLst/>
            <a:gdLst/>
            <a:ahLst/>
            <a:cxnLst/>
            <a:rect l="l" t="t" r="r" b="b"/>
            <a:pathLst>
              <a:path w="8764" h="10962" extrusionOk="0">
                <a:moveTo>
                  <a:pt x="6120" y="1508"/>
                </a:moveTo>
                <a:cubicBezTo>
                  <a:pt x="5882" y="2008"/>
                  <a:pt x="5620" y="2484"/>
                  <a:pt x="5311" y="2960"/>
                </a:cubicBezTo>
                <a:cubicBezTo>
                  <a:pt x="5144" y="3246"/>
                  <a:pt x="5287" y="3627"/>
                  <a:pt x="5620" y="3722"/>
                </a:cubicBezTo>
                <a:cubicBezTo>
                  <a:pt x="5811" y="3758"/>
                  <a:pt x="6007" y="3776"/>
                  <a:pt x="6207" y="3776"/>
                </a:cubicBezTo>
                <a:cubicBezTo>
                  <a:pt x="6406" y="3776"/>
                  <a:pt x="6609" y="3758"/>
                  <a:pt x="6811" y="3722"/>
                </a:cubicBezTo>
                <a:lnTo>
                  <a:pt x="6811" y="3722"/>
                </a:lnTo>
                <a:cubicBezTo>
                  <a:pt x="5620" y="4985"/>
                  <a:pt x="3691" y="5127"/>
                  <a:pt x="1905" y="5127"/>
                </a:cubicBezTo>
                <a:cubicBezTo>
                  <a:pt x="1524" y="4199"/>
                  <a:pt x="1262" y="3222"/>
                  <a:pt x="1119" y="2222"/>
                </a:cubicBezTo>
                <a:cubicBezTo>
                  <a:pt x="2858" y="2198"/>
                  <a:pt x="4501" y="2079"/>
                  <a:pt x="6120" y="1508"/>
                </a:cubicBezTo>
                <a:close/>
                <a:moveTo>
                  <a:pt x="7051" y="0"/>
                </a:moveTo>
                <a:cubicBezTo>
                  <a:pt x="6968" y="0"/>
                  <a:pt x="6886" y="17"/>
                  <a:pt x="6811" y="55"/>
                </a:cubicBezTo>
                <a:cubicBezTo>
                  <a:pt x="4858" y="1103"/>
                  <a:pt x="2786" y="1174"/>
                  <a:pt x="595" y="1174"/>
                </a:cubicBezTo>
                <a:cubicBezTo>
                  <a:pt x="582" y="1173"/>
                  <a:pt x="568" y="1172"/>
                  <a:pt x="554" y="1172"/>
                </a:cubicBezTo>
                <a:cubicBezTo>
                  <a:pt x="354" y="1172"/>
                  <a:pt x="164" y="1332"/>
                  <a:pt x="119" y="1555"/>
                </a:cubicBezTo>
                <a:cubicBezTo>
                  <a:pt x="24" y="1650"/>
                  <a:pt x="0" y="1770"/>
                  <a:pt x="24" y="1889"/>
                </a:cubicBezTo>
                <a:cubicBezTo>
                  <a:pt x="310" y="4865"/>
                  <a:pt x="2239" y="7461"/>
                  <a:pt x="2310" y="10462"/>
                </a:cubicBezTo>
                <a:cubicBezTo>
                  <a:pt x="2322" y="10795"/>
                  <a:pt x="2590" y="10962"/>
                  <a:pt x="2852" y="10962"/>
                </a:cubicBezTo>
                <a:cubicBezTo>
                  <a:pt x="3114" y="10962"/>
                  <a:pt x="3370" y="10795"/>
                  <a:pt x="3358" y="10462"/>
                </a:cubicBezTo>
                <a:cubicBezTo>
                  <a:pt x="3310" y="8938"/>
                  <a:pt x="2810" y="7556"/>
                  <a:pt x="2286" y="6175"/>
                </a:cubicBezTo>
                <a:cubicBezTo>
                  <a:pt x="4692" y="6104"/>
                  <a:pt x="7264" y="5651"/>
                  <a:pt x="8359" y="3294"/>
                </a:cubicBezTo>
                <a:cubicBezTo>
                  <a:pt x="8764" y="2984"/>
                  <a:pt x="8549" y="2365"/>
                  <a:pt x="8049" y="2341"/>
                </a:cubicBezTo>
                <a:lnTo>
                  <a:pt x="7978" y="2341"/>
                </a:lnTo>
                <a:cubicBezTo>
                  <a:pt x="7883" y="2341"/>
                  <a:pt x="7787" y="2389"/>
                  <a:pt x="7692" y="2436"/>
                </a:cubicBezTo>
                <a:cubicBezTo>
                  <a:pt x="7359" y="2555"/>
                  <a:pt x="7002" y="2651"/>
                  <a:pt x="6668" y="2722"/>
                </a:cubicBezTo>
                <a:cubicBezTo>
                  <a:pt x="7002" y="2032"/>
                  <a:pt x="7311" y="1341"/>
                  <a:pt x="7573" y="650"/>
                </a:cubicBezTo>
                <a:cubicBezTo>
                  <a:pt x="7726" y="287"/>
                  <a:pt x="7387" y="0"/>
                  <a:pt x="70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407;p55">
            <a:extLst>
              <a:ext uri="{FF2B5EF4-FFF2-40B4-BE49-F238E27FC236}">
                <a16:creationId xmlns:a16="http://schemas.microsoft.com/office/drawing/2014/main" id="{BFBDB368-F145-9CAB-BBB2-9D610FF30CF6}"/>
              </a:ext>
            </a:extLst>
          </p:cNvPr>
          <p:cNvSpPr txBox="1">
            <a:spLocks/>
          </p:cNvSpPr>
          <p:nvPr/>
        </p:nvSpPr>
        <p:spPr>
          <a:xfrm>
            <a:off x="4952758" y="3369417"/>
            <a:ext cx="3637957" cy="821068"/>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317500" algn="l" rtl="0">
              <a:lnSpc>
                <a:spcPct val="100000"/>
              </a:lnSpc>
              <a:spcBef>
                <a:spcPts val="0"/>
              </a:spcBef>
              <a:spcAft>
                <a:spcPts val="0"/>
              </a:spcAft>
              <a:buClr>
                <a:schemeClr val="dk2"/>
              </a:buClr>
              <a:buSzPts val="1400"/>
              <a:buFont typeface="Roboto Mono Medium"/>
              <a:buChar char="●"/>
              <a:defRPr sz="1400" b="0" i="0" u="none" strike="noStrike" cap="none">
                <a:solidFill>
                  <a:schemeClr val="dk2"/>
                </a:solidFill>
                <a:latin typeface="Roboto Mono Medium"/>
                <a:ea typeface="Roboto Mono Medium"/>
                <a:cs typeface="Roboto Mono Medium"/>
                <a:sym typeface="Roboto Mono Medium"/>
              </a:defRPr>
            </a:lvl1pPr>
            <a:lvl2pPr marL="914400" marR="0" lvl="1" indent="-317500" algn="l" rtl="0">
              <a:lnSpc>
                <a:spcPct val="100000"/>
              </a:lnSpc>
              <a:spcBef>
                <a:spcPts val="0"/>
              </a:spcBef>
              <a:spcAft>
                <a:spcPts val="0"/>
              </a:spcAft>
              <a:buClr>
                <a:schemeClr val="dk2"/>
              </a:buClr>
              <a:buSzPts val="1400"/>
              <a:buFont typeface="Roboto Mono Medium"/>
              <a:buChar char="○"/>
              <a:defRPr sz="1400" b="0" i="0" u="none" strike="noStrike" cap="none">
                <a:solidFill>
                  <a:schemeClr val="dk2"/>
                </a:solidFill>
                <a:latin typeface="Roboto Mono Medium"/>
                <a:ea typeface="Roboto Mono Medium"/>
                <a:cs typeface="Roboto Mono Medium"/>
                <a:sym typeface="Roboto Mono Medium"/>
              </a:defRPr>
            </a:lvl2pPr>
            <a:lvl3pPr marL="1371600" marR="0" lvl="2" indent="-317500" algn="l" rtl="0">
              <a:lnSpc>
                <a:spcPct val="100000"/>
              </a:lnSpc>
              <a:spcBef>
                <a:spcPts val="1600"/>
              </a:spcBef>
              <a:spcAft>
                <a:spcPts val="0"/>
              </a:spcAft>
              <a:buClr>
                <a:schemeClr val="dk2"/>
              </a:buClr>
              <a:buSzPts val="1400"/>
              <a:buFont typeface="Roboto Mono Medium"/>
              <a:buChar char="■"/>
              <a:defRPr sz="1400" b="0" i="0" u="none" strike="noStrike" cap="none">
                <a:solidFill>
                  <a:schemeClr val="dk2"/>
                </a:solidFill>
                <a:latin typeface="Roboto Mono Medium"/>
                <a:ea typeface="Roboto Mono Medium"/>
                <a:cs typeface="Roboto Mono Medium"/>
                <a:sym typeface="Roboto Mono Medium"/>
              </a:defRPr>
            </a:lvl3pPr>
            <a:lvl4pPr marL="1828800" marR="0" lvl="3" indent="-317500" algn="l" rtl="0">
              <a:lnSpc>
                <a:spcPct val="100000"/>
              </a:lnSpc>
              <a:spcBef>
                <a:spcPts val="1600"/>
              </a:spcBef>
              <a:spcAft>
                <a:spcPts val="0"/>
              </a:spcAft>
              <a:buClr>
                <a:schemeClr val="dk2"/>
              </a:buClr>
              <a:buSzPts val="1400"/>
              <a:buFont typeface="Roboto Mono Medium"/>
              <a:buChar char="●"/>
              <a:defRPr sz="1400" b="0" i="0" u="none" strike="noStrike" cap="none">
                <a:solidFill>
                  <a:schemeClr val="dk2"/>
                </a:solidFill>
                <a:latin typeface="Roboto Mono Medium"/>
                <a:ea typeface="Roboto Mono Medium"/>
                <a:cs typeface="Roboto Mono Medium"/>
                <a:sym typeface="Roboto Mono Medium"/>
              </a:defRPr>
            </a:lvl4pPr>
            <a:lvl5pPr marL="2286000" marR="0" lvl="4" indent="-317500" algn="l" rtl="0">
              <a:lnSpc>
                <a:spcPct val="100000"/>
              </a:lnSpc>
              <a:spcBef>
                <a:spcPts val="1600"/>
              </a:spcBef>
              <a:spcAft>
                <a:spcPts val="0"/>
              </a:spcAft>
              <a:buClr>
                <a:schemeClr val="dk2"/>
              </a:buClr>
              <a:buSzPts val="1400"/>
              <a:buFont typeface="Roboto Mono Medium"/>
              <a:buChar char="○"/>
              <a:defRPr sz="1400" b="0" i="0" u="none" strike="noStrike" cap="none">
                <a:solidFill>
                  <a:schemeClr val="dk2"/>
                </a:solidFill>
                <a:latin typeface="Roboto Mono Medium"/>
                <a:ea typeface="Roboto Mono Medium"/>
                <a:cs typeface="Roboto Mono Medium"/>
                <a:sym typeface="Roboto Mono Medium"/>
              </a:defRPr>
            </a:lvl5pPr>
            <a:lvl6pPr marL="2743200" marR="0" lvl="5" indent="-317500" algn="l" rtl="0">
              <a:lnSpc>
                <a:spcPct val="100000"/>
              </a:lnSpc>
              <a:spcBef>
                <a:spcPts val="1600"/>
              </a:spcBef>
              <a:spcAft>
                <a:spcPts val="0"/>
              </a:spcAft>
              <a:buClr>
                <a:schemeClr val="dk2"/>
              </a:buClr>
              <a:buSzPts val="1400"/>
              <a:buFont typeface="Roboto Mono Medium"/>
              <a:buChar char="■"/>
              <a:defRPr sz="1400" b="0" i="0" u="none" strike="noStrike" cap="none">
                <a:solidFill>
                  <a:schemeClr val="dk2"/>
                </a:solidFill>
                <a:latin typeface="Roboto Mono Medium"/>
                <a:ea typeface="Roboto Mono Medium"/>
                <a:cs typeface="Roboto Mono Medium"/>
                <a:sym typeface="Roboto Mono Medium"/>
              </a:defRPr>
            </a:lvl6pPr>
            <a:lvl7pPr marL="3200400" marR="0" lvl="6" indent="-317500" algn="l" rtl="0">
              <a:lnSpc>
                <a:spcPct val="100000"/>
              </a:lnSpc>
              <a:spcBef>
                <a:spcPts val="1600"/>
              </a:spcBef>
              <a:spcAft>
                <a:spcPts val="0"/>
              </a:spcAft>
              <a:buClr>
                <a:schemeClr val="dk2"/>
              </a:buClr>
              <a:buSzPts val="1400"/>
              <a:buFont typeface="Roboto Mono Medium"/>
              <a:buChar char="●"/>
              <a:defRPr sz="1400" b="0" i="0" u="none" strike="noStrike" cap="none">
                <a:solidFill>
                  <a:schemeClr val="dk2"/>
                </a:solidFill>
                <a:latin typeface="Roboto Mono Medium"/>
                <a:ea typeface="Roboto Mono Medium"/>
                <a:cs typeface="Roboto Mono Medium"/>
                <a:sym typeface="Roboto Mono Medium"/>
              </a:defRPr>
            </a:lvl7pPr>
            <a:lvl8pPr marL="3657600" marR="0" lvl="7" indent="-317500" algn="l" rtl="0">
              <a:lnSpc>
                <a:spcPct val="100000"/>
              </a:lnSpc>
              <a:spcBef>
                <a:spcPts val="1600"/>
              </a:spcBef>
              <a:spcAft>
                <a:spcPts val="0"/>
              </a:spcAft>
              <a:buClr>
                <a:schemeClr val="dk2"/>
              </a:buClr>
              <a:buSzPts val="1400"/>
              <a:buFont typeface="Roboto Mono Medium"/>
              <a:buChar char="○"/>
              <a:defRPr sz="1400" b="0" i="0" u="none" strike="noStrike" cap="none">
                <a:solidFill>
                  <a:schemeClr val="dk2"/>
                </a:solidFill>
                <a:latin typeface="Roboto Mono Medium"/>
                <a:ea typeface="Roboto Mono Medium"/>
                <a:cs typeface="Roboto Mono Medium"/>
                <a:sym typeface="Roboto Mono Medium"/>
              </a:defRPr>
            </a:lvl8pPr>
            <a:lvl9pPr marL="4114800" marR="0" lvl="8" indent="-317500" algn="l" rtl="0">
              <a:lnSpc>
                <a:spcPct val="100000"/>
              </a:lnSpc>
              <a:spcBef>
                <a:spcPts val="1600"/>
              </a:spcBef>
              <a:spcAft>
                <a:spcPts val="1600"/>
              </a:spcAft>
              <a:buClr>
                <a:schemeClr val="dk2"/>
              </a:buClr>
              <a:buSzPts val="1400"/>
              <a:buFont typeface="Roboto Mono Medium"/>
              <a:buChar char="■"/>
              <a:defRPr sz="1400" b="0" i="0" u="none" strike="noStrike" cap="none">
                <a:solidFill>
                  <a:schemeClr val="dk2"/>
                </a:solidFill>
                <a:latin typeface="Roboto Mono Medium"/>
                <a:ea typeface="Roboto Mono Medium"/>
                <a:cs typeface="Roboto Mono Medium"/>
                <a:sym typeface="Roboto Mono Medium"/>
              </a:defRPr>
            </a:lvl9pPr>
          </a:lstStyle>
          <a:p>
            <a:pPr marL="139700" indent="0">
              <a:buNone/>
            </a:pPr>
            <a:r>
              <a:rPr lang="en-US" sz="1200" dirty="0"/>
              <a:t>-This can be very difficult or impossible using observational data</a:t>
            </a:r>
          </a:p>
          <a:p>
            <a:pPr marL="139700" indent="0">
              <a:buNone/>
            </a:pPr>
            <a:endParaRPr lang="en-US" sz="1200" b="1" dirty="0"/>
          </a:p>
        </p:txBody>
      </p:sp>
      <p:pic>
        <p:nvPicPr>
          <p:cNvPr id="22" name="Google Shape;1184;p94">
            <a:extLst>
              <a:ext uri="{FF2B5EF4-FFF2-40B4-BE49-F238E27FC236}">
                <a16:creationId xmlns:a16="http://schemas.microsoft.com/office/drawing/2014/main" id="{B57D91BA-5288-28A5-FE76-74C0DBC16985}"/>
              </a:ext>
            </a:extLst>
          </p:cNvPr>
          <p:cNvPicPr preferRelativeResize="0"/>
          <p:nvPr/>
        </p:nvPicPr>
        <p:blipFill>
          <a:blip r:embed="rId5">
            <a:alphaModFix amt="80000"/>
            <a:duotone>
              <a:prstClr val="black"/>
              <a:schemeClr val="tx2">
                <a:tint val="45000"/>
                <a:satMod val="400000"/>
              </a:schemeClr>
            </a:duotone>
          </a:blip>
          <a:stretch>
            <a:fillRect/>
          </a:stretch>
        </p:blipFill>
        <p:spPr>
          <a:xfrm rot="14306571" flipH="1">
            <a:off x="7508694" y="2538757"/>
            <a:ext cx="1423234" cy="645596"/>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407"/>
                                        </p:tgtEl>
                                        <p:attrNameLst>
                                          <p:attrName>style.visibility</p:attrName>
                                        </p:attrNameLst>
                                      </p:cBhvr>
                                      <p:to>
                                        <p:strVal val="visible"/>
                                      </p:to>
                                    </p:set>
                                    <p:anim calcmode="lin" valueType="num">
                                      <p:cBhvr additive="base">
                                        <p:cTn id="7" dur="1000"/>
                                        <p:tgtEl>
                                          <p:spTgt spid="407"/>
                                        </p:tgtEl>
                                        <p:attrNameLst>
                                          <p:attrName>ppt_x</p:attrName>
                                        </p:attrNameLst>
                                      </p:cBhvr>
                                      <p:tavLst>
                                        <p:tav tm="0">
                                          <p:val>
                                            <p:strVal val="#ppt_x+1"/>
                                          </p:val>
                                        </p:tav>
                                        <p:tav tm="100000">
                                          <p:val>
                                            <p:strVal val="#ppt_x"/>
                                          </p:val>
                                        </p:tav>
                                      </p:tavLst>
                                    </p:anim>
                                  </p:childTnLst>
                                </p:cTn>
                              </p:par>
                              <p:par>
                                <p:cTn id="8" presetID="2" presetClass="entr" presetSubtype="4"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 calcmode="lin" valueType="num">
                                      <p:cBhvr additive="base">
                                        <p:cTn id="10" dur="1000"/>
                                        <p:tgtEl>
                                          <p:spTgt spid="8"/>
                                        </p:tgtEl>
                                        <p:attrNameLst>
                                          <p:attrName>ppt_y</p:attrName>
                                        </p:attrNameLst>
                                      </p:cBhvr>
                                      <p:tavLst>
                                        <p:tav tm="0">
                                          <p:val>
                                            <p:strVal val="#ppt_y+1"/>
                                          </p:val>
                                        </p:tav>
                                        <p:tav tm="100000">
                                          <p:val>
                                            <p:strVal val="#ppt_y"/>
                                          </p:val>
                                        </p:tav>
                                      </p:tavLst>
                                    </p:anim>
                                  </p:childTnLst>
                                </p:cTn>
                              </p:par>
                            </p:childTnLst>
                          </p:cTn>
                        </p:par>
                        <p:par>
                          <p:cTn id="11" fill="hold">
                            <p:stCondLst>
                              <p:cond delay="1000"/>
                            </p:stCondLst>
                            <p:childTnLst>
                              <p:par>
                                <p:cTn id="12" presetID="2" presetClass="entr" presetSubtype="2" fill="hold" nodeType="after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additive="base">
                                        <p:cTn id="14" dur="1000"/>
                                        <p:tgtEl>
                                          <p:spTgt spid="13"/>
                                        </p:tgtEl>
                                        <p:attrNameLst>
                                          <p:attrName>ppt_x</p:attrName>
                                        </p:attrNameLst>
                                      </p:cBhvr>
                                      <p:tavLst>
                                        <p:tav tm="0">
                                          <p:val>
                                            <p:strVal val="#ppt_x+1"/>
                                          </p:val>
                                        </p:tav>
                                        <p:tav tm="100000">
                                          <p:val>
                                            <p:strVal val="#ppt_x"/>
                                          </p:val>
                                        </p:tav>
                                      </p:tavLst>
                                    </p:anim>
                                  </p:childTnLst>
                                </p:cTn>
                              </p:par>
                            </p:childTnLst>
                          </p:cTn>
                        </p:par>
                        <p:par>
                          <p:cTn id="15" fill="hold">
                            <p:stCondLst>
                              <p:cond delay="2000"/>
                            </p:stCondLst>
                            <p:childTnLst>
                              <p:par>
                                <p:cTn id="16" presetID="2" presetClass="entr" presetSubtype="2" fill="hold" nodeType="afterEffect">
                                  <p:stCondLst>
                                    <p:cond delay="0"/>
                                  </p:stCondLst>
                                  <p:childTnLst>
                                    <p:set>
                                      <p:cBhvr>
                                        <p:cTn id="17" dur="1" fill="hold">
                                          <p:stCondLst>
                                            <p:cond delay="0"/>
                                          </p:stCondLst>
                                        </p:cTn>
                                        <p:tgtEl>
                                          <p:spTgt spid="21"/>
                                        </p:tgtEl>
                                        <p:attrNameLst>
                                          <p:attrName>style.visibility</p:attrName>
                                        </p:attrNameLst>
                                      </p:cBhvr>
                                      <p:to>
                                        <p:strVal val="visible"/>
                                      </p:to>
                                    </p:set>
                                    <p:anim calcmode="lin" valueType="num">
                                      <p:cBhvr additive="base">
                                        <p:cTn id="18" dur="1000"/>
                                        <p:tgtEl>
                                          <p:spTgt spid="21"/>
                                        </p:tgtEl>
                                        <p:attrNameLst>
                                          <p:attrName>ppt_x</p:attrName>
                                        </p:attrNameLst>
                                      </p:cBhvr>
                                      <p:tavLst>
                                        <p:tav tm="0">
                                          <p:val>
                                            <p:strVal val="#ppt_x+1"/>
                                          </p:val>
                                        </p:tav>
                                        <p:tav tm="100000">
                                          <p:val>
                                            <p:strVal val="#ppt_x"/>
                                          </p:val>
                                        </p:tav>
                                      </p:tavLst>
                                    </p:anim>
                                  </p:childTnLst>
                                </p:cTn>
                              </p:par>
                            </p:childTnLst>
                          </p:cTn>
                        </p:par>
                        <p:par>
                          <p:cTn id="19" fill="hold">
                            <p:stCondLst>
                              <p:cond delay="3000"/>
                            </p:stCondLst>
                            <p:childTnLst>
                              <p:par>
                                <p:cTn id="20" presetID="10" presetClass="entr" presetSubtype="0" fill="hold" nodeType="after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fade">
                                      <p:cBhvr>
                                        <p:cTn id="22" dur="1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6" name="Google Shape;1485;p106">
            <a:extLst>
              <a:ext uri="{FF2B5EF4-FFF2-40B4-BE49-F238E27FC236}">
                <a16:creationId xmlns:a16="http://schemas.microsoft.com/office/drawing/2014/main" id="{C4954CD0-E99E-B61E-87AF-F9A44C9D678C}"/>
              </a:ext>
            </a:extLst>
          </p:cNvPr>
          <p:cNvSpPr txBox="1">
            <a:spLocks noGrp="1"/>
          </p:cNvSpPr>
          <p:nvPr>
            <p:ph type="title"/>
          </p:nvPr>
        </p:nvSpPr>
        <p:spPr>
          <a:xfrm>
            <a:off x="1112896" y="361376"/>
            <a:ext cx="2802600" cy="722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2000" dirty="0"/>
              <a:t>Strategies to consider when time is a factor</a:t>
            </a:r>
            <a:endParaRPr sz="2000" dirty="0"/>
          </a:p>
        </p:txBody>
      </p:sp>
      <p:sp>
        <p:nvSpPr>
          <p:cNvPr id="7" name="Google Shape;1486;p106">
            <a:extLst>
              <a:ext uri="{FF2B5EF4-FFF2-40B4-BE49-F238E27FC236}">
                <a16:creationId xmlns:a16="http://schemas.microsoft.com/office/drawing/2014/main" id="{70F94260-F94D-D051-E3B0-DF690CED2721}"/>
              </a:ext>
            </a:extLst>
          </p:cNvPr>
          <p:cNvSpPr txBox="1">
            <a:spLocks noGrp="1"/>
          </p:cNvSpPr>
          <p:nvPr>
            <p:ph type="subTitle" idx="1"/>
          </p:nvPr>
        </p:nvSpPr>
        <p:spPr>
          <a:xfrm>
            <a:off x="887909" y="1192407"/>
            <a:ext cx="3515049" cy="39291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200" dirty="0"/>
              <a:t>Consider whether your question can be answered with the data you have</a:t>
            </a:r>
            <a:endParaRPr sz="1200" dirty="0"/>
          </a:p>
        </p:txBody>
      </p:sp>
      <p:sp>
        <p:nvSpPr>
          <p:cNvPr id="8" name="Google Shape;1486;p106">
            <a:extLst>
              <a:ext uri="{FF2B5EF4-FFF2-40B4-BE49-F238E27FC236}">
                <a16:creationId xmlns:a16="http://schemas.microsoft.com/office/drawing/2014/main" id="{268C3809-1660-F4B5-B491-798372C86982}"/>
              </a:ext>
            </a:extLst>
          </p:cNvPr>
          <p:cNvSpPr txBox="1">
            <a:spLocks/>
          </p:cNvSpPr>
          <p:nvPr/>
        </p:nvSpPr>
        <p:spPr>
          <a:xfrm>
            <a:off x="887910" y="1709647"/>
            <a:ext cx="3515049" cy="392917"/>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1pPr>
            <a:lvl2pPr marL="914400" marR="0" lvl="1"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2pPr>
            <a:lvl3pPr marL="1371600" marR="0" lvl="2"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3pPr>
            <a:lvl4pPr marL="1828800" marR="0" lvl="3"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4pPr>
            <a:lvl5pPr marL="2286000" marR="0" lvl="4"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5pPr>
            <a:lvl6pPr marL="2743200" marR="0" lvl="5"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6pPr>
            <a:lvl7pPr marL="3200400" marR="0" lvl="6"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7pPr>
            <a:lvl8pPr marL="3657600" marR="0" lvl="7"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8pPr>
            <a:lvl9pPr marL="4114800" marR="0" lvl="8"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9pPr>
          </a:lstStyle>
          <a:p>
            <a:pPr marL="0" indent="0"/>
            <a:r>
              <a:rPr lang="en-US" sz="1200" dirty="0"/>
              <a:t>Collect information on time varying exposures, covariates, outcomes</a:t>
            </a:r>
          </a:p>
        </p:txBody>
      </p:sp>
      <p:sp>
        <p:nvSpPr>
          <p:cNvPr id="10" name="Google Shape;1486;p106">
            <a:extLst>
              <a:ext uri="{FF2B5EF4-FFF2-40B4-BE49-F238E27FC236}">
                <a16:creationId xmlns:a16="http://schemas.microsoft.com/office/drawing/2014/main" id="{36A2D7FC-D18F-872D-D1A7-A06FCCF344F0}"/>
              </a:ext>
            </a:extLst>
          </p:cNvPr>
          <p:cNvSpPr txBox="1">
            <a:spLocks/>
          </p:cNvSpPr>
          <p:nvPr/>
        </p:nvSpPr>
        <p:spPr>
          <a:xfrm>
            <a:off x="874070" y="2335740"/>
            <a:ext cx="3515049" cy="392917"/>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1pPr>
            <a:lvl2pPr marL="914400" marR="0" lvl="1"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2pPr>
            <a:lvl3pPr marL="1371600" marR="0" lvl="2"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3pPr>
            <a:lvl4pPr marL="1828800" marR="0" lvl="3"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4pPr>
            <a:lvl5pPr marL="2286000" marR="0" lvl="4"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5pPr>
            <a:lvl6pPr marL="2743200" marR="0" lvl="5"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6pPr>
            <a:lvl7pPr marL="3200400" marR="0" lvl="6"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7pPr>
            <a:lvl8pPr marL="3657600" marR="0" lvl="7"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8pPr>
            <a:lvl9pPr marL="4114800" marR="0" lvl="8"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9pPr>
          </a:lstStyle>
          <a:p>
            <a:pPr marL="0" indent="0"/>
            <a:r>
              <a:rPr lang="en-US" sz="1200" dirty="0"/>
              <a:t>Use the target trial framework and explicitly define time zero</a:t>
            </a:r>
          </a:p>
        </p:txBody>
      </p:sp>
      <p:sp>
        <p:nvSpPr>
          <p:cNvPr id="14" name="Google Shape;1486;p106">
            <a:extLst>
              <a:ext uri="{FF2B5EF4-FFF2-40B4-BE49-F238E27FC236}">
                <a16:creationId xmlns:a16="http://schemas.microsoft.com/office/drawing/2014/main" id="{7BB427D4-8676-C5E0-08FA-1E41DB78D273}"/>
              </a:ext>
            </a:extLst>
          </p:cNvPr>
          <p:cNvSpPr txBox="1">
            <a:spLocks/>
          </p:cNvSpPr>
          <p:nvPr/>
        </p:nvSpPr>
        <p:spPr>
          <a:xfrm>
            <a:off x="874071" y="2961555"/>
            <a:ext cx="3515049" cy="392917"/>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1pPr>
            <a:lvl2pPr marL="914400" marR="0" lvl="1"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2pPr>
            <a:lvl3pPr marL="1371600" marR="0" lvl="2"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3pPr>
            <a:lvl4pPr marL="1828800" marR="0" lvl="3"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4pPr>
            <a:lvl5pPr marL="2286000" marR="0" lvl="4"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5pPr>
            <a:lvl6pPr marL="2743200" marR="0" lvl="5"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6pPr>
            <a:lvl7pPr marL="3200400" marR="0" lvl="6"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7pPr>
            <a:lvl8pPr marL="3657600" marR="0" lvl="7"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8pPr>
            <a:lvl9pPr marL="4114800" marR="0" lvl="8"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9pPr>
          </a:lstStyle>
          <a:p>
            <a:pPr marL="0" indent="0"/>
            <a:r>
              <a:rPr lang="en-US" sz="1200" dirty="0"/>
              <a:t>Use appropriate analytic strategies to remove time varying confounding</a:t>
            </a:r>
          </a:p>
        </p:txBody>
      </p:sp>
      <p:sp>
        <p:nvSpPr>
          <p:cNvPr id="15" name="Google Shape;1486;p106">
            <a:extLst>
              <a:ext uri="{FF2B5EF4-FFF2-40B4-BE49-F238E27FC236}">
                <a16:creationId xmlns:a16="http://schemas.microsoft.com/office/drawing/2014/main" id="{7118A1E9-70AA-649D-84A2-7CA840CC60D8}"/>
              </a:ext>
            </a:extLst>
          </p:cNvPr>
          <p:cNvSpPr txBox="1">
            <a:spLocks/>
          </p:cNvSpPr>
          <p:nvPr/>
        </p:nvSpPr>
        <p:spPr>
          <a:xfrm>
            <a:off x="887910" y="3554218"/>
            <a:ext cx="2904997" cy="115346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1pPr>
            <a:lvl2pPr marL="914400" marR="0" lvl="1"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2pPr>
            <a:lvl3pPr marL="1371600" marR="0" lvl="2"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3pPr>
            <a:lvl4pPr marL="1828800" marR="0" lvl="3"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4pPr>
            <a:lvl5pPr marL="2286000" marR="0" lvl="4"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5pPr>
            <a:lvl6pPr marL="2743200" marR="0" lvl="5"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6pPr>
            <a:lvl7pPr marL="3200400" marR="0" lvl="6"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7pPr>
            <a:lvl8pPr marL="3657600" marR="0" lvl="7"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8pPr>
            <a:lvl9pPr marL="4114800" marR="0" lvl="8"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9pPr>
          </a:lstStyle>
          <a:p>
            <a:pPr marL="0" indent="0"/>
            <a:r>
              <a:rPr lang="en-US" sz="1200" dirty="0"/>
              <a:t>Conduct sensitivity analyses to examine the robustness of assumptions related to time</a:t>
            </a:r>
          </a:p>
        </p:txBody>
      </p:sp>
      <p:sp>
        <p:nvSpPr>
          <p:cNvPr id="16" name="Google Shape;429;p57">
            <a:extLst>
              <a:ext uri="{FF2B5EF4-FFF2-40B4-BE49-F238E27FC236}">
                <a16:creationId xmlns:a16="http://schemas.microsoft.com/office/drawing/2014/main" id="{7259435F-3C38-8D68-D571-D5BB3A8BA23E}"/>
              </a:ext>
            </a:extLst>
          </p:cNvPr>
          <p:cNvSpPr/>
          <p:nvPr/>
        </p:nvSpPr>
        <p:spPr>
          <a:xfrm>
            <a:off x="575270" y="1308361"/>
            <a:ext cx="298800" cy="298800"/>
          </a:xfrm>
          <a:prstGeom prst="roundRect">
            <a:avLst>
              <a:gd name="adj" fmla="val 16667"/>
            </a:avLst>
          </a:prstGeom>
          <a:no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429;p57">
            <a:extLst>
              <a:ext uri="{FF2B5EF4-FFF2-40B4-BE49-F238E27FC236}">
                <a16:creationId xmlns:a16="http://schemas.microsoft.com/office/drawing/2014/main" id="{07452F46-5047-6162-10B2-D9A888E29008}"/>
              </a:ext>
            </a:extLst>
          </p:cNvPr>
          <p:cNvSpPr/>
          <p:nvPr/>
        </p:nvSpPr>
        <p:spPr>
          <a:xfrm>
            <a:off x="575270" y="1858297"/>
            <a:ext cx="298800" cy="298800"/>
          </a:xfrm>
          <a:prstGeom prst="roundRect">
            <a:avLst>
              <a:gd name="adj" fmla="val 16667"/>
            </a:avLst>
          </a:prstGeom>
          <a:no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429;p57">
            <a:extLst>
              <a:ext uri="{FF2B5EF4-FFF2-40B4-BE49-F238E27FC236}">
                <a16:creationId xmlns:a16="http://schemas.microsoft.com/office/drawing/2014/main" id="{2B27E529-48E3-9F56-B6CE-84776E70F90B}"/>
              </a:ext>
            </a:extLst>
          </p:cNvPr>
          <p:cNvSpPr/>
          <p:nvPr/>
        </p:nvSpPr>
        <p:spPr>
          <a:xfrm>
            <a:off x="575270" y="2422350"/>
            <a:ext cx="298800" cy="298800"/>
          </a:xfrm>
          <a:prstGeom prst="roundRect">
            <a:avLst>
              <a:gd name="adj" fmla="val 16667"/>
            </a:avLst>
          </a:prstGeom>
          <a:no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429;p57">
            <a:extLst>
              <a:ext uri="{FF2B5EF4-FFF2-40B4-BE49-F238E27FC236}">
                <a16:creationId xmlns:a16="http://schemas.microsoft.com/office/drawing/2014/main" id="{9EEDDF92-CFBA-8BF9-BEF5-39D7488088C8}"/>
              </a:ext>
            </a:extLst>
          </p:cNvPr>
          <p:cNvSpPr/>
          <p:nvPr/>
        </p:nvSpPr>
        <p:spPr>
          <a:xfrm>
            <a:off x="589109" y="3689672"/>
            <a:ext cx="298800" cy="298800"/>
          </a:xfrm>
          <a:prstGeom prst="roundRect">
            <a:avLst>
              <a:gd name="adj" fmla="val 16667"/>
            </a:avLst>
          </a:prstGeom>
          <a:no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429;p57">
            <a:extLst>
              <a:ext uri="{FF2B5EF4-FFF2-40B4-BE49-F238E27FC236}">
                <a16:creationId xmlns:a16="http://schemas.microsoft.com/office/drawing/2014/main" id="{2F1D5097-7FDD-FE58-DFF8-7BE1FD17EB70}"/>
              </a:ext>
            </a:extLst>
          </p:cNvPr>
          <p:cNvSpPr/>
          <p:nvPr/>
        </p:nvSpPr>
        <p:spPr>
          <a:xfrm>
            <a:off x="575270" y="3055672"/>
            <a:ext cx="298800" cy="298800"/>
          </a:xfrm>
          <a:prstGeom prst="roundRect">
            <a:avLst>
              <a:gd name="adj" fmla="val 16667"/>
            </a:avLst>
          </a:prstGeom>
          <a:noFill/>
          <a:ln w="1905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1" name="Google Shape;1792;p114">
            <a:extLst>
              <a:ext uri="{FF2B5EF4-FFF2-40B4-BE49-F238E27FC236}">
                <a16:creationId xmlns:a16="http://schemas.microsoft.com/office/drawing/2014/main" id="{D2D40FF5-E4F9-F2AC-CE1F-DA45DB234538}"/>
              </a:ext>
            </a:extLst>
          </p:cNvPr>
          <p:cNvPicPr preferRelativeResize="0"/>
          <p:nvPr/>
        </p:nvPicPr>
        <p:blipFill>
          <a:blip r:embed="rId3">
            <a:alphaModFix/>
            <a:duotone>
              <a:schemeClr val="accent4">
                <a:shade val="45000"/>
                <a:satMod val="135000"/>
              </a:schemeClr>
              <a:prstClr val="white"/>
            </a:duotone>
          </a:blip>
          <a:stretch>
            <a:fillRect/>
          </a:stretch>
        </p:blipFill>
        <p:spPr>
          <a:xfrm>
            <a:off x="598905" y="3540805"/>
            <a:ext cx="392905" cy="459552"/>
          </a:xfrm>
          <a:prstGeom prst="rect">
            <a:avLst/>
          </a:prstGeom>
          <a:noFill/>
          <a:ln>
            <a:noFill/>
          </a:ln>
        </p:spPr>
      </p:pic>
      <p:pic>
        <p:nvPicPr>
          <p:cNvPr id="22" name="Google Shape;1792;p114">
            <a:extLst>
              <a:ext uri="{FF2B5EF4-FFF2-40B4-BE49-F238E27FC236}">
                <a16:creationId xmlns:a16="http://schemas.microsoft.com/office/drawing/2014/main" id="{3220C36C-3907-ADEA-CDDE-AD055DEB059D}"/>
              </a:ext>
            </a:extLst>
          </p:cNvPr>
          <p:cNvPicPr preferRelativeResize="0"/>
          <p:nvPr/>
        </p:nvPicPr>
        <p:blipFill>
          <a:blip r:embed="rId3">
            <a:alphaModFix/>
            <a:duotone>
              <a:schemeClr val="accent4">
                <a:shade val="45000"/>
                <a:satMod val="135000"/>
              </a:schemeClr>
              <a:prstClr val="white"/>
            </a:duotone>
          </a:blip>
          <a:stretch>
            <a:fillRect/>
          </a:stretch>
        </p:blipFill>
        <p:spPr>
          <a:xfrm>
            <a:off x="583907" y="2917074"/>
            <a:ext cx="392905" cy="459552"/>
          </a:xfrm>
          <a:prstGeom prst="rect">
            <a:avLst/>
          </a:prstGeom>
          <a:noFill/>
          <a:ln>
            <a:noFill/>
          </a:ln>
        </p:spPr>
      </p:pic>
      <p:pic>
        <p:nvPicPr>
          <p:cNvPr id="23" name="Google Shape;1792;p114">
            <a:extLst>
              <a:ext uri="{FF2B5EF4-FFF2-40B4-BE49-F238E27FC236}">
                <a16:creationId xmlns:a16="http://schemas.microsoft.com/office/drawing/2014/main" id="{B51895F6-7F34-66B3-5C84-507561E8B442}"/>
              </a:ext>
            </a:extLst>
          </p:cNvPr>
          <p:cNvPicPr preferRelativeResize="0"/>
          <p:nvPr/>
        </p:nvPicPr>
        <p:blipFill>
          <a:blip r:embed="rId3">
            <a:alphaModFix/>
            <a:duotone>
              <a:schemeClr val="accent4">
                <a:shade val="45000"/>
                <a:satMod val="135000"/>
              </a:schemeClr>
              <a:prstClr val="white"/>
            </a:duotone>
          </a:blip>
          <a:stretch>
            <a:fillRect/>
          </a:stretch>
        </p:blipFill>
        <p:spPr>
          <a:xfrm>
            <a:off x="598906" y="2308936"/>
            <a:ext cx="392905" cy="459552"/>
          </a:xfrm>
          <a:prstGeom prst="rect">
            <a:avLst/>
          </a:prstGeom>
          <a:noFill/>
          <a:ln>
            <a:noFill/>
          </a:ln>
        </p:spPr>
      </p:pic>
      <p:pic>
        <p:nvPicPr>
          <p:cNvPr id="24" name="Google Shape;1792;p114">
            <a:extLst>
              <a:ext uri="{FF2B5EF4-FFF2-40B4-BE49-F238E27FC236}">
                <a16:creationId xmlns:a16="http://schemas.microsoft.com/office/drawing/2014/main" id="{67A66249-215C-68C2-919F-3E90A9A6D910}"/>
              </a:ext>
            </a:extLst>
          </p:cNvPr>
          <p:cNvPicPr preferRelativeResize="0"/>
          <p:nvPr/>
        </p:nvPicPr>
        <p:blipFill>
          <a:blip r:embed="rId3">
            <a:alphaModFix/>
            <a:duotone>
              <a:schemeClr val="accent4">
                <a:shade val="45000"/>
                <a:satMod val="135000"/>
              </a:schemeClr>
              <a:prstClr val="white"/>
            </a:duotone>
          </a:blip>
          <a:stretch>
            <a:fillRect/>
          </a:stretch>
        </p:blipFill>
        <p:spPr>
          <a:xfrm>
            <a:off x="583908" y="1711907"/>
            <a:ext cx="392905" cy="459552"/>
          </a:xfrm>
          <a:prstGeom prst="rect">
            <a:avLst/>
          </a:prstGeom>
          <a:noFill/>
          <a:ln>
            <a:noFill/>
          </a:ln>
        </p:spPr>
      </p:pic>
      <p:pic>
        <p:nvPicPr>
          <p:cNvPr id="25" name="Google Shape;1792;p114">
            <a:extLst>
              <a:ext uri="{FF2B5EF4-FFF2-40B4-BE49-F238E27FC236}">
                <a16:creationId xmlns:a16="http://schemas.microsoft.com/office/drawing/2014/main" id="{62D75FD2-14B8-C9C9-5240-A426CB67A1A9}"/>
              </a:ext>
            </a:extLst>
          </p:cNvPr>
          <p:cNvPicPr preferRelativeResize="0"/>
          <p:nvPr/>
        </p:nvPicPr>
        <p:blipFill>
          <a:blip r:embed="rId3">
            <a:alphaModFix/>
            <a:duotone>
              <a:schemeClr val="accent4">
                <a:shade val="45000"/>
                <a:satMod val="135000"/>
              </a:schemeClr>
              <a:prstClr val="white"/>
            </a:duotone>
          </a:blip>
          <a:stretch>
            <a:fillRect/>
          </a:stretch>
        </p:blipFill>
        <p:spPr>
          <a:xfrm>
            <a:off x="586176" y="1147609"/>
            <a:ext cx="392905" cy="459552"/>
          </a:xfrm>
          <a:prstGeom prst="rect">
            <a:avLst/>
          </a:prstGeom>
          <a:noFill/>
          <a:ln>
            <a:noFill/>
          </a:ln>
        </p:spPr>
      </p:pic>
      <p:sp>
        <p:nvSpPr>
          <p:cNvPr id="28" name="Google Shape;1486;p106">
            <a:extLst>
              <a:ext uri="{FF2B5EF4-FFF2-40B4-BE49-F238E27FC236}">
                <a16:creationId xmlns:a16="http://schemas.microsoft.com/office/drawing/2014/main" id="{133E6CD0-F712-4E26-0D70-ABFAC1A9D088}"/>
              </a:ext>
            </a:extLst>
          </p:cNvPr>
          <p:cNvSpPr txBox="1">
            <a:spLocks/>
          </p:cNvSpPr>
          <p:nvPr/>
        </p:nvSpPr>
        <p:spPr>
          <a:xfrm>
            <a:off x="5029201" y="544818"/>
            <a:ext cx="3226890" cy="1527085"/>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1pPr>
            <a:lvl2pPr marL="914400" marR="0" lvl="1"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2pPr>
            <a:lvl3pPr marL="1371600" marR="0" lvl="2"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3pPr>
            <a:lvl4pPr marL="1828800" marR="0" lvl="3"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4pPr>
            <a:lvl5pPr marL="2286000" marR="0" lvl="4"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5pPr>
            <a:lvl6pPr marL="2743200" marR="0" lvl="5"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6pPr>
            <a:lvl7pPr marL="3200400" marR="0" lvl="6"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7pPr>
            <a:lvl8pPr marL="3657600" marR="0" lvl="7"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8pPr>
            <a:lvl9pPr marL="4114800" marR="0" lvl="8"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9pPr>
          </a:lstStyle>
          <a:p>
            <a:pPr marL="0" indent="0" algn="ctr"/>
            <a:r>
              <a:rPr lang="en-US" sz="1200" dirty="0"/>
              <a:t>Asking research questions that examine the potential outcomes of actions rather than static exposures is crucial for informed decision making and creating public health policy</a:t>
            </a:r>
          </a:p>
        </p:txBody>
      </p:sp>
      <p:pic>
        <p:nvPicPr>
          <p:cNvPr id="31" name="Google Shape;942;p82">
            <a:extLst>
              <a:ext uri="{FF2B5EF4-FFF2-40B4-BE49-F238E27FC236}">
                <a16:creationId xmlns:a16="http://schemas.microsoft.com/office/drawing/2014/main" id="{8C7B0DED-9F38-9FA0-3638-8DCB39F11159}"/>
              </a:ext>
            </a:extLst>
          </p:cNvPr>
          <p:cNvPicPr preferRelativeResize="0"/>
          <p:nvPr/>
        </p:nvPicPr>
        <p:blipFill>
          <a:blip r:embed="rId4">
            <a:alphaModFix/>
            <a:duotone>
              <a:schemeClr val="accent4">
                <a:shade val="45000"/>
                <a:satMod val="135000"/>
              </a:schemeClr>
              <a:prstClr val="white"/>
            </a:duotone>
          </a:blip>
          <a:stretch>
            <a:fillRect/>
          </a:stretch>
        </p:blipFill>
        <p:spPr>
          <a:xfrm>
            <a:off x="5140624" y="2422423"/>
            <a:ext cx="3404470" cy="2176259"/>
          </a:xfrm>
          <a:prstGeom prst="rect">
            <a:avLst/>
          </a:prstGeom>
          <a:noFill/>
          <a:ln>
            <a:noFill/>
          </a:ln>
        </p:spPr>
      </p:pic>
      <p:sp>
        <p:nvSpPr>
          <p:cNvPr id="32" name="Google Shape;959;p82">
            <a:extLst>
              <a:ext uri="{FF2B5EF4-FFF2-40B4-BE49-F238E27FC236}">
                <a16:creationId xmlns:a16="http://schemas.microsoft.com/office/drawing/2014/main" id="{7D756917-B789-24AE-2DD6-C94CBA9E43C7}"/>
              </a:ext>
            </a:extLst>
          </p:cNvPr>
          <p:cNvSpPr/>
          <p:nvPr/>
        </p:nvSpPr>
        <p:spPr>
          <a:xfrm rot="1079268">
            <a:off x="6312629" y="2236969"/>
            <a:ext cx="959064" cy="559809"/>
          </a:xfrm>
          <a:custGeom>
            <a:avLst/>
            <a:gdLst/>
            <a:ahLst/>
            <a:cxnLst/>
            <a:rect l="l" t="t" r="r" b="b"/>
            <a:pathLst>
              <a:path w="44052" h="25961" extrusionOk="0">
                <a:moveTo>
                  <a:pt x="40035" y="0"/>
                </a:moveTo>
                <a:lnTo>
                  <a:pt x="0" y="15402"/>
                </a:lnTo>
                <a:cubicBezTo>
                  <a:pt x="0" y="15402"/>
                  <a:pt x="1513" y="15761"/>
                  <a:pt x="1873" y="16638"/>
                </a:cubicBezTo>
                <a:cubicBezTo>
                  <a:pt x="2237" y="17514"/>
                  <a:pt x="1524" y="18526"/>
                  <a:pt x="1524" y="18526"/>
                </a:cubicBezTo>
                <a:cubicBezTo>
                  <a:pt x="1524" y="18526"/>
                  <a:pt x="2999" y="18885"/>
                  <a:pt x="3380" y="19816"/>
                </a:cubicBezTo>
                <a:cubicBezTo>
                  <a:pt x="3767" y="20752"/>
                  <a:pt x="2885" y="22439"/>
                  <a:pt x="2885" y="22439"/>
                </a:cubicBezTo>
                <a:cubicBezTo>
                  <a:pt x="2885" y="22439"/>
                  <a:pt x="4447" y="23011"/>
                  <a:pt x="4703" y="23631"/>
                </a:cubicBezTo>
                <a:cubicBezTo>
                  <a:pt x="4958" y="24252"/>
                  <a:pt x="4327" y="25960"/>
                  <a:pt x="4327" y="25960"/>
                </a:cubicBezTo>
                <a:lnTo>
                  <a:pt x="44051" y="10684"/>
                </a:lnTo>
                <a:cubicBezTo>
                  <a:pt x="41510" y="9791"/>
                  <a:pt x="42609" y="7168"/>
                  <a:pt x="42609" y="7168"/>
                </a:cubicBezTo>
                <a:cubicBezTo>
                  <a:pt x="42609" y="7168"/>
                  <a:pt x="41521" y="6466"/>
                  <a:pt x="41047" y="5753"/>
                </a:cubicBezTo>
                <a:cubicBezTo>
                  <a:pt x="40574" y="5040"/>
                  <a:pt x="41434" y="3418"/>
                  <a:pt x="41434" y="3418"/>
                </a:cubicBezTo>
                <a:cubicBezTo>
                  <a:pt x="41434" y="3418"/>
                  <a:pt x="39806" y="2993"/>
                  <a:pt x="39491" y="2221"/>
                </a:cubicBezTo>
                <a:cubicBezTo>
                  <a:pt x="39175" y="1442"/>
                  <a:pt x="40035" y="0"/>
                  <a:pt x="40035" y="0"/>
                </a:cubicBezTo>
                <a:close/>
              </a:path>
            </a:pathLst>
          </a:custGeom>
          <a:solidFill>
            <a:schemeClr val="dk1">
              <a:alpha val="2678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1486;p106">
            <a:extLst>
              <a:ext uri="{FF2B5EF4-FFF2-40B4-BE49-F238E27FC236}">
                <a16:creationId xmlns:a16="http://schemas.microsoft.com/office/drawing/2014/main" id="{A6BAF7CC-96C4-4CF4-C2A9-F1B70803FCE9}"/>
              </a:ext>
            </a:extLst>
          </p:cNvPr>
          <p:cNvSpPr txBox="1">
            <a:spLocks/>
          </p:cNvSpPr>
          <p:nvPr/>
        </p:nvSpPr>
        <p:spPr>
          <a:xfrm>
            <a:off x="5236735" y="2853259"/>
            <a:ext cx="3110853" cy="1527085"/>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1pPr>
            <a:lvl2pPr marL="914400" marR="0" lvl="1"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2pPr>
            <a:lvl3pPr marL="1371600" marR="0" lvl="2"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3pPr>
            <a:lvl4pPr marL="1828800" marR="0" lvl="3"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4pPr>
            <a:lvl5pPr marL="2286000" marR="0" lvl="4"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5pPr>
            <a:lvl6pPr marL="2743200" marR="0" lvl="5"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6pPr>
            <a:lvl7pPr marL="3200400" marR="0" lvl="6"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7pPr>
            <a:lvl8pPr marL="3657600" marR="0" lvl="7"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8pPr>
            <a:lvl9pPr marL="4114800" marR="0" lvl="8" indent="-317500" algn="l" rtl="0">
              <a:lnSpc>
                <a:spcPct val="10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9pPr>
          </a:lstStyle>
          <a:p>
            <a:pPr marL="0" indent="0" algn="ctr"/>
            <a:r>
              <a:rPr lang="en-US" sz="1100" b="1" dirty="0"/>
              <a:t>Static treatment regime</a:t>
            </a:r>
          </a:p>
          <a:p>
            <a:pPr marL="0" indent="0" algn="ctr"/>
            <a:r>
              <a:rPr lang="en-US" sz="1100" dirty="0"/>
              <a:t>Fixed exposure (treatment) that does not vary with time</a:t>
            </a:r>
          </a:p>
          <a:p>
            <a:pPr marL="0" indent="0"/>
            <a:endParaRPr lang="en-US" sz="1100" dirty="0"/>
          </a:p>
          <a:p>
            <a:pPr marL="0" indent="0" algn="ctr"/>
            <a:r>
              <a:rPr lang="en-US" sz="1100" b="1" dirty="0"/>
              <a:t>Dynamic treatment regime</a:t>
            </a:r>
          </a:p>
          <a:p>
            <a:pPr marL="0" indent="0" algn="ctr"/>
            <a:r>
              <a:rPr lang="en-US" sz="1100" dirty="0"/>
              <a:t>Time-varying exposure (treatment),  must be measured over time </a:t>
            </a:r>
          </a:p>
          <a:p>
            <a:pPr marL="0" indent="0"/>
            <a:endParaRPr lang="en-US" sz="1100" dirty="0"/>
          </a:p>
          <a:p>
            <a:pPr marL="0" indent="0" algn="ctr"/>
            <a:endParaRPr lang="en-US" sz="1100" b="1" dirty="0"/>
          </a:p>
        </p:txBody>
      </p:sp>
    </p:spTree>
    <p:extLst>
      <p:ext uri="{BB962C8B-B14F-4D97-AF65-F5344CB8AC3E}">
        <p14:creationId xmlns:p14="http://schemas.microsoft.com/office/powerpoint/2010/main" val="91216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p:tgtEl>
                                          <p:spTgt spid="6"/>
                                        </p:tgtEl>
                                        <p:attrNameLst>
                                          <p:attrName>ppt_y</p:attrName>
                                        </p:attrNameLst>
                                      </p:cBhvr>
                                      <p:tavLst>
                                        <p:tav tm="0">
                                          <p:val>
                                            <p:strVal val="#ppt_y-1"/>
                                          </p:val>
                                        </p:tav>
                                        <p:tav tm="100000">
                                          <p:val>
                                            <p:strVal val="#ppt_y"/>
                                          </p:val>
                                        </p:tav>
                                      </p:tavLst>
                                    </p:anim>
                                  </p:childTnLst>
                                </p:cTn>
                              </p:par>
                              <p:par>
                                <p:cTn id="8" presetID="2" presetClass="entr" presetSubtype="1"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 calcmode="lin" valueType="num">
                                      <p:cBhvr additive="base">
                                        <p:cTn id="10" dur="1000"/>
                                        <p:tgtEl>
                                          <p:spTgt spid="7"/>
                                        </p:tgtEl>
                                        <p:attrNameLst>
                                          <p:attrName>ppt_y</p:attrName>
                                        </p:attrNameLst>
                                      </p:cBhvr>
                                      <p:tavLst>
                                        <p:tav tm="0">
                                          <p:val>
                                            <p:strVal val="#ppt_y-1"/>
                                          </p:val>
                                        </p:tav>
                                        <p:tav tm="100000">
                                          <p:val>
                                            <p:strVal val="#ppt_y"/>
                                          </p:val>
                                        </p:tav>
                                      </p:tavLst>
                                    </p:anim>
                                  </p:childTnLst>
                                </p:cTn>
                              </p:par>
                              <p:par>
                                <p:cTn id="11" presetID="2" presetClass="entr" presetSubtype="1" fill="hold" nodeType="with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1000"/>
                                        <p:tgtEl>
                                          <p:spTgt spid="8"/>
                                        </p:tgtEl>
                                        <p:attrNameLst>
                                          <p:attrName>ppt_y</p:attrName>
                                        </p:attrNameLst>
                                      </p:cBhvr>
                                      <p:tavLst>
                                        <p:tav tm="0">
                                          <p:val>
                                            <p:strVal val="#ppt_y-1"/>
                                          </p:val>
                                        </p:tav>
                                        <p:tav tm="100000">
                                          <p:val>
                                            <p:strVal val="#ppt_y"/>
                                          </p:val>
                                        </p:tav>
                                      </p:tavLst>
                                    </p:anim>
                                  </p:childTnLst>
                                </p:cTn>
                              </p:par>
                              <p:par>
                                <p:cTn id="14" presetID="2" presetClass="entr" presetSubtype="1" fill="hold" nodeType="withEffect">
                                  <p:stCondLst>
                                    <p:cond delay="0"/>
                                  </p:stCondLst>
                                  <p:childTnLst>
                                    <p:set>
                                      <p:cBhvr>
                                        <p:cTn id="15" dur="1" fill="hold">
                                          <p:stCondLst>
                                            <p:cond delay="0"/>
                                          </p:stCondLst>
                                        </p:cTn>
                                        <p:tgtEl>
                                          <p:spTgt spid="10"/>
                                        </p:tgtEl>
                                        <p:attrNameLst>
                                          <p:attrName>style.visibility</p:attrName>
                                        </p:attrNameLst>
                                      </p:cBhvr>
                                      <p:to>
                                        <p:strVal val="visible"/>
                                      </p:to>
                                    </p:set>
                                    <p:anim calcmode="lin" valueType="num">
                                      <p:cBhvr additive="base">
                                        <p:cTn id="16" dur="1000"/>
                                        <p:tgtEl>
                                          <p:spTgt spid="10"/>
                                        </p:tgtEl>
                                        <p:attrNameLst>
                                          <p:attrName>ppt_y</p:attrName>
                                        </p:attrNameLst>
                                      </p:cBhvr>
                                      <p:tavLst>
                                        <p:tav tm="0">
                                          <p:val>
                                            <p:strVal val="#ppt_y-1"/>
                                          </p:val>
                                        </p:tav>
                                        <p:tav tm="100000">
                                          <p:val>
                                            <p:strVal val="#ppt_y"/>
                                          </p:val>
                                        </p:tav>
                                      </p:tavLst>
                                    </p:anim>
                                  </p:childTnLst>
                                </p:cTn>
                              </p:par>
                              <p:par>
                                <p:cTn id="17" presetID="2" presetClass="entr" presetSubtype="1" fill="hold" nodeType="with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1000"/>
                                        <p:tgtEl>
                                          <p:spTgt spid="14"/>
                                        </p:tgtEl>
                                        <p:attrNameLst>
                                          <p:attrName>ppt_y</p:attrName>
                                        </p:attrNameLst>
                                      </p:cBhvr>
                                      <p:tavLst>
                                        <p:tav tm="0">
                                          <p:val>
                                            <p:strVal val="#ppt_y-1"/>
                                          </p:val>
                                        </p:tav>
                                        <p:tav tm="100000">
                                          <p:val>
                                            <p:strVal val="#ppt_y"/>
                                          </p:val>
                                        </p:tav>
                                      </p:tavLst>
                                    </p:anim>
                                  </p:childTnLst>
                                </p:cTn>
                              </p:par>
                              <p:par>
                                <p:cTn id="20" presetID="2" presetClass="entr" presetSubtype="1" fill="hold" nodeType="withEffect">
                                  <p:stCondLst>
                                    <p:cond delay="0"/>
                                  </p:stCondLst>
                                  <p:childTnLst>
                                    <p:set>
                                      <p:cBhvr>
                                        <p:cTn id="21" dur="1" fill="hold">
                                          <p:stCondLst>
                                            <p:cond delay="0"/>
                                          </p:stCondLst>
                                        </p:cTn>
                                        <p:tgtEl>
                                          <p:spTgt spid="15"/>
                                        </p:tgtEl>
                                        <p:attrNameLst>
                                          <p:attrName>style.visibility</p:attrName>
                                        </p:attrNameLst>
                                      </p:cBhvr>
                                      <p:to>
                                        <p:strVal val="visible"/>
                                      </p:to>
                                    </p:set>
                                    <p:anim calcmode="lin" valueType="num">
                                      <p:cBhvr additive="base">
                                        <p:cTn id="22" dur="1000"/>
                                        <p:tgtEl>
                                          <p:spTgt spid="15"/>
                                        </p:tgtEl>
                                        <p:attrNameLst>
                                          <p:attrName>ppt_y</p:attrName>
                                        </p:attrNameLst>
                                      </p:cBhvr>
                                      <p:tavLst>
                                        <p:tav tm="0">
                                          <p:val>
                                            <p:strVal val="#ppt_y-1"/>
                                          </p:val>
                                        </p:tav>
                                        <p:tav tm="100000">
                                          <p:val>
                                            <p:strVal val="#ppt_y"/>
                                          </p:val>
                                        </p:tav>
                                      </p:tavLst>
                                    </p:anim>
                                  </p:childTnLst>
                                </p:cTn>
                              </p:par>
                            </p:childTnLst>
                          </p:cTn>
                        </p:par>
                        <p:par>
                          <p:cTn id="23" fill="hold">
                            <p:stCondLst>
                              <p:cond delay="1000"/>
                            </p:stCondLst>
                            <p:childTnLst>
                              <p:par>
                                <p:cTn id="24" presetID="10" presetClass="entr" presetSubtype="0" fill="hold" nodeType="after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fade">
                                      <p:cBhvr>
                                        <p:cTn id="26" dur="1000"/>
                                        <p:tgtEl>
                                          <p:spTgt spid="16"/>
                                        </p:tgtEl>
                                      </p:cBhvr>
                                    </p:animEffect>
                                  </p:childTnLst>
                                </p:cTn>
                              </p:par>
                            </p:childTnLst>
                          </p:cTn>
                        </p:par>
                        <p:par>
                          <p:cTn id="27" fill="hold">
                            <p:stCondLst>
                              <p:cond delay="2000"/>
                            </p:stCondLst>
                            <p:childTnLst>
                              <p:par>
                                <p:cTn id="28" presetID="10" presetClass="entr" presetSubtype="0" fill="hold" nodeType="afterEffect">
                                  <p:stCondLst>
                                    <p:cond delay="0"/>
                                  </p:stCondLst>
                                  <p:childTnLst>
                                    <p:set>
                                      <p:cBhvr>
                                        <p:cTn id="29" dur="1" fill="hold">
                                          <p:stCondLst>
                                            <p:cond delay="0"/>
                                          </p:stCondLst>
                                        </p:cTn>
                                        <p:tgtEl>
                                          <p:spTgt spid="17"/>
                                        </p:tgtEl>
                                        <p:attrNameLst>
                                          <p:attrName>style.visibility</p:attrName>
                                        </p:attrNameLst>
                                      </p:cBhvr>
                                      <p:to>
                                        <p:strVal val="visible"/>
                                      </p:to>
                                    </p:set>
                                    <p:animEffect transition="in" filter="fade">
                                      <p:cBhvr>
                                        <p:cTn id="30" dur="1000"/>
                                        <p:tgtEl>
                                          <p:spTgt spid="17"/>
                                        </p:tgtEl>
                                      </p:cBhvr>
                                    </p:animEffect>
                                  </p:childTnLst>
                                </p:cTn>
                              </p:par>
                            </p:childTnLst>
                          </p:cTn>
                        </p:par>
                        <p:par>
                          <p:cTn id="31" fill="hold">
                            <p:stCondLst>
                              <p:cond delay="3000"/>
                            </p:stCondLst>
                            <p:childTnLst>
                              <p:par>
                                <p:cTn id="32" presetID="10" presetClass="entr" presetSubtype="0" fill="hold" nodeType="afterEffect">
                                  <p:stCondLst>
                                    <p:cond delay="0"/>
                                  </p:stCondLst>
                                  <p:childTnLst>
                                    <p:set>
                                      <p:cBhvr>
                                        <p:cTn id="33" dur="1" fill="hold">
                                          <p:stCondLst>
                                            <p:cond delay="0"/>
                                          </p:stCondLst>
                                        </p:cTn>
                                        <p:tgtEl>
                                          <p:spTgt spid="18"/>
                                        </p:tgtEl>
                                        <p:attrNameLst>
                                          <p:attrName>style.visibility</p:attrName>
                                        </p:attrNameLst>
                                      </p:cBhvr>
                                      <p:to>
                                        <p:strVal val="visible"/>
                                      </p:to>
                                    </p:set>
                                    <p:animEffect transition="in" filter="fade">
                                      <p:cBhvr>
                                        <p:cTn id="34" dur="1000"/>
                                        <p:tgtEl>
                                          <p:spTgt spid="18"/>
                                        </p:tgtEl>
                                      </p:cBhvr>
                                    </p:animEffect>
                                  </p:childTnLst>
                                </p:cTn>
                              </p:par>
                            </p:childTnLst>
                          </p:cTn>
                        </p:par>
                        <p:par>
                          <p:cTn id="35" fill="hold">
                            <p:stCondLst>
                              <p:cond delay="4000"/>
                            </p:stCondLst>
                            <p:childTnLst>
                              <p:par>
                                <p:cTn id="36" presetID="10" presetClass="entr" presetSubtype="0" fill="hold" nodeType="afterEffect">
                                  <p:stCondLst>
                                    <p:cond delay="0"/>
                                  </p:stCondLst>
                                  <p:childTnLst>
                                    <p:set>
                                      <p:cBhvr>
                                        <p:cTn id="37" dur="1" fill="hold">
                                          <p:stCondLst>
                                            <p:cond delay="0"/>
                                          </p:stCondLst>
                                        </p:cTn>
                                        <p:tgtEl>
                                          <p:spTgt spid="19"/>
                                        </p:tgtEl>
                                        <p:attrNameLst>
                                          <p:attrName>style.visibility</p:attrName>
                                        </p:attrNameLst>
                                      </p:cBhvr>
                                      <p:to>
                                        <p:strVal val="visible"/>
                                      </p:to>
                                    </p:set>
                                    <p:animEffect transition="in" filter="fade">
                                      <p:cBhvr>
                                        <p:cTn id="38" dur="1000"/>
                                        <p:tgtEl>
                                          <p:spTgt spid="19"/>
                                        </p:tgtEl>
                                      </p:cBhvr>
                                    </p:animEffect>
                                  </p:childTnLst>
                                </p:cTn>
                              </p:par>
                            </p:childTnLst>
                          </p:cTn>
                        </p:par>
                        <p:par>
                          <p:cTn id="39" fill="hold">
                            <p:stCondLst>
                              <p:cond delay="5000"/>
                            </p:stCondLst>
                            <p:childTnLst>
                              <p:par>
                                <p:cTn id="40" presetID="10" presetClass="entr" presetSubtype="0" fill="hold" nodeType="after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fade">
                                      <p:cBhvr>
                                        <p:cTn id="42" dur="1000"/>
                                        <p:tgtEl>
                                          <p:spTgt spid="20"/>
                                        </p:tgtEl>
                                      </p:cBhvr>
                                    </p:animEffect>
                                  </p:childTnLst>
                                </p:cTn>
                              </p:par>
                              <p:par>
                                <p:cTn id="43" presetID="2" presetClass="entr" presetSubtype="1" fill="hold" nodeType="withEffect">
                                  <p:stCondLst>
                                    <p:cond delay="0"/>
                                  </p:stCondLst>
                                  <p:childTnLst>
                                    <p:set>
                                      <p:cBhvr>
                                        <p:cTn id="44" dur="1" fill="hold">
                                          <p:stCondLst>
                                            <p:cond delay="0"/>
                                          </p:stCondLst>
                                        </p:cTn>
                                        <p:tgtEl>
                                          <p:spTgt spid="28"/>
                                        </p:tgtEl>
                                        <p:attrNameLst>
                                          <p:attrName>style.visibility</p:attrName>
                                        </p:attrNameLst>
                                      </p:cBhvr>
                                      <p:to>
                                        <p:strVal val="visible"/>
                                      </p:to>
                                    </p:set>
                                    <p:anim calcmode="lin" valueType="num">
                                      <p:cBhvr additive="base">
                                        <p:cTn id="45" dur="1000"/>
                                        <p:tgtEl>
                                          <p:spTgt spid="28"/>
                                        </p:tgtEl>
                                        <p:attrNameLst>
                                          <p:attrName>ppt_y</p:attrName>
                                        </p:attrNameLst>
                                      </p:cBhvr>
                                      <p:tavLst>
                                        <p:tav tm="0">
                                          <p:val>
                                            <p:strVal val="#ppt_y-1"/>
                                          </p:val>
                                        </p:tav>
                                        <p:tav tm="100000">
                                          <p:val>
                                            <p:strVal val="#ppt_y"/>
                                          </p:val>
                                        </p:tav>
                                      </p:tavLst>
                                    </p:anim>
                                  </p:childTnLst>
                                </p:cTn>
                              </p:par>
                              <p:par>
                                <p:cTn id="46" presetID="2" presetClass="entr" presetSubtype="1" fill="hold" nodeType="withEffect">
                                  <p:stCondLst>
                                    <p:cond delay="0"/>
                                  </p:stCondLst>
                                  <p:childTnLst>
                                    <p:set>
                                      <p:cBhvr>
                                        <p:cTn id="47" dur="1" fill="hold">
                                          <p:stCondLst>
                                            <p:cond delay="0"/>
                                          </p:stCondLst>
                                        </p:cTn>
                                        <p:tgtEl>
                                          <p:spTgt spid="33"/>
                                        </p:tgtEl>
                                        <p:attrNameLst>
                                          <p:attrName>style.visibility</p:attrName>
                                        </p:attrNameLst>
                                      </p:cBhvr>
                                      <p:to>
                                        <p:strVal val="visible"/>
                                      </p:to>
                                    </p:set>
                                    <p:anim calcmode="lin" valueType="num">
                                      <p:cBhvr additive="base">
                                        <p:cTn id="48" dur="1000"/>
                                        <p:tgtEl>
                                          <p:spTgt spid="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74"/>
        <p:cNvGrpSpPr/>
        <p:nvPr/>
      </p:nvGrpSpPr>
      <p:grpSpPr>
        <a:xfrm>
          <a:off x="0" y="0"/>
          <a:ext cx="0" cy="0"/>
          <a:chOff x="0" y="0"/>
          <a:chExt cx="0" cy="0"/>
        </a:xfrm>
      </p:grpSpPr>
      <p:sp>
        <p:nvSpPr>
          <p:cNvPr id="375" name="Google Shape;375;p53"/>
          <p:cNvSpPr txBox="1">
            <a:spLocks noGrp="1"/>
          </p:cNvSpPr>
          <p:nvPr>
            <p:ph type="title"/>
          </p:nvPr>
        </p:nvSpPr>
        <p:spPr>
          <a:xfrm>
            <a:off x="1365993" y="1079128"/>
            <a:ext cx="6910541" cy="48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400" dirty="0"/>
              <a:t>1.Young, J.G., </a:t>
            </a:r>
            <a:r>
              <a:rPr lang="en-US" sz="1400" dirty="0" err="1"/>
              <a:t>Vatsa</a:t>
            </a:r>
            <a:r>
              <a:rPr lang="en-US" sz="1400" dirty="0"/>
              <a:t>, R., Murray, E.J. et al. Interval-cohort designs and bias in the estimation of per-protocol effects: a simulation study. Trials 20, 552 (2019). https://</a:t>
            </a:r>
            <a:r>
              <a:rPr lang="en-US" sz="1400" dirty="0" err="1"/>
              <a:t>trialsjournal.biomedcentral.com</a:t>
            </a:r>
            <a:r>
              <a:rPr lang="en-US" sz="1400" dirty="0"/>
              <a:t>/articles/10.1186/s13063-019-3577-z</a:t>
            </a:r>
            <a:br>
              <a:rPr lang="en-US" sz="1400" dirty="0"/>
            </a:br>
            <a:br>
              <a:rPr lang="en-US" sz="1400" dirty="0"/>
            </a:br>
            <a:r>
              <a:rPr lang="en-US" sz="1400" dirty="0"/>
              <a:t>2. </a:t>
            </a:r>
            <a:r>
              <a:rPr lang="en-US" sz="1400" dirty="0" err="1"/>
              <a:t>Weuve</a:t>
            </a:r>
            <a:r>
              <a:rPr lang="en-US" sz="1400" dirty="0"/>
              <a:t> J, </a:t>
            </a:r>
            <a:r>
              <a:rPr lang="en-US" sz="1400" dirty="0" err="1"/>
              <a:t>Tchetgen</a:t>
            </a:r>
            <a:r>
              <a:rPr lang="en-US" sz="1400" dirty="0"/>
              <a:t> </a:t>
            </a:r>
            <a:r>
              <a:rPr lang="en-US" sz="1400" dirty="0" err="1"/>
              <a:t>Tchetgen</a:t>
            </a:r>
            <a:r>
              <a:rPr lang="en-US" sz="1400" dirty="0"/>
              <a:t> EJ, </a:t>
            </a:r>
            <a:r>
              <a:rPr lang="en-US" sz="1400" dirty="0" err="1"/>
              <a:t>Glymour</a:t>
            </a:r>
            <a:r>
              <a:rPr lang="en-US" sz="1400" dirty="0"/>
              <a:t> MM, et al. Accounting for bias due to selective attrition: the example of smoking and cognitive decline. Epidemiology. 2012;23(1):119-128. https://</a:t>
            </a:r>
            <a:r>
              <a:rPr lang="en-US" sz="1400" dirty="0" err="1"/>
              <a:t>www.ncbi.nlm.nih.gov</a:t>
            </a:r>
            <a:r>
              <a:rPr lang="en-US" sz="1400" dirty="0"/>
              <a:t>/</a:t>
            </a:r>
            <a:r>
              <a:rPr lang="en-US" sz="1400" dirty="0" err="1"/>
              <a:t>pmc</a:t>
            </a:r>
            <a:r>
              <a:rPr lang="en-US" sz="1400" dirty="0"/>
              <a:t>/articles/PMC3237815/</a:t>
            </a:r>
            <a:br>
              <a:rPr lang="en-US" sz="1400" dirty="0"/>
            </a:br>
            <a:br>
              <a:rPr lang="en-US" sz="1400" dirty="0"/>
            </a:br>
            <a:r>
              <a:rPr lang="en-US" sz="1400" dirty="0"/>
              <a:t>3. </a:t>
            </a:r>
            <a:r>
              <a:rPr lang="en-US" sz="1400" dirty="0" err="1"/>
              <a:t>Hernán</a:t>
            </a:r>
            <a:r>
              <a:rPr lang="en-US" sz="1400" dirty="0"/>
              <a:t> MA, Robins JM (2020). Causal Inference: What If. Boca Raton: Chapman &amp; Hall/CRC. https://</a:t>
            </a:r>
            <a:r>
              <a:rPr lang="en-US" sz="1400" dirty="0" err="1"/>
              <a:t>www.hsph.harvard.edu</a:t>
            </a:r>
            <a:r>
              <a:rPr lang="en-US" sz="1400" dirty="0"/>
              <a:t>/</a:t>
            </a:r>
            <a:r>
              <a:rPr lang="en-US" sz="1400" dirty="0" err="1"/>
              <a:t>miguel-hernan</a:t>
            </a:r>
            <a:r>
              <a:rPr lang="en-US" sz="1400" dirty="0"/>
              <a:t>/causal-inference-book/</a:t>
            </a:r>
            <a:br>
              <a:rPr lang="en-US" sz="1400" dirty="0"/>
            </a:br>
            <a:br>
              <a:rPr lang="en-US" sz="1400" dirty="0"/>
            </a:br>
            <a:br>
              <a:rPr lang="en-US" sz="1400" dirty="0"/>
            </a:br>
            <a:br>
              <a:rPr lang="en-US" sz="1400" dirty="0"/>
            </a:br>
            <a:br>
              <a:rPr lang="en-US" sz="1400" dirty="0"/>
            </a:br>
            <a:br>
              <a:rPr lang="en-US" sz="1400" dirty="0"/>
            </a:br>
            <a:endParaRPr lang="en-US" sz="1400" dirty="0"/>
          </a:p>
        </p:txBody>
      </p:sp>
      <p:sp>
        <p:nvSpPr>
          <p:cNvPr id="376" name="Google Shape;376;p53"/>
          <p:cNvSpPr txBox="1">
            <a:spLocks noGrp="1"/>
          </p:cNvSpPr>
          <p:nvPr>
            <p:ph type="subTitle" idx="1"/>
          </p:nvPr>
        </p:nvSpPr>
        <p:spPr>
          <a:xfrm>
            <a:off x="1343479" y="510320"/>
            <a:ext cx="6363720" cy="48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References discussed in this episode:</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376"/>
                                        </p:tgtEl>
                                        <p:attrNameLst>
                                          <p:attrName>style.visibility</p:attrName>
                                        </p:attrNameLst>
                                      </p:cBhvr>
                                      <p:to>
                                        <p:strVal val="visible"/>
                                      </p:to>
                                    </p:set>
                                    <p:anim calcmode="lin" valueType="num">
                                      <p:cBhvr additive="base">
                                        <p:cTn id="7" dur="1000"/>
                                        <p:tgtEl>
                                          <p:spTgt spid="37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74"/>
        <p:cNvGrpSpPr/>
        <p:nvPr/>
      </p:nvGrpSpPr>
      <p:grpSpPr>
        <a:xfrm>
          <a:off x="0" y="0"/>
          <a:ext cx="0" cy="0"/>
          <a:chOff x="0" y="0"/>
          <a:chExt cx="0" cy="0"/>
        </a:xfrm>
      </p:grpSpPr>
      <p:sp>
        <p:nvSpPr>
          <p:cNvPr id="375" name="Google Shape;375;p53"/>
          <p:cNvSpPr txBox="1">
            <a:spLocks noGrp="1"/>
          </p:cNvSpPr>
          <p:nvPr>
            <p:ph type="title"/>
          </p:nvPr>
        </p:nvSpPr>
        <p:spPr>
          <a:xfrm>
            <a:off x="1365993" y="1079128"/>
            <a:ext cx="6910541" cy="355405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400" dirty="0"/>
              <a:t>4. Society for Epidemiologic Research 2019 Annual Meeting Symposium Presentation </a:t>
            </a:r>
            <a:r>
              <a:rPr lang="en-US" sz="1400" i="1" dirty="0"/>
              <a:t>“The </a:t>
            </a:r>
            <a:r>
              <a:rPr lang="en-US" sz="1400" i="1" dirty="0" err="1"/>
              <a:t>Baddest</a:t>
            </a:r>
            <a:r>
              <a:rPr lang="en-US" sz="1400" i="1" dirty="0"/>
              <a:t> of the Bad: Ranking the Most Pernicious Biases Facing Observational Studies</a:t>
            </a:r>
            <a:r>
              <a:rPr lang="en-US" sz="1400" dirty="0"/>
              <a:t>”.</a:t>
            </a:r>
            <a:br>
              <a:rPr lang="en-US" sz="1400" dirty="0"/>
            </a:br>
            <a:r>
              <a:rPr lang="en-US" sz="1400" dirty="0"/>
              <a:t>https://</a:t>
            </a:r>
            <a:r>
              <a:rPr lang="en-US" sz="1400" dirty="0" err="1"/>
              <a:t>epiresearch.org</a:t>
            </a:r>
            <a:r>
              <a:rPr lang="en-US" sz="1400" dirty="0"/>
              <a:t>/2019/06/21/the-baddest-of-the-bad-ranking-the-most-pernicious-biases-facing-observational-studies/</a:t>
            </a:r>
            <a:br>
              <a:rPr lang="en-US" sz="1400" dirty="0"/>
            </a:br>
            <a:br>
              <a:rPr lang="en-US" sz="1400" dirty="0"/>
            </a:br>
            <a:r>
              <a:rPr lang="en-US" sz="1400" dirty="0"/>
              <a:t>5. </a:t>
            </a:r>
            <a:r>
              <a:rPr lang="en-US" sz="1400" b="1" dirty="0"/>
              <a:t>**Specifically for anyone interested in immortal time bias**</a:t>
            </a:r>
            <a:br>
              <a:rPr lang="en-US" sz="1400" b="1" dirty="0"/>
            </a:br>
            <a:br>
              <a:rPr lang="en-US" sz="1400" b="1" dirty="0"/>
            </a:br>
            <a:r>
              <a:rPr lang="en-US" sz="1400" dirty="0"/>
              <a:t>Lévesque LE, Hanley JA, </a:t>
            </a:r>
            <a:r>
              <a:rPr lang="en-US" sz="1400" dirty="0" err="1"/>
              <a:t>Kezouh</a:t>
            </a:r>
            <a:r>
              <a:rPr lang="en-US" sz="1400" dirty="0"/>
              <a:t> A, </a:t>
            </a:r>
            <a:r>
              <a:rPr lang="en-US" sz="1400" dirty="0" err="1"/>
              <a:t>Suissa</a:t>
            </a:r>
            <a:r>
              <a:rPr lang="en-US" sz="1400" dirty="0"/>
              <a:t> S. Problem of immortal time bias in cohort studies: example using statins for preventing progression of diabetes. BMJ. 2010;340:b5087. https://</a:t>
            </a:r>
            <a:r>
              <a:rPr lang="en-US" sz="1400" dirty="0" err="1"/>
              <a:t>www.bmj.com</a:t>
            </a:r>
            <a:r>
              <a:rPr lang="en-US" sz="1400" dirty="0"/>
              <a:t>/content/340/bmj.b5087.long</a:t>
            </a:r>
            <a:br>
              <a:rPr lang="en-US" sz="1400" dirty="0"/>
            </a:br>
            <a:br>
              <a:rPr lang="en-US" sz="1400" b="1" dirty="0"/>
            </a:br>
            <a:br>
              <a:rPr lang="en-US" sz="1400" b="1" dirty="0"/>
            </a:br>
            <a:br>
              <a:rPr lang="en-US" sz="1400" b="1" dirty="0"/>
            </a:br>
            <a:br>
              <a:rPr lang="en-US" sz="1400" b="1" dirty="0"/>
            </a:br>
            <a:br>
              <a:rPr lang="en-US" sz="1400" dirty="0"/>
            </a:br>
            <a:br>
              <a:rPr lang="en-US" sz="1400" dirty="0"/>
            </a:br>
            <a:endParaRPr lang="en-US" sz="1400" dirty="0"/>
          </a:p>
        </p:txBody>
      </p:sp>
      <p:sp>
        <p:nvSpPr>
          <p:cNvPr id="376" name="Google Shape;376;p53"/>
          <p:cNvSpPr txBox="1">
            <a:spLocks noGrp="1"/>
          </p:cNvSpPr>
          <p:nvPr>
            <p:ph type="subTitle" idx="1"/>
          </p:nvPr>
        </p:nvSpPr>
        <p:spPr>
          <a:xfrm>
            <a:off x="1343479" y="510320"/>
            <a:ext cx="6363720" cy="48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References discussed in this episode:</a:t>
            </a:r>
            <a:endParaRPr dirty="0"/>
          </a:p>
        </p:txBody>
      </p:sp>
    </p:spTree>
    <p:extLst>
      <p:ext uri="{BB962C8B-B14F-4D97-AF65-F5344CB8AC3E}">
        <p14:creationId xmlns:p14="http://schemas.microsoft.com/office/powerpoint/2010/main" val="1220831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376"/>
                                        </p:tgtEl>
                                        <p:attrNameLst>
                                          <p:attrName>style.visibility</p:attrName>
                                        </p:attrNameLst>
                                      </p:cBhvr>
                                      <p:to>
                                        <p:strVal val="visible"/>
                                      </p:to>
                                    </p:set>
                                    <p:anim calcmode="lin" valueType="num">
                                      <p:cBhvr additive="base">
                                        <p:cTn id="7" dur="1000"/>
                                        <p:tgtEl>
                                          <p:spTgt spid="37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54"/>
        <p:cNvGrpSpPr/>
        <p:nvPr/>
      </p:nvGrpSpPr>
      <p:grpSpPr>
        <a:xfrm>
          <a:off x="0" y="0"/>
          <a:ext cx="0" cy="0"/>
          <a:chOff x="0" y="0"/>
          <a:chExt cx="0" cy="0"/>
        </a:xfrm>
      </p:grpSpPr>
      <p:sp>
        <p:nvSpPr>
          <p:cNvPr id="655" name="Google Shape;655;p67"/>
          <p:cNvSpPr txBox="1">
            <a:spLocks noGrp="1"/>
          </p:cNvSpPr>
          <p:nvPr>
            <p:ph type="title"/>
          </p:nvPr>
        </p:nvSpPr>
        <p:spPr>
          <a:xfrm>
            <a:off x="2838275" y="1309134"/>
            <a:ext cx="4001700" cy="1137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3600" dirty="0"/>
              <a:t>Acknowledgements</a:t>
            </a:r>
            <a:endParaRPr sz="3600" dirty="0"/>
          </a:p>
        </p:txBody>
      </p:sp>
      <p:sp>
        <p:nvSpPr>
          <p:cNvPr id="656" name="Google Shape;656;p67"/>
          <p:cNvSpPr txBox="1">
            <a:spLocks noGrp="1"/>
          </p:cNvSpPr>
          <p:nvPr>
            <p:ph type="body" idx="1"/>
          </p:nvPr>
        </p:nvSpPr>
        <p:spPr>
          <a:xfrm>
            <a:off x="2864232" y="2571750"/>
            <a:ext cx="4001699" cy="1574630"/>
          </a:xfrm>
          <a:prstGeom prst="rect">
            <a:avLst/>
          </a:prstGeom>
        </p:spPr>
        <p:txBody>
          <a:bodyPr spcFirstLastPara="1" wrap="square" lIns="91425" tIns="91425" rIns="91425" bIns="91425" anchor="t" anchorCtr="0">
            <a:noAutofit/>
          </a:bodyPr>
          <a:lstStyle/>
          <a:p>
            <a:pPr marL="0" lvl="0" indent="0" algn="l" rtl="0">
              <a:spcBef>
                <a:spcPts val="0"/>
              </a:spcBef>
              <a:buNone/>
            </a:pPr>
            <a:r>
              <a:rPr lang="en" sz="1400" b="1" dirty="0"/>
              <a:t>Co-hosts: </a:t>
            </a:r>
            <a:r>
              <a:rPr lang="en" sz="1400" dirty="0"/>
              <a:t>Hailey Banack, Matt Fox</a:t>
            </a:r>
          </a:p>
          <a:p>
            <a:pPr marL="0" lvl="0" indent="0" algn="l" rtl="0">
              <a:spcBef>
                <a:spcPts val="0"/>
              </a:spcBef>
              <a:buNone/>
            </a:pPr>
            <a:endParaRPr lang="en" sz="1400" dirty="0"/>
          </a:p>
          <a:p>
            <a:pPr marL="0" lvl="0" indent="0" algn="l" rtl="0">
              <a:spcBef>
                <a:spcPts val="0"/>
              </a:spcBef>
              <a:buNone/>
            </a:pPr>
            <a:r>
              <a:rPr lang="en" sz="1400" b="1" dirty="0"/>
              <a:t>Special guest: </a:t>
            </a:r>
            <a:r>
              <a:rPr lang="en" sz="1400" dirty="0"/>
              <a:t>Eleanor Murray</a:t>
            </a:r>
          </a:p>
          <a:p>
            <a:pPr marL="0" lvl="0" indent="0" algn="l" rtl="0">
              <a:spcBef>
                <a:spcPts val="0"/>
              </a:spcBef>
              <a:buNone/>
            </a:pPr>
            <a:endParaRPr lang="en" dirty="0"/>
          </a:p>
          <a:p>
            <a:pPr marL="0" lvl="0" indent="0" algn="l" rtl="0">
              <a:spcBef>
                <a:spcPts val="0"/>
              </a:spcBef>
              <a:buNone/>
            </a:pPr>
            <a:r>
              <a:rPr lang="en" sz="1400" dirty="0" err="1"/>
              <a:t>Mahrukh</a:t>
            </a:r>
            <a:r>
              <a:rPr lang="en" sz="1400" dirty="0"/>
              <a:t> Abid (</a:t>
            </a:r>
            <a:r>
              <a:rPr lang="en" sz="1400" dirty="0" err="1"/>
              <a:t>UofT</a:t>
            </a:r>
            <a:r>
              <a:rPr lang="en" sz="1400" dirty="0"/>
              <a:t>)</a:t>
            </a:r>
          </a:p>
          <a:p>
            <a:pPr marL="0" lvl="0" indent="0" algn="l" rtl="0">
              <a:spcBef>
                <a:spcPts val="0"/>
              </a:spcBef>
              <a:buNone/>
            </a:pPr>
            <a:r>
              <a:rPr lang="en" sz="1400" dirty="0"/>
              <a:t>Sue Bevan (SER)</a:t>
            </a:r>
          </a:p>
        </p:txBody>
      </p:sp>
      <p:pic>
        <p:nvPicPr>
          <p:cNvPr id="658" name="Google Shape;658;p67"/>
          <p:cNvPicPr preferRelativeResize="0"/>
          <p:nvPr/>
        </p:nvPicPr>
        <p:blipFill>
          <a:blip r:embed="rId3">
            <a:alphaModFix/>
          </a:blip>
          <a:stretch>
            <a:fillRect/>
          </a:stretch>
        </p:blipFill>
        <p:spPr>
          <a:xfrm>
            <a:off x="3431574" y="2171336"/>
            <a:ext cx="2610150" cy="325925"/>
          </a:xfrm>
          <a:prstGeom prst="rect">
            <a:avLst/>
          </a:prstGeom>
          <a:noFill/>
          <a:ln>
            <a:noFill/>
          </a:ln>
        </p:spPr>
      </p:pic>
      <p:pic>
        <p:nvPicPr>
          <p:cNvPr id="2" name="Google Shape;654;p70">
            <a:extLst>
              <a:ext uri="{FF2B5EF4-FFF2-40B4-BE49-F238E27FC236}">
                <a16:creationId xmlns:a16="http://schemas.microsoft.com/office/drawing/2014/main" id="{536029A9-A6D9-4677-4D5B-065146D9DF75}"/>
              </a:ext>
            </a:extLst>
          </p:cNvPr>
          <p:cNvPicPr preferRelativeResize="0"/>
          <p:nvPr/>
        </p:nvPicPr>
        <p:blipFill rotWithShape="1">
          <a:blip r:embed="rId4">
            <a:alphaModFix amt="78000"/>
          </a:blip>
          <a:srcRect l="19967"/>
          <a:stretch/>
        </p:blipFill>
        <p:spPr>
          <a:xfrm rot="3044709">
            <a:off x="2371808" y="689349"/>
            <a:ext cx="1470368" cy="758224"/>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655"/>
                                        </p:tgtEl>
                                        <p:attrNameLst>
                                          <p:attrName>style.visibility</p:attrName>
                                        </p:attrNameLst>
                                      </p:cBhvr>
                                      <p:to>
                                        <p:strVal val="visible"/>
                                      </p:to>
                                    </p:set>
                                    <p:anim calcmode="lin" valueType="num">
                                      <p:cBhvr additive="base">
                                        <p:cTn id="7" dur="1000"/>
                                        <p:tgtEl>
                                          <p:spTgt spid="655"/>
                                        </p:tgtEl>
                                        <p:attrNameLst>
                                          <p:attrName>ppt_y</p:attrName>
                                        </p:attrNameLst>
                                      </p:cBhvr>
                                      <p:tavLst>
                                        <p:tav tm="0">
                                          <p:val>
                                            <p:strVal val="#ppt_y-1"/>
                                          </p:val>
                                        </p:tav>
                                        <p:tav tm="100000">
                                          <p:val>
                                            <p:strVal val="#ppt_y"/>
                                          </p:val>
                                        </p:tav>
                                      </p:tavLst>
                                    </p:anim>
                                  </p:childTnLst>
                                </p:cTn>
                              </p:par>
                              <p:par>
                                <p:cTn id="8" presetID="2" presetClass="entr" presetSubtype="1" fill="hold" nodeType="withEffect">
                                  <p:stCondLst>
                                    <p:cond delay="0"/>
                                  </p:stCondLst>
                                  <p:childTnLst>
                                    <p:set>
                                      <p:cBhvr>
                                        <p:cTn id="9" dur="1" fill="hold">
                                          <p:stCondLst>
                                            <p:cond delay="0"/>
                                          </p:stCondLst>
                                        </p:cTn>
                                        <p:tgtEl>
                                          <p:spTgt spid="658"/>
                                        </p:tgtEl>
                                        <p:attrNameLst>
                                          <p:attrName>style.visibility</p:attrName>
                                        </p:attrNameLst>
                                      </p:cBhvr>
                                      <p:to>
                                        <p:strVal val="visible"/>
                                      </p:to>
                                    </p:set>
                                    <p:anim calcmode="lin" valueType="num">
                                      <p:cBhvr additive="base">
                                        <p:cTn id="10" dur="1000"/>
                                        <p:tgtEl>
                                          <p:spTgt spid="658"/>
                                        </p:tgtEl>
                                        <p:attrNameLst>
                                          <p:attrName>ppt_y</p:attrName>
                                        </p:attrNameLst>
                                      </p:cBhvr>
                                      <p:tavLst>
                                        <p:tav tm="0">
                                          <p:val>
                                            <p:strVal val="#ppt_y-1"/>
                                          </p:val>
                                        </p:tav>
                                        <p:tav tm="100000">
                                          <p:val>
                                            <p:strVal val="#ppt_y"/>
                                          </p:val>
                                        </p:tav>
                                      </p:tavLst>
                                    </p:anim>
                                  </p:childTnLst>
                                </p:cTn>
                              </p:par>
                              <p:par>
                                <p:cTn id="11" presetID="2" presetClass="entr" presetSubtype="1" fill="hold" nodeType="withEffect">
                                  <p:stCondLst>
                                    <p:cond delay="0"/>
                                  </p:stCondLst>
                                  <p:childTnLst>
                                    <p:set>
                                      <p:cBhvr>
                                        <p:cTn id="12" dur="1" fill="hold">
                                          <p:stCondLst>
                                            <p:cond delay="0"/>
                                          </p:stCondLst>
                                        </p:cTn>
                                        <p:tgtEl>
                                          <p:spTgt spid="656"/>
                                        </p:tgtEl>
                                        <p:attrNameLst>
                                          <p:attrName>style.visibility</p:attrName>
                                        </p:attrNameLst>
                                      </p:cBhvr>
                                      <p:to>
                                        <p:strVal val="visible"/>
                                      </p:to>
                                    </p:set>
                                    <p:anim calcmode="lin" valueType="num">
                                      <p:cBhvr additive="base">
                                        <p:cTn id="13" dur="1000"/>
                                        <p:tgtEl>
                                          <p:spTgt spid="65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Notebook Lesson by Slidesgo">
  <a:themeElements>
    <a:clrScheme name="Simple Light">
      <a:dk1>
        <a:srgbClr val="595959"/>
      </a:dk1>
      <a:lt1>
        <a:srgbClr val="F13286"/>
      </a:lt1>
      <a:dk2>
        <a:srgbClr val="595959"/>
      </a:dk2>
      <a:lt2>
        <a:srgbClr val="8CB2D6"/>
      </a:lt2>
      <a:accent1>
        <a:srgbClr val="F13286"/>
      </a:accent1>
      <a:accent2>
        <a:srgbClr val="C76D03"/>
      </a:accent2>
      <a:accent3>
        <a:srgbClr val="F13286"/>
      </a:accent3>
      <a:accent4>
        <a:srgbClr val="F58435"/>
      </a:accent4>
      <a:accent5>
        <a:srgbClr val="64889E"/>
      </a:accent5>
      <a:accent6>
        <a:srgbClr val="595959"/>
      </a:accent6>
      <a:hlink>
        <a:srgbClr val="595959"/>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78aac226-2f03-4b4d-9037-b46d56c55210}" enabled="0" method="" siteId="{78aac226-2f03-4b4d-9037-b46d56c55210}" removed="1"/>
</clbl:labelList>
</file>

<file path=docProps/app.xml><?xml version="1.0" encoding="utf-8"?>
<Properties xmlns="http://schemas.openxmlformats.org/officeDocument/2006/extended-properties" xmlns:vt="http://schemas.openxmlformats.org/officeDocument/2006/docPropsVTypes">
  <TotalTime>227</TotalTime>
  <Words>709</Words>
  <Application>Microsoft Macintosh PowerPoint</Application>
  <PresentationFormat>On-screen Show (16:9)</PresentationFormat>
  <Paragraphs>58</Paragraphs>
  <Slides>9</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Concert One</vt:lpstr>
      <vt:lpstr>Coming Soon</vt:lpstr>
      <vt:lpstr>Arial</vt:lpstr>
      <vt:lpstr>Roboto Mono Medium</vt:lpstr>
      <vt:lpstr>Anonymous Pro</vt:lpstr>
      <vt:lpstr>Notebook Lesson by Slidesgo</vt:lpstr>
      <vt:lpstr>SERious  Summaries</vt:lpstr>
      <vt:lpstr>Time is Not on Your Side featuring Dr. Eleanor Murray</vt:lpstr>
      <vt:lpstr>S1E2</vt:lpstr>
      <vt:lpstr>Why should we care about time?</vt:lpstr>
      <vt:lpstr>PowerPoint Presentation</vt:lpstr>
      <vt:lpstr>Strategies to consider when time is a factor</vt:lpstr>
      <vt:lpstr>1.Young, J.G., Vatsa, R., Murray, E.J. et al. Interval-cohort designs and bias in the estimation of per-protocol effects: a simulation study. Trials 20, 552 (2019). https://trialsjournal.biomedcentral.com/articles/10.1186/s13063-019-3577-z  2. Weuve J, Tchetgen Tchetgen EJ, Glymour MM, et al. Accounting for bias due to selective attrition: the example of smoking and cognitive decline. Epidemiology. 2012;23(1):119-128. https://www.ncbi.nlm.nih.gov/pmc/articles/PMC3237815/  3. Hernán MA, Robins JM (2020). Causal Inference: What If. Boca Raton: Chapman &amp; Hall/CRC. https://www.hsph.harvard.edu/miguel-hernan/causal-inference-book/      </vt:lpstr>
      <vt:lpstr>4. Society for Epidemiologic Research 2019 Annual Meeting Symposium Presentation “The Baddest of the Bad: Ranking the Most Pernicious Biases Facing Observational Studies”. https://epiresearch.org/2019/06/21/the-baddest-of-the-bad-ranking-the-most-pernicious-biases-facing-observational-studies/  5. **Specifically for anyone interested in immortal time bias**  Lévesque LE, Hanley JA, Kezouh A, Suissa S. Problem of immortal time bias in cohort studies: example using statins for preventing progression of diabetes. BMJ. 2010;340:b5087. https://www.bmj.com/content/340/bmj.b5087.long       </vt:lpstr>
      <vt:lpstr>Acknowledgements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SERious  Summaries</dc:title>
  <cp:lastModifiedBy>Hailey Banack</cp:lastModifiedBy>
  <cp:revision>1</cp:revision>
  <dcterms:modified xsi:type="dcterms:W3CDTF">2024-12-12T20:47:21Z</dcterms:modified>
</cp:coreProperties>
</file>