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1"/>
  </p:notesMasterIdLst>
  <p:sldIdLst>
    <p:sldId id="256" r:id="rId2"/>
    <p:sldId id="261" r:id="rId3"/>
    <p:sldId id="259" r:id="rId4"/>
    <p:sldId id="258" r:id="rId5"/>
    <p:sldId id="264" r:id="rId6"/>
    <p:sldId id="316" r:id="rId7"/>
    <p:sldId id="262" r:id="rId8"/>
    <p:sldId id="277" r:id="rId9"/>
    <p:sldId id="276" r:id="rId10"/>
  </p:sldIdLst>
  <p:sldSz cx="9144000" cy="5143500" type="screen16x9"/>
  <p:notesSz cx="6858000" cy="9144000"/>
  <p:embeddedFontLst>
    <p:embeddedFont>
      <p:font typeface="Anonymous Pro" panose="02060609030202000504" pitchFamily="49" charset="0"/>
      <p:regular r:id="rId12"/>
      <p:bold r:id="rId13"/>
      <p:italic r:id="rId14"/>
      <p:boldItalic r:id="rId15"/>
    </p:embeddedFont>
    <p:embeddedFont>
      <p:font typeface="Coming Soon" panose="02000000000000000000" pitchFamily="2" charset="0"/>
      <p:regular r:id="rId16"/>
    </p:embeddedFont>
    <p:embeddedFont>
      <p:font typeface="Concert One" pitchFamily="2" charset="77"/>
      <p:regular r:id="rId17"/>
    </p:embeddedFont>
    <p:embeddedFont>
      <p:font typeface="Roboto Mono Medium" panose="020F050202020403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53E04B-AF35-1547-9FA1-3295E1B9C489}" v="1" dt="2024-12-12T20:47:17.318"/>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37"/>
    <p:restoredTop sz="94694"/>
  </p:normalViewPr>
  <p:slideViewPr>
    <p:cSldViewPr snapToGrid="0">
      <p:cViewPr varScale="1">
        <p:scale>
          <a:sx n="156" d="100"/>
          <a:sy n="156" d="100"/>
        </p:scale>
        <p:origin x="528"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EC53E04B-AF35-1547-9FA1-3295E1B9C489}"/>
    <pc:docChg chg="modSld">
      <pc:chgData name="Hailey Banack" userId="df58c6bd-3e89-4835-b83d-a52c76bdafc9" providerId="ADAL" clId="{EC53E04B-AF35-1547-9FA1-3295E1B9C489}" dt="2024-12-12T20:47:17.318" v="0"/>
      <pc:docMkLst>
        <pc:docMk/>
      </pc:docMkLst>
      <pc:sldChg chg="addSp modSp">
        <pc:chgData name="Hailey Banack" userId="df58c6bd-3e89-4835-b83d-a52c76bdafc9" providerId="ADAL" clId="{EC53E04B-AF35-1547-9FA1-3295E1B9C489}" dt="2024-12-12T20:47:17.318" v="0"/>
        <pc:sldMkLst>
          <pc:docMk/>
          <pc:sldMk cId="0" sldId="256"/>
        </pc:sldMkLst>
        <pc:spChg chg="add mod">
          <ac:chgData name="Hailey Banack" userId="df58c6bd-3e89-4835-b83d-a52c76bdafc9" providerId="ADAL" clId="{EC53E04B-AF35-1547-9FA1-3295E1B9C489}" dt="2024-12-12T20:47:17.318" v="0"/>
          <ac:spMkLst>
            <pc:docMk/>
            <pc:sldMk cId="0" sldId="256"/>
            <ac:spMk id="6" creationId="{850CABAB-D9E0-355B-4B1E-5611EE947C03}"/>
          </ac:spMkLst>
        </pc:spChg>
      </pc:sldChg>
    </pc:docChg>
  </pc:docChgLst>
  <pc:docChgLst>
    <pc:chgData name="Hailey Banack" userId="df58c6bd-3e89-4835-b83d-a52c76bdafc9" providerId="ADAL" clId="{6C8A8FC0-6E32-6746-9133-9F648165E000}"/>
    <pc:docChg chg="undo custSel addSld delSld modSld sldOrd">
      <pc:chgData name="Hailey Banack" userId="df58c6bd-3e89-4835-b83d-a52c76bdafc9" providerId="ADAL" clId="{6C8A8FC0-6E32-6746-9133-9F648165E000}" dt="2024-10-18T17:10:49.984" v="3669" actId="1076"/>
      <pc:docMkLst>
        <pc:docMk/>
      </pc:docMkLst>
      <pc:sldChg chg="addSp modSp mod">
        <pc:chgData name="Hailey Banack" userId="df58c6bd-3e89-4835-b83d-a52c76bdafc9" providerId="ADAL" clId="{6C8A8FC0-6E32-6746-9133-9F648165E000}" dt="2024-10-18T15:32:35.852" v="2858" actId="20577"/>
        <pc:sldMkLst>
          <pc:docMk/>
          <pc:sldMk cId="0" sldId="256"/>
        </pc:sldMkLst>
        <pc:spChg chg="add mod">
          <ac:chgData name="Hailey Banack" userId="df58c6bd-3e89-4835-b83d-a52c76bdafc9" providerId="ADAL" clId="{6C8A8FC0-6E32-6746-9133-9F648165E000}" dt="2024-10-18T14:29:10.267" v="153" actId="1037"/>
          <ac:spMkLst>
            <pc:docMk/>
            <pc:sldMk cId="0" sldId="256"/>
            <ac:spMk id="2" creationId="{8E75CED5-F62D-F782-C6AD-B1C351FE3092}"/>
          </ac:spMkLst>
        </pc:spChg>
        <pc:spChg chg="add mod">
          <ac:chgData name="Hailey Banack" userId="df58c6bd-3e89-4835-b83d-a52c76bdafc9" providerId="ADAL" clId="{6C8A8FC0-6E32-6746-9133-9F648165E000}" dt="2024-10-18T14:29:20.054" v="164" actId="20577"/>
          <ac:spMkLst>
            <pc:docMk/>
            <pc:sldMk cId="0" sldId="256"/>
            <ac:spMk id="5" creationId="{6E551378-DE19-955F-700C-755DD5B1BBDC}"/>
          </ac:spMkLst>
        </pc:spChg>
        <pc:spChg chg="mod">
          <ac:chgData name="Hailey Banack" userId="df58c6bd-3e89-4835-b83d-a52c76bdafc9" providerId="ADAL" clId="{6C8A8FC0-6E32-6746-9133-9F648165E000}" dt="2024-10-18T15:32:35.852" v="2858" actId="20577"/>
          <ac:spMkLst>
            <pc:docMk/>
            <pc:sldMk cId="0" sldId="256"/>
            <ac:spMk id="309" creationId="{00000000-0000-0000-0000-000000000000}"/>
          </ac:spMkLst>
        </pc:spChg>
      </pc:sldChg>
      <pc:sldChg chg="addSp delSp modSp mod ord delAnim modAnim">
        <pc:chgData name="Hailey Banack" userId="df58c6bd-3e89-4835-b83d-a52c76bdafc9" providerId="ADAL" clId="{6C8A8FC0-6E32-6746-9133-9F648165E000}" dt="2024-10-18T17:10:49.984" v="3669" actId="1076"/>
        <pc:sldMkLst>
          <pc:docMk/>
          <pc:sldMk cId="0" sldId="258"/>
        </pc:sldMkLst>
        <pc:spChg chg="add del mod">
          <ac:chgData name="Hailey Banack" userId="df58c6bd-3e89-4835-b83d-a52c76bdafc9" providerId="ADAL" clId="{6C8A8FC0-6E32-6746-9133-9F648165E000}" dt="2024-10-18T14:42:57.896" v="518" actId="478"/>
          <ac:spMkLst>
            <pc:docMk/>
            <pc:sldMk cId="0" sldId="258"/>
            <ac:spMk id="5" creationId="{F0F08B55-7F8F-D072-2048-32C6D522EFDD}"/>
          </ac:spMkLst>
        </pc:spChg>
        <pc:spChg chg="del">
          <ac:chgData name="Hailey Banack" userId="df58c6bd-3e89-4835-b83d-a52c76bdafc9" providerId="ADAL" clId="{6C8A8FC0-6E32-6746-9133-9F648165E000}" dt="2024-10-18T15:26:19.528" v="2491" actId="478"/>
          <ac:spMkLst>
            <pc:docMk/>
            <pc:sldMk cId="0" sldId="258"/>
            <ac:spMk id="6" creationId="{8783A405-4F65-3B95-5DFF-01917325739C}"/>
          </ac:spMkLst>
        </pc:spChg>
        <pc:spChg chg="add del">
          <ac:chgData name="Hailey Banack" userId="df58c6bd-3e89-4835-b83d-a52c76bdafc9" providerId="ADAL" clId="{6C8A8FC0-6E32-6746-9133-9F648165E000}" dt="2024-10-18T15:26:30.286" v="2504" actId="22"/>
          <ac:spMkLst>
            <pc:docMk/>
            <pc:sldMk cId="0" sldId="258"/>
            <ac:spMk id="8" creationId="{9D5A13B8-07FB-2224-BD0B-062E2F718203}"/>
          </ac:spMkLst>
        </pc:spChg>
        <pc:spChg chg="add mod">
          <ac:chgData name="Hailey Banack" userId="df58c6bd-3e89-4835-b83d-a52c76bdafc9" providerId="ADAL" clId="{6C8A8FC0-6E32-6746-9133-9F648165E000}" dt="2024-10-18T15:28:19.779" v="2653" actId="1076"/>
          <ac:spMkLst>
            <pc:docMk/>
            <pc:sldMk cId="0" sldId="258"/>
            <ac:spMk id="9" creationId="{1AAC3AE4-9DAA-5D7B-2CBB-BB6A7B5C9A3A}"/>
          </ac:spMkLst>
        </pc:spChg>
        <pc:spChg chg="add del mod">
          <ac:chgData name="Hailey Banack" userId="df58c6bd-3e89-4835-b83d-a52c76bdafc9" providerId="ADAL" clId="{6C8A8FC0-6E32-6746-9133-9F648165E000}" dt="2024-10-18T15:26:44.934" v="2512"/>
          <ac:spMkLst>
            <pc:docMk/>
            <pc:sldMk cId="0" sldId="258"/>
            <ac:spMk id="10" creationId="{5F7C7B48-8C74-924F-72FC-F6A597D79C7B}"/>
          </ac:spMkLst>
        </pc:spChg>
        <pc:spChg chg="add mod">
          <ac:chgData name="Hailey Banack" userId="df58c6bd-3e89-4835-b83d-a52c76bdafc9" providerId="ADAL" clId="{6C8A8FC0-6E32-6746-9133-9F648165E000}" dt="2024-10-18T15:31:01.567" v="2850" actId="1076"/>
          <ac:spMkLst>
            <pc:docMk/>
            <pc:sldMk cId="0" sldId="258"/>
            <ac:spMk id="11" creationId="{3C9B2704-523D-2984-21CA-A7FA5A93E7B9}"/>
          </ac:spMkLst>
        </pc:spChg>
        <pc:spChg chg="add mod">
          <ac:chgData name="Hailey Banack" userId="df58c6bd-3e89-4835-b83d-a52c76bdafc9" providerId="ADAL" clId="{6C8A8FC0-6E32-6746-9133-9F648165E000}" dt="2024-10-18T15:31:11.200" v="2853" actId="1076"/>
          <ac:spMkLst>
            <pc:docMk/>
            <pc:sldMk cId="0" sldId="258"/>
            <ac:spMk id="12" creationId="{1F89A7CA-51BF-5229-7422-098C1CDED565}"/>
          </ac:spMkLst>
        </pc:spChg>
        <pc:spChg chg="mod">
          <ac:chgData name="Hailey Banack" userId="df58c6bd-3e89-4835-b83d-a52c76bdafc9" providerId="ADAL" clId="{6C8A8FC0-6E32-6746-9133-9F648165E000}" dt="2024-10-18T15:37:32.938" v="2972" actId="1076"/>
          <ac:spMkLst>
            <pc:docMk/>
            <pc:sldMk cId="0" sldId="258"/>
            <ac:spMk id="326" creationId="{00000000-0000-0000-0000-000000000000}"/>
          </ac:spMkLst>
        </pc:spChg>
        <pc:spChg chg="del mod">
          <ac:chgData name="Hailey Banack" userId="df58c6bd-3e89-4835-b83d-a52c76bdafc9" providerId="ADAL" clId="{6C8A8FC0-6E32-6746-9133-9F648165E000}" dt="2024-10-18T14:42:54.996" v="517" actId="478"/>
          <ac:spMkLst>
            <pc:docMk/>
            <pc:sldMk cId="0" sldId="258"/>
            <ac:spMk id="329" creationId="{00000000-0000-0000-0000-000000000000}"/>
          </ac:spMkLst>
        </pc:spChg>
        <pc:spChg chg="mod">
          <ac:chgData name="Hailey Banack" userId="df58c6bd-3e89-4835-b83d-a52c76bdafc9" providerId="ADAL" clId="{6C8A8FC0-6E32-6746-9133-9F648165E000}" dt="2024-10-18T17:10:49.984" v="3669" actId="1076"/>
          <ac:spMkLst>
            <pc:docMk/>
            <pc:sldMk cId="0" sldId="258"/>
            <ac:spMk id="330" creationId="{00000000-0000-0000-0000-000000000000}"/>
          </ac:spMkLst>
        </pc:spChg>
        <pc:spChg chg="mod">
          <ac:chgData name="Hailey Banack" userId="df58c6bd-3e89-4835-b83d-a52c76bdafc9" providerId="ADAL" clId="{6C8A8FC0-6E32-6746-9133-9F648165E000}" dt="2024-10-18T15:31:07.732" v="2852" actId="1076"/>
          <ac:spMkLst>
            <pc:docMk/>
            <pc:sldMk cId="0" sldId="258"/>
            <ac:spMk id="333" creationId="{00000000-0000-0000-0000-000000000000}"/>
          </ac:spMkLst>
        </pc:spChg>
        <pc:spChg chg="del mod">
          <ac:chgData name="Hailey Banack" userId="df58c6bd-3e89-4835-b83d-a52c76bdafc9" providerId="ADAL" clId="{6C8A8FC0-6E32-6746-9133-9F648165E000}" dt="2024-10-18T14:44:56.361" v="659" actId="478"/>
          <ac:spMkLst>
            <pc:docMk/>
            <pc:sldMk cId="0" sldId="258"/>
            <ac:spMk id="334" creationId="{00000000-0000-0000-0000-000000000000}"/>
          </ac:spMkLst>
        </pc:spChg>
        <pc:picChg chg="del">
          <ac:chgData name="Hailey Banack" userId="df58c6bd-3e89-4835-b83d-a52c76bdafc9" providerId="ADAL" clId="{6C8A8FC0-6E32-6746-9133-9F648165E000}" dt="2024-10-18T15:35:51.453" v="2954" actId="478"/>
          <ac:picMkLst>
            <pc:docMk/>
            <pc:sldMk cId="0" sldId="258"/>
            <ac:picMk id="2" creationId="{77BE233C-589D-F9C6-32E9-57E02D2D245B}"/>
          </ac:picMkLst>
        </pc:picChg>
        <pc:picChg chg="del">
          <ac:chgData name="Hailey Banack" userId="df58c6bd-3e89-4835-b83d-a52c76bdafc9" providerId="ADAL" clId="{6C8A8FC0-6E32-6746-9133-9F648165E000}" dt="2024-10-18T15:26:16.649" v="2490" actId="478"/>
          <ac:picMkLst>
            <pc:docMk/>
            <pc:sldMk cId="0" sldId="258"/>
            <ac:picMk id="3" creationId="{6141D687-3528-04D8-0D87-8CC632A02384}"/>
          </ac:picMkLst>
        </pc:picChg>
        <pc:picChg chg="add mod">
          <ac:chgData name="Hailey Banack" userId="df58c6bd-3e89-4835-b83d-a52c76bdafc9" providerId="ADAL" clId="{6C8A8FC0-6E32-6746-9133-9F648165E000}" dt="2024-10-18T15:37:36.392" v="2973" actId="1076"/>
          <ac:picMkLst>
            <pc:docMk/>
            <pc:sldMk cId="0" sldId="258"/>
            <ac:picMk id="13" creationId="{2E2B05F2-BFA2-C0E1-7E7F-56A9E5660F1D}"/>
          </ac:picMkLst>
        </pc:picChg>
      </pc:sldChg>
      <pc:sldChg chg="addSp delSp modSp mod delAnim modAnim">
        <pc:chgData name="Hailey Banack" userId="df58c6bd-3e89-4835-b83d-a52c76bdafc9" providerId="ADAL" clId="{6C8A8FC0-6E32-6746-9133-9F648165E000}" dt="2024-10-18T17:09:40.166" v="3659" actId="478"/>
        <pc:sldMkLst>
          <pc:docMk/>
          <pc:sldMk cId="0" sldId="259"/>
        </pc:sldMkLst>
        <pc:spChg chg="add mod">
          <ac:chgData name="Hailey Banack" userId="df58c6bd-3e89-4835-b83d-a52c76bdafc9" providerId="ADAL" clId="{6C8A8FC0-6E32-6746-9133-9F648165E000}" dt="2024-10-18T14:34:13.161" v="300" actId="1076"/>
          <ac:spMkLst>
            <pc:docMk/>
            <pc:sldMk cId="0" sldId="259"/>
            <ac:spMk id="5" creationId="{1BCC78DA-9387-EA86-726D-86C5BEFBC9E6}"/>
          </ac:spMkLst>
        </pc:spChg>
        <pc:spChg chg="mod">
          <ac:chgData name="Hailey Banack" userId="df58c6bd-3e89-4835-b83d-a52c76bdafc9" providerId="ADAL" clId="{6C8A8FC0-6E32-6746-9133-9F648165E000}" dt="2024-10-18T14:30:57.686" v="212" actId="20577"/>
          <ac:spMkLst>
            <pc:docMk/>
            <pc:sldMk cId="0" sldId="259"/>
            <ac:spMk id="343" creationId="{00000000-0000-0000-0000-000000000000}"/>
          </ac:spMkLst>
        </pc:spChg>
        <pc:spChg chg="mod">
          <ac:chgData name="Hailey Banack" userId="df58c6bd-3e89-4835-b83d-a52c76bdafc9" providerId="ADAL" clId="{6C8A8FC0-6E32-6746-9133-9F648165E000}" dt="2024-10-18T14:31:24.367" v="227" actId="20577"/>
          <ac:spMkLst>
            <pc:docMk/>
            <pc:sldMk cId="0" sldId="259"/>
            <ac:spMk id="346" creationId="{00000000-0000-0000-0000-000000000000}"/>
          </ac:spMkLst>
        </pc:spChg>
        <pc:spChg chg="del mod">
          <ac:chgData name="Hailey Banack" userId="df58c6bd-3e89-4835-b83d-a52c76bdafc9" providerId="ADAL" clId="{6C8A8FC0-6E32-6746-9133-9F648165E000}" dt="2024-10-18T14:31:33.487" v="229" actId="478"/>
          <ac:spMkLst>
            <pc:docMk/>
            <pc:sldMk cId="0" sldId="259"/>
            <ac:spMk id="347" creationId="{00000000-0000-0000-0000-000000000000}"/>
          </ac:spMkLst>
        </pc:spChg>
        <pc:picChg chg="add mod">
          <ac:chgData name="Hailey Banack" userId="df58c6bd-3e89-4835-b83d-a52c76bdafc9" providerId="ADAL" clId="{6C8A8FC0-6E32-6746-9133-9F648165E000}" dt="2024-10-18T14:33:34.028" v="248" actId="1076"/>
          <ac:picMkLst>
            <pc:docMk/>
            <pc:sldMk cId="0" sldId="259"/>
            <ac:picMk id="2" creationId="{A00F8BA7-DBF1-6D65-430E-DBD03761209B}"/>
          </ac:picMkLst>
        </pc:picChg>
        <pc:picChg chg="del">
          <ac:chgData name="Hailey Banack" userId="df58c6bd-3e89-4835-b83d-a52c76bdafc9" providerId="ADAL" clId="{6C8A8FC0-6E32-6746-9133-9F648165E000}" dt="2024-10-18T17:09:40.166" v="3659" actId="478"/>
          <ac:picMkLst>
            <pc:docMk/>
            <pc:sldMk cId="0" sldId="259"/>
            <ac:picMk id="3" creationId="{F0A377BE-7A31-7138-AB56-04A1522F5FBA}"/>
          </ac:picMkLst>
        </pc:picChg>
        <pc:picChg chg="add del mod">
          <ac:chgData name="Hailey Banack" userId="df58c6bd-3e89-4835-b83d-a52c76bdafc9" providerId="ADAL" clId="{6C8A8FC0-6E32-6746-9133-9F648165E000}" dt="2024-10-18T14:33:31.699" v="247" actId="478"/>
          <ac:picMkLst>
            <pc:docMk/>
            <pc:sldMk cId="0" sldId="259"/>
            <ac:picMk id="4" creationId="{DB18FB22-B01D-D1E3-EF70-2BE846EE8FD6}"/>
          </ac:picMkLst>
        </pc:picChg>
      </pc:sldChg>
      <pc:sldChg chg="modSp mod">
        <pc:chgData name="Hailey Banack" userId="df58c6bd-3e89-4835-b83d-a52c76bdafc9" providerId="ADAL" clId="{6C8A8FC0-6E32-6746-9133-9F648165E000}" dt="2024-10-18T14:30:08.723" v="209" actId="20577"/>
        <pc:sldMkLst>
          <pc:docMk/>
          <pc:sldMk cId="0" sldId="261"/>
        </pc:sldMkLst>
        <pc:spChg chg="mod">
          <ac:chgData name="Hailey Banack" userId="df58c6bd-3e89-4835-b83d-a52c76bdafc9" providerId="ADAL" clId="{6C8A8FC0-6E32-6746-9133-9F648165E000}" dt="2024-10-18T14:28:30.039" v="121" actId="20577"/>
          <ac:spMkLst>
            <pc:docMk/>
            <pc:sldMk cId="0" sldId="261"/>
            <ac:spMk id="365" creationId="{00000000-0000-0000-0000-000000000000}"/>
          </ac:spMkLst>
        </pc:spChg>
        <pc:spChg chg="mod">
          <ac:chgData name="Hailey Banack" userId="df58c6bd-3e89-4835-b83d-a52c76bdafc9" providerId="ADAL" clId="{6C8A8FC0-6E32-6746-9133-9F648165E000}" dt="2024-10-18T14:30:08.723" v="209" actId="20577"/>
          <ac:spMkLst>
            <pc:docMk/>
            <pc:sldMk cId="0" sldId="261"/>
            <ac:spMk id="366" creationId="{00000000-0000-0000-0000-000000000000}"/>
          </ac:spMkLst>
        </pc:spChg>
      </pc:sldChg>
      <pc:sldChg chg="delSp modSp mod delAnim">
        <pc:chgData name="Hailey Banack" userId="df58c6bd-3e89-4835-b83d-a52c76bdafc9" providerId="ADAL" clId="{6C8A8FC0-6E32-6746-9133-9F648165E000}" dt="2024-10-18T14:35:14.805" v="320" actId="20577"/>
        <pc:sldMkLst>
          <pc:docMk/>
          <pc:sldMk cId="0" sldId="262"/>
        </pc:sldMkLst>
        <pc:spChg chg="del">
          <ac:chgData name="Hailey Banack" userId="df58c6bd-3e89-4835-b83d-a52c76bdafc9" providerId="ADAL" clId="{6C8A8FC0-6E32-6746-9133-9F648165E000}" dt="2024-10-18T14:33:15.790" v="242" actId="21"/>
          <ac:spMkLst>
            <pc:docMk/>
            <pc:sldMk cId="0" sldId="262"/>
            <ac:spMk id="4" creationId="{696E8A2A-244D-BBD9-9F0D-D1EEC9D5426C}"/>
          </ac:spMkLst>
        </pc:spChg>
        <pc:spChg chg="mod">
          <ac:chgData name="Hailey Banack" userId="df58c6bd-3e89-4835-b83d-a52c76bdafc9" providerId="ADAL" clId="{6C8A8FC0-6E32-6746-9133-9F648165E000}" dt="2024-10-18T14:35:14.805" v="320" actId="20577"/>
          <ac:spMkLst>
            <pc:docMk/>
            <pc:sldMk cId="0" sldId="262"/>
            <ac:spMk id="375" creationId="{00000000-0000-0000-0000-000000000000}"/>
          </ac:spMkLst>
        </pc:spChg>
        <pc:picChg chg="del">
          <ac:chgData name="Hailey Banack" userId="df58c6bd-3e89-4835-b83d-a52c76bdafc9" providerId="ADAL" clId="{6C8A8FC0-6E32-6746-9133-9F648165E000}" dt="2024-10-18T14:33:08.645" v="240" actId="21"/>
          <ac:picMkLst>
            <pc:docMk/>
            <pc:sldMk cId="0" sldId="262"/>
            <ac:picMk id="5" creationId="{BD10E420-FAAC-874B-1A8A-76F192AA2EEA}"/>
          </ac:picMkLst>
        </pc:picChg>
        <pc:picChg chg="del">
          <ac:chgData name="Hailey Banack" userId="df58c6bd-3e89-4835-b83d-a52c76bdafc9" providerId="ADAL" clId="{6C8A8FC0-6E32-6746-9133-9F648165E000}" dt="2024-10-18T14:32:59.880" v="238" actId="21"/>
          <ac:picMkLst>
            <pc:docMk/>
            <pc:sldMk cId="0" sldId="262"/>
            <ac:picMk id="377" creationId="{00000000-0000-0000-0000-000000000000}"/>
          </ac:picMkLst>
        </pc:picChg>
      </pc:sldChg>
      <pc:sldChg chg="addSp delSp modSp mod modAnim modNotesTx">
        <pc:chgData name="Hailey Banack" userId="df58c6bd-3e89-4835-b83d-a52c76bdafc9" providerId="ADAL" clId="{6C8A8FC0-6E32-6746-9133-9F648165E000}" dt="2024-10-18T15:35:43.097" v="2953" actId="1076"/>
        <pc:sldMkLst>
          <pc:docMk/>
          <pc:sldMk cId="0" sldId="264"/>
        </pc:sldMkLst>
        <pc:spChg chg="add del mod">
          <ac:chgData name="Hailey Banack" userId="df58c6bd-3e89-4835-b83d-a52c76bdafc9" providerId="ADAL" clId="{6C8A8FC0-6E32-6746-9133-9F648165E000}" dt="2024-10-18T15:06:37.671" v="1663" actId="21"/>
          <ac:spMkLst>
            <pc:docMk/>
            <pc:sldMk cId="0" sldId="264"/>
            <ac:spMk id="3" creationId="{CA8F3F3C-8715-AC3C-3D56-199640C2B1F5}"/>
          </ac:spMkLst>
        </pc:spChg>
        <pc:spChg chg="add mod">
          <ac:chgData name="Hailey Banack" userId="df58c6bd-3e89-4835-b83d-a52c76bdafc9" providerId="ADAL" clId="{6C8A8FC0-6E32-6746-9133-9F648165E000}" dt="2024-10-18T15:35:17.758" v="2940" actId="1076"/>
          <ac:spMkLst>
            <pc:docMk/>
            <pc:sldMk cId="0" sldId="264"/>
            <ac:spMk id="8" creationId="{74A248F6-2658-A9CF-8C21-17504AF72BB9}"/>
          </ac:spMkLst>
        </pc:spChg>
        <pc:spChg chg="add del">
          <ac:chgData name="Hailey Banack" userId="df58c6bd-3e89-4835-b83d-a52c76bdafc9" providerId="ADAL" clId="{6C8A8FC0-6E32-6746-9133-9F648165E000}" dt="2024-10-18T14:58:01.398" v="1603" actId="22"/>
          <ac:spMkLst>
            <pc:docMk/>
            <pc:sldMk cId="0" sldId="264"/>
            <ac:spMk id="10" creationId="{0C19D74D-E95F-E389-AC56-9A428ED61DB3}"/>
          </ac:spMkLst>
        </pc:spChg>
        <pc:spChg chg="add del">
          <ac:chgData name="Hailey Banack" userId="df58c6bd-3e89-4835-b83d-a52c76bdafc9" providerId="ADAL" clId="{6C8A8FC0-6E32-6746-9133-9F648165E000}" dt="2024-10-18T14:58:16.049" v="1606" actId="478"/>
          <ac:spMkLst>
            <pc:docMk/>
            <pc:sldMk cId="0" sldId="264"/>
            <ac:spMk id="12" creationId="{94B8D627-E0CE-8D6C-D73F-10C20EA4524A}"/>
          </ac:spMkLst>
        </pc:spChg>
        <pc:spChg chg="add mod">
          <ac:chgData name="Hailey Banack" userId="df58c6bd-3e89-4835-b83d-a52c76bdafc9" providerId="ADAL" clId="{6C8A8FC0-6E32-6746-9133-9F648165E000}" dt="2024-10-18T15:33:07.042" v="2859" actId="1076"/>
          <ac:spMkLst>
            <pc:docMk/>
            <pc:sldMk cId="0" sldId="264"/>
            <ac:spMk id="13" creationId="{EB1F850E-AD8E-248D-5E6A-1BD69E68C330}"/>
          </ac:spMkLst>
        </pc:spChg>
        <pc:spChg chg="add del mod">
          <ac:chgData name="Hailey Banack" userId="df58c6bd-3e89-4835-b83d-a52c76bdafc9" providerId="ADAL" clId="{6C8A8FC0-6E32-6746-9133-9F648165E000}" dt="2024-10-18T14:58:32.061" v="1612"/>
          <ac:spMkLst>
            <pc:docMk/>
            <pc:sldMk cId="0" sldId="264"/>
            <ac:spMk id="14" creationId="{3BBE77A6-5856-78E9-73EE-98EFC4B38DBC}"/>
          </ac:spMkLst>
        </pc:spChg>
        <pc:spChg chg="add del mod">
          <ac:chgData name="Hailey Banack" userId="df58c6bd-3e89-4835-b83d-a52c76bdafc9" providerId="ADAL" clId="{6C8A8FC0-6E32-6746-9133-9F648165E000}" dt="2024-10-18T15:00:02.046" v="1627"/>
          <ac:spMkLst>
            <pc:docMk/>
            <pc:sldMk cId="0" sldId="264"/>
            <ac:spMk id="15" creationId="{7A327962-DCBC-D1D8-C240-B01F1F1DF337}"/>
          </ac:spMkLst>
        </pc:spChg>
        <pc:spChg chg="add del mod">
          <ac:chgData name="Hailey Banack" userId="df58c6bd-3e89-4835-b83d-a52c76bdafc9" providerId="ADAL" clId="{6C8A8FC0-6E32-6746-9133-9F648165E000}" dt="2024-10-18T15:05:14.904" v="1633" actId="478"/>
          <ac:spMkLst>
            <pc:docMk/>
            <pc:sldMk cId="0" sldId="264"/>
            <ac:spMk id="16" creationId="{432D4444-1307-0CBD-E707-A23B4894CB26}"/>
          </ac:spMkLst>
        </pc:spChg>
        <pc:spChg chg="add del mod">
          <ac:chgData name="Hailey Banack" userId="df58c6bd-3e89-4835-b83d-a52c76bdafc9" providerId="ADAL" clId="{6C8A8FC0-6E32-6746-9133-9F648165E000}" dt="2024-10-18T15:05:47.890" v="1636" actId="478"/>
          <ac:spMkLst>
            <pc:docMk/>
            <pc:sldMk cId="0" sldId="264"/>
            <ac:spMk id="17" creationId="{CFFCDBEC-3156-F441-A5AB-3B2B4F8FAA94}"/>
          </ac:spMkLst>
        </pc:spChg>
        <pc:spChg chg="add mod">
          <ac:chgData name="Hailey Banack" userId="df58c6bd-3e89-4835-b83d-a52c76bdafc9" providerId="ADAL" clId="{6C8A8FC0-6E32-6746-9133-9F648165E000}" dt="2024-10-18T15:35:22.799" v="2941" actId="1076"/>
          <ac:spMkLst>
            <pc:docMk/>
            <pc:sldMk cId="0" sldId="264"/>
            <ac:spMk id="18" creationId="{9FF55E13-3334-A0DB-CE38-5818F90943AA}"/>
          </ac:spMkLst>
        </pc:spChg>
        <pc:spChg chg="add del mod">
          <ac:chgData name="Hailey Banack" userId="df58c6bd-3e89-4835-b83d-a52c76bdafc9" providerId="ADAL" clId="{6C8A8FC0-6E32-6746-9133-9F648165E000}" dt="2024-10-18T15:07:23.559" v="1710" actId="478"/>
          <ac:spMkLst>
            <pc:docMk/>
            <pc:sldMk cId="0" sldId="264"/>
            <ac:spMk id="20" creationId="{AD748D82-EEDB-245C-3993-E3C71704E814}"/>
          </ac:spMkLst>
        </pc:spChg>
        <pc:spChg chg="add mod">
          <ac:chgData name="Hailey Banack" userId="df58c6bd-3e89-4835-b83d-a52c76bdafc9" providerId="ADAL" clId="{6C8A8FC0-6E32-6746-9133-9F648165E000}" dt="2024-10-18T15:33:42.910" v="2936" actId="1076"/>
          <ac:spMkLst>
            <pc:docMk/>
            <pc:sldMk cId="0" sldId="264"/>
            <ac:spMk id="21" creationId="{BFBDB368-F145-9CAB-BBB2-9D610FF30CF6}"/>
          </ac:spMkLst>
        </pc:spChg>
        <pc:spChg chg="mod">
          <ac:chgData name="Hailey Banack" userId="df58c6bd-3e89-4835-b83d-a52c76bdafc9" providerId="ADAL" clId="{6C8A8FC0-6E32-6746-9133-9F648165E000}" dt="2024-10-18T14:46:26.820" v="732" actId="1076"/>
          <ac:spMkLst>
            <pc:docMk/>
            <pc:sldMk cId="0" sldId="264"/>
            <ac:spMk id="406" creationId="{00000000-0000-0000-0000-000000000000}"/>
          </ac:spMkLst>
        </pc:spChg>
        <pc:spChg chg="mod">
          <ac:chgData name="Hailey Banack" userId="df58c6bd-3e89-4835-b83d-a52c76bdafc9" providerId="ADAL" clId="{6C8A8FC0-6E32-6746-9133-9F648165E000}" dt="2024-10-18T15:35:43.097" v="2953" actId="1076"/>
          <ac:spMkLst>
            <pc:docMk/>
            <pc:sldMk cId="0" sldId="264"/>
            <ac:spMk id="407" creationId="{00000000-0000-0000-0000-000000000000}"/>
          </ac:spMkLst>
        </pc:spChg>
        <pc:spChg chg="del mod">
          <ac:chgData name="Hailey Banack" userId="df58c6bd-3e89-4835-b83d-a52c76bdafc9" providerId="ADAL" clId="{6C8A8FC0-6E32-6746-9133-9F648165E000}" dt="2024-10-18T14:45:41.951" v="693" actId="478"/>
          <ac:spMkLst>
            <pc:docMk/>
            <pc:sldMk cId="0" sldId="264"/>
            <ac:spMk id="408" creationId="{00000000-0000-0000-0000-000000000000}"/>
          </ac:spMkLst>
        </pc:spChg>
        <pc:picChg chg="add mod">
          <ac:chgData name="Hailey Banack" userId="df58c6bd-3e89-4835-b83d-a52c76bdafc9" providerId="ADAL" clId="{6C8A8FC0-6E32-6746-9133-9F648165E000}" dt="2024-10-18T14:46:10.972" v="722" actId="1076"/>
          <ac:picMkLst>
            <pc:docMk/>
            <pc:sldMk cId="0" sldId="264"/>
            <ac:picMk id="4" creationId="{2AD39E74-6E60-0871-4DF0-F785C94537D0}"/>
          </ac:picMkLst>
        </pc:picChg>
        <pc:picChg chg="mod">
          <ac:chgData name="Hailey Banack" userId="df58c6bd-3e89-4835-b83d-a52c76bdafc9" providerId="ADAL" clId="{6C8A8FC0-6E32-6746-9133-9F648165E000}" dt="2024-10-18T14:45:58.048" v="717" actId="14100"/>
          <ac:picMkLst>
            <pc:docMk/>
            <pc:sldMk cId="0" sldId="264"/>
            <ac:picMk id="5" creationId="{C2F032C0-C9A5-9905-1C45-9120D2ECAFBE}"/>
          </ac:picMkLst>
        </pc:picChg>
        <pc:picChg chg="del mod">
          <ac:chgData name="Hailey Banack" userId="df58c6bd-3e89-4835-b83d-a52c76bdafc9" providerId="ADAL" clId="{6C8A8FC0-6E32-6746-9133-9F648165E000}" dt="2024-10-18T14:46:01.679" v="719" actId="478"/>
          <ac:picMkLst>
            <pc:docMk/>
            <pc:sldMk cId="0" sldId="264"/>
            <ac:picMk id="6" creationId="{76C4B0C3-EB53-4ABF-B0F3-E2DDA762DC93}"/>
          </ac:picMkLst>
        </pc:picChg>
        <pc:picChg chg="add mod">
          <ac:chgData name="Hailey Banack" userId="df58c6bd-3e89-4835-b83d-a52c76bdafc9" providerId="ADAL" clId="{6C8A8FC0-6E32-6746-9133-9F648165E000}" dt="2024-10-18T15:35:15.261" v="2939" actId="1076"/>
          <ac:picMkLst>
            <pc:docMk/>
            <pc:sldMk cId="0" sldId="264"/>
            <ac:picMk id="7" creationId="{1169213D-70AE-F90C-850B-8AD30F9CDA04}"/>
          </ac:picMkLst>
        </pc:picChg>
        <pc:picChg chg="add mod">
          <ac:chgData name="Hailey Banack" userId="df58c6bd-3e89-4835-b83d-a52c76bdafc9" providerId="ADAL" clId="{6C8A8FC0-6E32-6746-9133-9F648165E000}" dt="2024-10-18T15:35:35.720" v="2952" actId="1035"/>
          <ac:picMkLst>
            <pc:docMk/>
            <pc:sldMk cId="0" sldId="264"/>
            <ac:picMk id="22" creationId="{B57D91BA-5288-28A5-FE76-74C0DBC16985}"/>
          </ac:picMkLst>
        </pc:picChg>
      </pc:sldChg>
      <pc:sldChg chg="add del">
        <pc:chgData name="Hailey Banack" userId="df58c6bd-3e89-4835-b83d-a52c76bdafc9" providerId="ADAL" clId="{6C8A8FC0-6E32-6746-9133-9F648165E000}" dt="2024-10-18T15:40:08.787" v="2984" actId="2696"/>
        <pc:sldMkLst>
          <pc:docMk/>
          <pc:sldMk cId="0" sldId="266"/>
        </pc:sldMkLst>
      </pc:sldChg>
      <pc:sldChg chg="modSp mod">
        <pc:chgData name="Hailey Banack" userId="df58c6bd-3e89-4835-b83d-a52c76bdafc9" providerId="ADAL" clId="{6C8A8FC0-6E32-6746-9133-9F648165E000}" dt="2024-10-18T14:40:42.278" v="478" actId="404"/>
        <pc:sldMkLst>
          <pc:docMk/>
          <pc:sldMk cId="0" sldId="276"/>
        </pc:sldMkLst>
        <pc:spChg chg="mod">
          <ac:chgData name="Hailey Banack" userId="df58c6bd-3e89-4835-b83d-a52c76bdafc9" providerId="ADAL" clId="{6C8A8FC0-6E32-6746-9133-9F648165E000}" dt="2024-10-18T14:40:42.278" v="478" actId="404"/>
          <ac:spMkLst>
            <pc:docMk/>
            <pc:sldMk cId="0" sldId="276"/>
            <ac:spMk id="656" creationId="{00000000-0000-0000-0000-000000000000}"/>
          </ac:spMkLst>
        </pc:spChg>
      </pc:sldChg>
      <pc:sldChg chg="delSp modSp add mod delAnim">
        <pc:chgData name="Hailey Banack" userId="df58c6bd-3e89-4835-b83d-a52c76bdafc9" providerId="ADAL" clId="{6C8A8FC0-6E32-6746-9133-9F648165E000}" dt="2024-10-18T14:42:10.944" v="481" actId="114"/>
        <pc:sldMkLst>
          <pc:docMk/>
          <pc:sldMk cId="1220831848" sldId="277"/>
        </pc:sldMkLst>
        <pc:spChg chg="del">
          <ac:chgData name="Hailey Banack" userId="df58c6bd-3e89-4835-b83d-a52c76bdafc9" providerId="ADAL" clId="{6C8A8FC0-6E32-6746-9133-9F648165E000}" dt="2024-10-18T14:34:42.823" v="309" actId="478"/>
          <ac:spMkLst>
            <pc:docMk/>
            <pc:sldMk cId="1220831848" sldId="277"/>
            <ac:spMk id="4" creationId="{696E8A2A-244D-BBD9-9F0D-D1EEC9D5426C}"/>
          </ac:spMkLst>
        </pc:spChg>
        <pc:spChg chg="mod">
          <ac:chgData name="Hailey Banack" userId="df58c6bd-3e89-4835-b83d-a52c76bdafc9" providerId="ADAL" clId="{6C8A8FC0-6E32-6746-9133-9F648165E000}" dt="2024-10-18T14:42:10.944" v="481" actId="114"/>
          <ac:spMkLst>
            <pc:docMk/>
            <pc:sldMk cId="1220831848" sldId="277"/>
            <ac:spMk id="375" creationId="{00000000-0000-0000-0000-000000000000}"/>
          </ac:spMkLst>
        </pc:spChg>
        <pc:picChg chg="del">
          <ac:chgData name="Hailey Banack" userId="df58c6bd-3e89-4835-b83d-a52c76bdafc9" providerId="ADAL" clId="{6C8A8FC0-6E32-6746-9133-9F648165E000}" dt="2024-10-18T14:34:43.454" v="310" actId="478"/>
          <ac:picMkLst>
            <pc:docMk/>
            <pc:sldMk cId="1220831848" sldId="277"/>
            <ac:picMk id="5" creationId="{BD10E420-FAAC-874B-1A8A-76F192AA2EEA}"/>
          </ac:picMkLst>
        </pc:picChg>
        <pc:picChg chg="del">
          <ac:chgData name="Hailey Banack" userId="df58c6bd-3e89-4835-b83d-a52c76bdafc9" providerId="ADAL" clId="{6C8A8FC0-6E32-6746-9133-9F648165E000}" dt="2024-10-18T14:34:44.081" v="311" actId="478"/>
          <ac:picMkLst>
            <pc:docMk/>
            <pc:sldMk cId="1220831848" sldId="277"/>
            <ac:picMk id="377" creationId="{00000000-0000-0000-0000-000000000000}"/>
          </ac:picMkLst>
        </pc:picChg>
      </pc:sldChg>
      <pc:sldChg chg="add del">
        <pc:chgData name="Hailey Banack" userId="df58c6bd-3e89-4835-b83d-a52c76bdafc9" providerId="ADAL" clId="{6C8A8FC0-6E32-6746-9133-9F648165E000}" dt="2024-10-18T15:03:28.519" v="1629" actId="2696"/>
        <pc:sldMkLst>
          <pc:docMk/>
          <pc:sldMk cId="1068265478" sldId="278"/>
        </pc:sldMkLst>
      </pc:sldChg>
      <pc:sldChg chg="addSp delSp modSp add del mod delAnim modAnim">
        <pc:chgData name="Hailey Banack" userId="df58c6bd-3e89-4835-b83d-a52c76bdafc9" providerId="ADAL" clId="{6C8A8FC0-6E32-6746-9133-9F648165E000}" dt="2024-10-18T15:45:06.294" v="3047" actId="2696"/>
        <pc:sldMkLst>
          <pc:docMk/>
          <pc:sldMk cId="0" sldId="315"/>
        </pc:sldMkLst>
        <pc:spChg chg="add del mod">
          <ac:chgData name="Hailey Banack" userId="df58c6bd-3e89-4835-b83d-a52c76bdafc9" providerId="ADAL" clId="{6C8A8FC0-6E32-6746-9133-9F648165E000}" dt="2024-10-18T15:07:08.798" v="1707" actId="478"/>
          <ac:spMkLst>
            <pc:docMk/>
            <pc:sldMk cId="0" sldId="315"/>
            <ac:spMk id="2" creationId="{D06ACA71-DBC6-D1D4-527C-EED213E93634}"/>
          </ac:spMkLst>
        </pc:spChg>
        <pc:spChg chg="add mod">
          <ac:chgData name="Hailey Banack" userId="df58c6bd-3e89-4835-b83d-a52c76bdafc9" providerId="ADAL" clId="{6C8A8FC0-6E32-6746-9133-9F648165E000}" dt="2024-10-18T15:12:17.408" v="1886" actId="1076"/>
          <ac:spMkLst>
            <pc:docMk/>
            <pc:sldMk cId="0" sldId="315"/>
            <ac:spMk id="3" creationId="{499CC1DA-AB5F-15D0-C2CB-7FE3F2217E18}"/>
          </ac:spMkLst>
        </pc:spChg>
        <pc:spChg chg="add del mod">
          <ac:chgData name="Hailey Banack" userId="df58c6bd-3e89-4835-b83d-a52c76bdafc9" providerId="ADAL" clId="{6C8A8FC0-6E32-6746-9133-9F648165E000}" dt="2024-10-18T15:42:30.739" v="3009" actId="21"/>
          <ac:spMkLst>
            <pc:docMk/>
            <pc:sldMk cId="0" sldId="315"/>
            <ac:spMk id="12" creationId="{F16B5A26-2CB7-1EBF-E562-B065F607AA23}"/>
          </ac:spMkLst>
        </pc:spChg>
        <pc:spChg chg="add del mod">
          <ac:chgData name="Hailey Banack" userId="df58c6bd-3e89-4835-b83d-a52c76bdafc9" providerId="ADAL" clId="{6C8A8FC0-6E32-6746-9133-9F648165E000}" dt="2024-10-18T15:43:00.707" v="3017" actId="21"/>
          <ac:spMkLst>
            <pc:docMk/>
            <pc:sldMk cId="0" sldId="315"/>
            <ac:spMk id="13" creationId="{113C4FDF-F8DD-D881-ADDA-B3A40B3B2155}"/>
          </ac:spMkLst>
        </pc:spChg>
        <pc:spChg chg="add mod">
          <ac:chgData name="Hailey Banack" userId="df58c6bd-3e89-4835-b83d-a52c76bdafc9" providerId="ADAL" clId="{6C8A8FC0-6E32-6746-9133-9F648165E000}" dt="2024-10-18T15:12:43.813" v="1894" actId="1076"/>
          <ac:spMkLst>
            <pc:docMk/>
            <pc:sldMk cId="0" sldId="315"/>
            <ac:spMk id="14" creationId="{CFE8F791-8003-671E-511F-F7E11110A938}"/>
          </ac:spMkLst>
        </pc:spChg>
        <pc:spChg chg="add mod">
          <ac:chgData name="Hailey Banack" userId="df58c6bd-3e89-4835-b83d-a52c76bdafc9" providerId="ADAL" clId="{6C8A8FC0-6E32-6746-9133-9F648165E000}" dt="2024-10-18T15:12:38.612" v="1893" actId="1076"/>
          <ac:spMkLst>
            <pc:docMk/>
            <pc:sldMk cId="0" sldId="315"/>
            <ac:spMk id="15" creationId="{6C7E99C6-E135-1CD7-838F-91457D903F7D}"/>
          </ac:spMkLst>
        </pc:spChg>
        <pc:spChg chg="add mod">
          <ac:chgData name="Hailey Banack" userId="df58c6bd-3e89-4835-b83d-a52c76bdafc9" providerId="ADAL" clId="{6C8A8FC0-6E32-6746-9133-9F648165E000}" dt="2024-10-18T15:12:45.804" v="1895" actId="1037"/>
          <ac:spMkLst>
            <pc:docMk/>
            <pc:sldMk cId="0" sldId="315"/>
            <ac:spMk id="16" creationId="{351A6D6A-615A-21CB-318B-91FE77809474}"/>
          </ac:spMkLst>
        </pc:spChg>
        <pc:spChg chg="add del mod">
          <ac:chgData name="Hailey Banack" userId="df58c6bd-3e89-4835-b83d-a52c76bdafc9" providerId="ADAL" clId="{6C8A8FC0-6E32-6746-9133-9F648165E000}" dt="2024-10-18T15:42:07.849" v="3002" actId="21"/>
          <ac:spMkLst>
            <pc:docMk/>
            <pc:sldMk cId="0" sldId="315"/>
            <ac:spMk id="17" creationId="{3D6B10E9-489E-F132-8B41-7AD5B1ABB6BA}"/>
          </ac:spMkLst>
        </pc:spChg>
        <pc:spChg chg="add del mod">
          <ac:chgData name="Hailey Banack" userId="df58c6bd-3e89-4835-b83d-a52c76bdafc9" providerId="ADAL" clId="{6C8A8FC0-6E32-6746-9133-9F648165E000}" dt="2024-10-18T15:42:12.989" v="3004" actId="21"/>
          <ac:spMkLst>
            <pc:docMk/>
            <pc:sldMk cId="0" sldId="315"/>
            <ac:spMk id="18" creationId="{A33FD627-C14C-4394-3AC0-C5A4DCAEF55F}"/>
          </ac:spMkLst>
        </pc:spChg>
        <pc:spChg chg="add del mod">
          <ac:chgData name="Hailey Banack" userId="df58c6bd-3e89-4835-b83d-a52c76bdafc9" providerId="ADAL" clId="{6C8A8FC0-6E32-6746-9133-9F648165E000}" dt="2024-10-18T15:42:22.595" v="3006" actId="21"/>
          <ac:spMkLst>
            <pc:docMk/>
            <pc:sldMk cId="0" sldId="315"/>
            <ac:spMk id="19" creationId="{C97D9B2B-36CF-AA7A-F80E-E21A9941D8BE}"/>
          </ac:spMkLst>
        </pc:spChg>
        <pc:spChg chg="add del mod">
          <ac:chgData name="Hailey Banack" userId="df58c6bd-3e89-4835-b83d-a52c76bdafc9" providerId="ADAL" clId="{6C8A8FC0-6E32-6746-9133-9F648165E000}" dt="2024-10-18T15:38:18.385" v="2977"/>
          <ac:spMkLst>
            <pc:docMk/>
            <pc:sldMk cId="0" sldId="315"/>
            <ac:spMk id="23" creationId="{15621D46-32C3-8C57-DC51-01BA964A5158}"/>
          </ac:spMkLst>
        </pc:spChg>
        <pc:spChg chg="add del mod">
          <ac:chgData name="Hailey Banack" userId="df58c6bd-3e89-4835-b83d-a52c76bdafc9" providerId="ADAL" clId="{6C8A8FC0-6E32-6746-9133-9F648165E000}" dt="2024-10-18T15:40:02.214" v="2980"/>
          <ac:spMkLst>
            <pc:docMk/>
            <pc:sldMk cId="0" sldId="315"/>
            <ac:spMk id="24" creationId="{FB2E6245-FB99-8FA4-720C-799218113C8D}"/>
          </ac:spMkLst>
        </pc:spChg>
        <pc:spChg chg="add del mod">
          <ac:chgData name="Hailey Banack" userId="df58c6bd-3e89-4835-b83d-a52c76bdafc9" providerId="ADAL" clId="{6C8A8FC0-6E32-6746-9133-9F648165E000}" dt="2024-10-18T15:40:08.342" v="2983"/>
          <ac:spMkLst>
            <pc:docMk/>
            <pc:sldMk cId="0" sldId="315"/>
            <ac:spMk id="25" creationId="{B7BDB26E-FFD6-21EC-AEF7-526495D1D2D1}"/>
          </ac:spMkLst>
        </pc:spChg>
        <pc:spChg chg="add del mod">
          <ac:chgData name="Hailey Banack" userId="df58c6bd-3e89-4835-b83d-a52c76bdafc9" providerId="ADAL" clId="{6C8A8FC0-6E32-6746-9133-9F648165E000}" dt="2024-10-18T15:41:13.042" v="2988"/>
          <ac:spMkLst>
            <pc:docMk/>
            <pc:sldMk cId="0" sldId="315"/>
            <ac:spMk id="26" creationId="{D19304F7-5263-6843-39B2-4902753CFA63}"/>
          </ac:spMkLst>
        </pc:spChg>
        <pc:spChg chg="add del mod">
          <ac:chgData name="Hailey Banack" userId="df58c6bd-3e89-4835-b83d-a52c76bdafc9" providerId="ADAL" clId="{6C8A8FC0-6E32-6746-9133-9F648165E000}" dt="2024-10-18T15:41:59.071" v="2999" actId="21"/>
          <ac:spMkLst>
            <pc:docMk/>
            <pc:sldMk cId="0" sldId="315"/>
            <ac:spMk id="28" creationId="{E1C56D71-8BDD-EE78-8A66-E185493A043C}"/>
          </ac:spMkLst>
        </pc:spChg>
        <pc:spChg chg="add mod">
          <ac:chgData name="Hailey Banack" userId="df58c6bd-3e89-4835-b83d-a52c76bdafc9" providerId="ADAL" clId="{6C8A8FC0-6E32-6746-9133-9F648165E000}" dt="2024-10-18T15:42:01.858" v="3000" actId="21"/>
          <ac:spMkLst>
            <pc:docMk/>
            <pc:sldMk cId="0" sldId="315"/>
            <ac:spMk id="30" creationId="{FD566818-0538-A95B-8AE2-E8CCE4585114}"/>
          </ac:spMkLst>
        </pc:spChg>
        <pc:spChg chg="add mod">
          <ac:chgData name="Hailey Banack" userId="df58c6bd-3e89-4835-b83d-a52c76bdafc9" providerId="ADAL" clId="{6C8A8FC0-6E32-6746-9133-9F648165E000}" dt="2024-10-18T15:42:23.938" v="3007"/>
          <ac:spMkLst>
            <pc:docMk/>
            <pc:sldMk cId="0" sldId="315"/>
            <ac:spMk id="31" creationId="{E4F40DFA-8634-0063-80E8-A9FC335C6C99}"/>
          </ac:spMkLst>
        </pc:spChg>
        <pc:spChg chg="del mod">
          <ac:chgData name="Hailey Banack" userId="df58c6bd-3e89-4835-b83d-a52c76bdafc9" providerId="ADAL" clId="{6C8A8FC0-6E32-6746-9133-9F648165E000}" dt="2024-10-18T15:41:48.547" v="2997" actId="21"/>
          <ac:spMkLst>
            <pc:docMk/>
            <pc:sldMk cId="0" sldId="315"/>
            <ac:spMk id="1485" creationId="{00000000-0000-0000-0000-000000000000}"/>
          </ac:spMkLst>
        </pc:spChg>
        <pc:spChg chg="del mod">
          <ac:chgData name="Hailey Banack" userId="df58c6bd-3e89-4835-b83d-a52c76bdafc9" providerId="ADAL" clId="{6C8A8FC0-6E32-6746-9133-9F648165E000}" dt="2024-10-18T15:42:01.858" v="3000" actId="21"/>
          <ac:spMkLst>
            <pc:docMk/>
            <pc:sldMk cId="0" sldId="315"/>
            <ac:spMk id="1486" creationId="{00000000-0000-0000-0000-000000000000}"/>
          </ac:spMkLst>
        </pc:spChg>
        <pc:spChg chg="del">
          <ac:chgData name="Hailey Banack" userId="df58c6bd-3e89-4835-b83d-a52c76bdafc9" providerId="ADAL" clId="{6C8A8FC0-6E32-6746-9133-9F648165E000}" dt="2024-10-18T15:09:07.669" v="1719" actId="478"/>
          <ac:spMkLst>
            <pc:docMk/>
            <pc:sldMk cId="0" sldId="315"/>
            <ac:spMk id="1498" creationId="{00000000-0000-0000-0000-000000000000}"/>
          </ac:spMkLst>
        </pc:spChg>
        <pc:spChg chg="del">
          <ac:chgData name="Hailey Banack" userId="df58c6bd-3e89-4835-b83d-a52c76bdafc9" providerId="ADAL" clId="{6C8A8FC0-6E32-6746-9133-9F648165E000}" dt="2024-10-18T15:38:16.332" v="2975" actId="478"/>
          <ac:spMkLst>
            <pc:docMk/>
            <pc:sldMk cId="0" sldId="315"/>
            <ac:spMk id="1499" creationId="{00000000-0000-0000-0000-000000000000}"/>
          </ac:spMkLst>
        </pc:spChg>
        <pc:grpChg chg="del">
          <ac:chgData name="Hailey Banack" userId="df58c6bd-3e89-4835-b83d-a52c76bdafc9" providerId="ADAL" clId="{6C8A8FC0-6E32-6746-9133-9F648165E000}" dt="2024-10-18T15:09:06.880" v="1718" actId="478"/>
          <ac:grpSpMkLst>
            <pc:docMk/>
            <pc:sldMk cId="0" sldId="315"/>
            <ac:grpSpMk id="1490" creationId="{00000000-0000-0000-0000-000000000000}"/>
          </ac:grpSpMkLst>
        </pc:grpChg>
        <pc:grpChg chg="del">
          <ac:chgData name="Hailey Banack" userId="df58c6bd-3e89-4835-b83d-a52c76bdafc9" providerId="ADAL" clId="{6C8A8FC0-6E32-6746-9133-9F648165E000}" dt="2024-10-18T15:09:05.013" v="1717" actId="478"/>
          <ac:grpSpMkLst>
            <pc:docMk/>
            <pc:sldMk cId="0" sldId="315"/>
            <ac:grpSpMk id="1494" creationId="{00000000-0000-0000-0000-000000000000}"/>
          </ac:grpSpMkLst>
        </pc:grpChg>
        <pc:picChg chg="add del mod">
          <ac:chgData name="Hailey Banack" userId="df58c6bd-3e89-4835-b83d-a52c76bdafc9" providerId="ADAL" clId="{6C8A8FC0-6E32-6746-9133-9F648165E000}" dt="2024-10-18T15:09:17.226" v="1726" actId="478"/>
          <ac:picMkLst>
            <pc:docMk/>
            <pc:sldMk cId="0" sldId="315"/>
            <ac:picMk id="4" creationId="{4E809F33-F469-9C0D-3016-2AC07A65D668}"/>
          </ac:picMkLst>
        </pc:picChg>
        <pc:picChg chg="add del mod">
          <ac:chgData name="Hailey Banack" userId="df58c6bd-3e89-4835-b83d-a52c76bdafc9" providerId="ADAL" clId="{6C8A8FC0-6E32-6746-9133-9F648165E000}" dt="2024-10-18T15:09:16.712" v="1725" actId="478"/>
          <ac:picMkLst>
            <pc:docMk/>
            <pc:sldMk cId="0" sldId="315"/>
            <ac:picMk id="5" creationId="{0F2E16EE-AF45-A20A-F613-CF7E72BDDFAE}"/>
          </ac:picMkLst>
        </pc:picChg>
        <pc:picChg chg="add mod">
          <ac:chgData name="Hailey Banack" userId="df58c6bd-3e89-4835-b83d-a52c76bdafc9" providerId="ADAL" clId="{6C8A8FC0-6E32-6746-9133-9F648165E000}" dt="2024-10-18T15:09:36.272" v="1734" actId="1076"/>
          <ac:picMkLst>
            <pc:docMk/>
            <pc:sldMk cId="0" sldId="315"/>
            <ac:picMk id="6" creationId="{BFCD2F7D-FF9F-24B0-B766-F551C7F4F1E3}"/>
          </ac:picMkLst>
        </pc:picChg>
        <pc:picChg chg="add del mod">
          <ac:chgData name="Hailey Banack" userId="df58c6bd-3e89-4835-b83d-a52c76bdafc9" providerId="ADAL" clId="{6C8A8FC0-6E32-6746-9133-9F648165E000}" dt="2024-10-18T15:09:32.145" v="1733" actId="478"/>
          <ac:picMkLst>
            <pc:docMk/>
            <pc:sldMk cId="0" sldId="315"/>
            <ac:picMk id="7" creationId="{0FF79197-ED83-F3C8-500D-C04E6B32ACF5}"/>
          </ac:picMkLst>
        </pc:picChg>
        <pc:picChg chg="add mod">
          <ac:chgData name="Hailey Banack" userId="df58c6bd-3e89-4835-b83d-a52c76bdafc9" providerId="ADAL" clId="{6C8A8FC0-6E32-6746-9133-9F648165E000}" dt="2024-10-18T15:09:28.414" v="1731" actId="1076"/>
          <ac:picMkLst>
            <pc:docMk/>
            <pc:sldMk cId="0" sldId="315"/>
            <ac:picMk id="8" creationId="{E8C3FBAC-B1C7-4201-E6B3-FD795566039B}"/>
          </ac:picMkLst>
        </pc:picChg>
        <pc:picChg chg="add mod">
          <ac:chgData name="Hailey Banack" userId="df58c6bd-3e89-4835-b83d-a52c76bdafc9" providerId="ADAL" clId="{6C8A8FC0-6E32-6746-9133-9F648165E000}" dt="2024-10-18T15:09:30.709" v="1732" actId="1076"/>
          <ac:picMkLst>
            <pc:docMk/>
            <pc:sldMk cId="0" sldId="315"/>
            <ac:picMk id="9" creationId="{D12477AF-6D3A-F30E-95D4-3970E82B8B9B}"/>
          </ac:picMkLst>
        </pc:picChg>
        <pc:picChg chg="add mod">
          <ac:chgData name="Hailey Banack" userId="df58c6bd-3e89-4835-b83d-a52c76bdafc9" providerId="ADAL" clId="{6C8A8FC0-6E32-6746-9133-9F648165E000}" dt="2024-10-18T15:23:26.411" v="2251" actId="1037"/>
          <ac:picMkLst>
            <pc:docMk/>
            <pc:sldMk cId="0" sldId="315"/>
            <ac:picMk id="10" creationId="{30EB7741-4BAD-39C8-38F0-B0D201287D9B}"/>
          </ac:picMkLst>
        </pc:picChg>
        <pc:picChg chg="add del mod">
          <ac:chgData name="Hailey Banack" userId="df58c6bd-3e89-4835-b83d-a52c76bdafc9" providerId="ADAL" clId="{6C8A8FC0-6E32-6746-9133-9F648165E000}" dt="2024-10-18T15:43:33.120" v="3028" actId="21"/>
          <ac:picMkLst>
            <pc:docMk/>
            <pc:sldMk cId="0" sldId="315"/>
            <ac:picMk id="11" creationId="{8EE4AE17-F795-09EE-F1BF-C9823093B235}"/>
          </ac:picMkLst>
        </pc:picChg>
        <pc:picChg chg="add mod">
          <ac:chgData name="Hailey Banack" userId="df58c6bd-3e89-4835-b83d-a52c76bdafc9" providerId="ADAL" clId="{6C8A8FC0-6E32-6746-9133-9F648165E000}" dt="2024-10-18T15:23:24.032" v="2249" actId="1037"/>
          <ac:picMkLst>
            <pc:docMk/>
            <pc:sldMk cId="0" sldId="315"/>
            <ac:picMk id="20" creationId="{5867B39D-044E-D878-2A57-30F2F99CF23D}"/>
          </ac:picMkLst>
        </pc:picChg>
        <pc:picChg chg="add mod">
          <ac:chgData name="Hailey Banack" userId="df58c6bd-3e89-4835-b83d-a52c76bdafc9" providerId="ADAL" clId="{6C8A8FC0-6E32-6746-9133-9F648165E000}" dt="2024-10-18T15:23:22.268" v="2247" actId="1037"/>
          <ac:picMkLst>
            <pc:docMk/>
            <pc:sldMk cId="0" sldId="315"/>
            <ac:picMk id="21" creationId="{DB28DD1A-2116-F87B-A042-03CBA08E5911}"/>
          </ac:picMkLst>
        </pc:picChg>
        <pc:picChg chg="add mod">
          <ac:chgData name="Hailey Banack" userId="df58c6bd-3e89-4835-b83d-a52c76bdafc9" providerId="ADAL" clId="{6C8A8FC0-6E32-6746-9133-9F648165E000}" dt="2024-10-18T15:23:20.179" v="2245" actId="1037"/>
          <ac:picMkLst>
            <pc:docMk/>
            <pc:sldMk cId="0" sldId="315"/>
            <ac:picMk id="22" creationId="{38555DE9-04A7-475B-0A12-BF4340670225}"/>
          </ac:picMkLst>
        </pc:picChg>
        <pc:picChg chg="del">
          <ac:chgData name="Hailey Banack" userId="df58c6bd-3e89-4835-b83d-a52c76bdafc9" providerId="ADAL" clId="{6C8A8FC0-6E32-6746-9133-9F648165E000}" dt="2024-10-18T15:09:01.841" v="1714" actId="478"/>
          <ac:picMkLst>
            <pc:docMk/>
            <pc:sldMk cId="0" sldId="315"/>
            <ac:picMk id="1487" creationId="{00000000-0000-0000-0000-000000000000}"/>
          </ac:picMkLst>
        </pc:picChg>
        <pc:picChg chg="del">
          <ac:chgData name="Hailey Banack" userId="df58c6bd-3e89-4835-b83d-a52c76bdafc9" providerId="ADAL" clId="{6C8A8FC0-6E32-6746-9133-9F648165E000}" dt="2024-10-18T15:09:03.099" v="1715" actId="478"/>
          <ac:picMkLst>
            <pc:docMk/>
            <pc:sldMk cId="0" sldId="315"/>
            <ac:picMk id="1488" creationId="{00000000-0000-0000-0000-000000000000}"/>
          </ac:picMkLst>
        </pc:picChg>
        <pc:picChg chg="del">
          <ac:chgData name="Hailey Banack" userId="df58c6bd-3e89-4835-b83d-a52c76bdafc9" providerId="ADAL" clId="{6C8A8FC0-6E32-6746-9133-9F648165E000}" dt="2024-10-18T15:09:03.753" v="1716" actId="478"/>
          <ac:picMkLst>
            <pc:docMk/>
            <pc:sldMk cId="0" sldId="315"/>
            <ac:picMk id="1489" creationId="{00000000-0000-0000-0000-000000000000}"/>
          </ac:picMkLst>
        </pc:picChg>
      </pc:sldChg>
      <pc:sldChg chg="addSp delSp modSp add mod delAnim modAnim">
        <pc:chgData name="Hailey Banack" userId="df58c6bd-3e89-4835-b83d-a52c76bdafc9" providerId="ADAL" clId="{6C8A8FC0-6E32-6746-9133-9F648165E000}" dt="2024-10-18T15:56:31.323" v="3658" actId="1076"/>
        <pc:sldMkLst>
          <pc:docMk/>
          <pc:sldMk cId="91216775" sldId="316"/>
        </pc:sldMkLst>
        <pc:spChg chg="add del mod">
          <ac:chgData name="Hailey Banack" userId="df58c6bd-3e89-4835-b83d-a52c76bdafc9" providerId="ADAL" clId="{6C8A8FC0-6E32-6746-9133-9F648165E000}" dt="2024-10-18T15:41:36.904" v="2994" actId="478"/>
          <ac:spMkLst>
            <pc:docMk/>
            <pc:sldMk cId="91216775" sldId="316"/>
            <ac:spMk id="3" creationId="{AC194733-AF73-28A6-ABA9-1251D7EC335A}"/>
          </ac:spMkLst>
        </pc:spChg>
        <pc:spChg chg="add del mod">
          <ac:chgData name="Hailey Banack" userId="df58c6bd-3e89-4835-b83d-a52c76bdafc9" providerId="ADAL" clId="{6C8A8FC0-6E32-6746-9133-9F648165E000}" dt="2024-10-18T15:41:42.864" v="2996" actId="478"/>
          <ac:spMkLst>
            <pc:docMk/>
            <pc:sldMk cId="91216775" sldId="316"/>
            <ac:spMk id="5" creationId="{258D7132-56DF-C107-9DF6-1B830818608F}"/>
          </ac:spMkLst>
        </pc:spChg>
        <pc:spChg chg="add mod">
          <ac:chgData name="Hailey Banack" userId="df58c6bd-3e89-4835-b83d-a52c76bdafc9" providerId="ADAL" clId="{6C8A8FC0-6E32-6746-9133-9F648165E000}" dt="2024-10-18T15:41:50.444" v="2998"/>
          <ac:spMkLst>
            <pc:docMk/>
            <pc:sldMk cId="91216775" sldId="316"/>
            <ac:spMk id="6" creationId="{C4954CD0-E99E-B61E-87AF-F9A44C9D678C}"/>
          </ac:spMkLst>
        </pc:spChg>
        <pc:spChg chg="add mod">
          <ac:chgData name="Hailey Banack" userId="df58c6bd-3e89-4835-b83d-a52c76bdafc9" providerId="ADAL" clId="{6C8A8FC0-6E32-6746-9133-9F648165E000}" dt="2024-10-18T15:42:56.948" v="3016" actId="1076"/>
          <ac:spMkLst>
            <pc:docMk/>
            <pc:sldMk cId="91216775" sldId="316"/>
            <ac:spMk id="7" creationId="{70F94260-F94D-D051-E3B0-DF690CED2721}"/>
          </ac:spMkLst>
        </pc:spChg>
        <pc:spChg chg="add mod">
          <ac:chgData name="Hailey Banack" userId="df58c6bd-3e89-4835-b83d-a52c76bdafc9" providerId="ADAL" clId="{6C8A8FC0-6E32-6746-9133-9F648165E000}" dt="2024-10-18T15:42:54.402" v="3015" actId="1076"/>
          <ac:spMkLst>
            <pc:docMk/>
            <pc:sldMk cId="91216775" sldId="316"/>
            <ac:spMk id="8" creationId="{268C3809-1660-F4B5-B491-798372C86982}"/>
          </ac:spMkLst>
        </pc:spChg>
        <pc:spChg chg="del">
          <ac:chgData name="Hailey Banack" userId="df58c6bd-3e89-4835-b83d-a52c76bdafc9" providerId="ADAL" clId="{6C8A8FC0-6E32-6746-9133-9F648165E000}" dt="2024-10-18T15:44:04.910" v="3042" actId="478"/>
          <ac:spMkLst>
            <pc:docMk/>
            <pc:sldMk cId="91216775" sldId="316"/>
            <ac:spMk id="9" creationId="{1AAC3AE4-9DAA-5D7B-2CBB-BB6A7B5C9A3A}"/>
          </ac:spMkLst>
        </pc:spChg>
        <pc:spChg chg="add mod">
          <ac:chgData name="Hailey Banack" userId="df58c6bd-3e89-4835-b83d-a52c76bdafc9" providerId="ADAL" clId="{6C8A8FC0-6E32-6746-9133-9F648165E000}" dt="2024-10-18T15:42:50.453" v="3014" actId="1076"/>
          <ac:spMkLst>
            <pc:docMk/>
            <pc:sldMk cId="91216775" sldId="316"/>
            <ac:spMk id="10" creationId="{36A2D7FC-D18F-872D-D1A7-A06FCCF344F0}"/>
          </ac:spMkLst>
        </pc:spChg>
        <pc:spChg chg="del">
          <ac:chgData name="Hailey Banack" userId="df58c6bd-3e89-4835-b83d-a52c76bdafc9" providerId="ADAL" clId="{6C8A8FC0-6E32-6746-9133-9F648165E000}" dt="2024-10-18T15:44:08.014" v="3044" actId="478"/>
          <ac:spMkLst>
            <pc:docMk/>
            <pc:sldMk cId="91216775" sldId="316"/>
            <ac:spMk id="11" creationId="{3C9B2704-523D-2984-21CA-A7FA5A93E7B9}"/>
          </ac:spMkLst>
        </pc:spChg>
        <pc:spChg chg="del">
          <ac:chgData name="Hailey Banack" userId="df58c6bd-3e89-4835-b83d-a52c76bdafc9" providerId="ADAL" clId="{6C8A8FC0-6E32-6746-9133-9F648165E000}" dt="2024-10-18T15:44:05.986" v="3043" actId="478"/>
          <ac:spMkLst>
            <pc:docMk/>
            <pc:sldMk cId="91216775" sldId="316"/>
            <ac:spMk id="12" creationId="{1F89A7CA-51BF-5229-7422-098C1CDED565}"/>
          </ac:spMkLst>
        </pc:spChg>
        <pc:spChg chg="add mod">
          <ac:chgData name="Hailey Banack" userId="df58c6bd-3e89-4835-b83d-a52c76bdafc9" providerId="ADAL" clId="{6C8A8FC0-6E32-6746-9133-9F648165E000}" dt="2024-10-18T15:42:43.265" v="3012" actId="1076"/>
          <ac:spMkLst>
            <pc:docMk/>
            <pc:sldMk cId="91216775" sldId="316"/>
            <ac:spMk id="14" creationId="{7BB427D4-8676-C5E0-08FA-1E41DB78D273}"/>
          </ac:spMkLst>
        </pc:spChg>
        <pc:spChg chg="add mod">
          <ac:chgData name="Hailey Banack" userId="df58c6bd-3e89-4835-b83d-a52c76bdafc9" providerId="ADAL" clId="{6C8A8FC0-6E32-6746-9133-9F648165E000}" dt="2024-10-18T15:42:47.452" v="3013" actId="1076"/>
          <ac:spMkLst>
            <pc:docMk/>
            <pc:sldMk cId="91216775" sldId="316"/>
            <ac:spMk id="15" creationId="{7118A1E9-70AA-649D-84A2-7CA840CC60D8}"/>
          </ac:spMkLst>
        </pc:spChg>
        <pc:spChg chg="add mod">
          <ac:chgData name="Hailey Banack" userId="df58c6bd-3e89-4835-b83d-a52c76bdafc9" providerId="ADAL" clId="{6C8A8FC0-6E32-6746-9133-9F648165E000}" dt="2024-10-18T15:43:11.797" v="3023" actId="1076"/>
          <ac:spMkLst>
            <pc:docMk/>
            <pc:sldMk cId="91216775" sldId="316"/>
            <ac:spMk id="16" creationId="{7259435F-3C38-8D68-D571-D5BB3A8BA23E}"/>
          </ac:spMkLst>
        </pc:spChg>
        <pc:spChg chg="add mod">
          <ac:chgData name="Hailey Banack" userId="df58c6bd-3e89-4835-b83d-a52c76bdafc9" providerId="ADAL" clId="{6C8A8FC0-6E32-6746-9133-9F648165E000}" dt="2024-10-18T15:43:17.035" v="3024" actId="1076"/>
          <ac:spMkLst>
            <pc:docMk/>
            <pc:sldMk cId="91216775" sldId="316"/>
            <ac:spMk id="17" creationId="{07452F46-5047-6162-10B2-D9A888E29008}"/>
          </ac:spMkLst>
        </pc:spChg>
        <pc:spChg chg="add mod">
          <ac:chgData name="Hailey Banack" userId="df58c6bd-3e89-4835-b83d-a52c76bdafc9" providerId="ADAL" clId="{6C8A8FC0-6E32-6746-9133-9F648165E000}" dt="2024-10-18T15:43:22.320" v="3025" actId="1076"/>
          <ac:spMkLst>
            <pc:docMk/>
            <pc:sldMk cId="91216775" sldId="316"/>
            <ac:spMk id="18" creationId="{2B27E529-48E3-9F56-B6CE-84776E70F90B}"/>
          </ac:spMkLst>
        </pc:spChg>
        <pc:spChg chg="add mod">
          <ac:chgData name="Hailey Banack" userId="df58c6bd-3e89-4835-b83d-a52c76bdafc9" providerId="ADAL" clId="{6C8A8FC0-6E32-6746-9133-9F648165E000}" dt="2024-10-18T15:43:29.197" v="3027" actId="1076"/>
          <ac:spMkLst>
            <pc:docMk/>
            <pc:sldMk cId="91216775" sldId="316"/>
            <ac:spMk id="19" creationId="{9EEDDF92-CFBA-8BF9-BEF5-39D7488088C8}"/>
          </ac:spMkLst>
        </pc:spChg>
        <pc:spChg chg="add mod">
          <ac:chgData name="Hailey Banack" userId="df58c6bd-3e89-4835-b83d-a52c76bdafc9" providerId="ADAL" clId="{6C8A8FC0-6E32-6746-9133-9F648165E000}" dt="2024-10-18T15:43:25.799" v="3026" actId="1076"/>
          <ac:spMkLst>
            <pc:docMk/>
            <pc:sldMk cId="91216775" sldId="316"/>
            <ac:spMk id="20" creationId="{2F1D5097-7FDD-FE58-DFF8-7BE1FD17EB70}"/>
          </ac:spMkLst>
        </pc:spChg>
        <pc:spChg chg="add del mod">
          <ac:chgData name="Hailey Banack" userId="df58c6bd-3e89-4835-b83d-a52c76bdafc9" providerId="ADAL" clId="{6C8A8FC0-6E32-6746-9133-9F648165E000}" dt="2024-10-18T15:44:11.726" v="3046" actId="478"/>
          <ac:spMkLst>
            <pc:docMk/>
            <pc:sldMk cId="91216775" sldId="316"/>
            <ac:spMk id="27" creationId="{A05EACEC-3EE6-E191-0760-666EFCB079AB}"/>
          </ac:spMkLst>
        </pc:spChg>
        <pc:spChg chg="add mod">
          <ac:chgData name="Hailey Banack" userId="df58c6bd-3e89-4835-b83d-a52c76bdafc9" providerId="ADAL" clId="{6C8A8FC0-6E32-6746-9133-9F648165E000}" dt="2024-10-18T15:52:12.722" v="3343" actId="122"/>
          <ac:spMkLst>
            <pc:docMk/>
            <pc:sldMk cId="91216775" sldId="316"/>
            <ac:spMk id="28" creationId="{133E6CD0-F712-4E26-0D70-ABFAC1A9D088}"/>
          </ac:spMkLst>
        </pc:spChg>
        <pc:spChg chg="add del mod">
          <ac:chgData name="Hailey Banack" userId="df58c6bd-3e89-4835-b83d-a52c76bdafc9" providerId="ADAL" clId="{6C8A8FC0-6E32-6746-9133-9F648165E000}" dt="2024-10-18T15:50:33.175" v="3334" actId="478"/>
          <ac:spMkLst>
            <pc:docMk/>
            <pc:sldMk cId="91216775" sldId="316"/>
            <ac:spMk id="30" creationId="{0B617E45-8CCA-4735-0BB7-7B521AC4F0E0}"/>
          </ac:spMkLst>
        </pc:spChg>
        <pc:spChg chg="add mod">
          <ac:chgData name="Hailey Banack" userId="df58c6bd-3e89-4835-b83d-a52c76bdafc9" providerId="ADAL" clId="{6C8A8FC0-6E32-6746-9133-9F648165E000}" dt="2024-10-18T15:56:31.323" v="3658" actId="1076"/>
          <ac:spMkLst>
            <pc:docMk/>
            <pc:sldMk cId="91216775" sldId="316"/>
            <ac:spMk id="32" creationId="{7D756917-B789-24AE-2DD6-C94CBA9E43C7}"/>
          </ac:spMkLst>
        </pc:spChg>
        <pc:spChg chg="add mod">
          <ac:chgData name="Hailey Banack" userId="df58c6bd-3e89-4835-b83d-a52c76bdafc9" providerId="ADAL" clId="{6C8A8FC0-6E32-6746-9133-9F648165E000}" dt="2024-10-18T15:56:26.660" v="3657" actId="20577"/>
          <ac:spMkLst>
            <pc:docMk/>
            <pc:sldMk cId="91216775" sldId="316"/>
            <ac:spMk id="33" creationId="{A6BAF7CC-96C4-4CF4-C2A9-F1B70803FCE9}"/>
          </ac:spMkLst>
        </pc:spChg>
        <pc:spChg chg="del mod">
          <ac:chgData name="Hailey Banack" userId="df58c6bd-3e89-4835-b83d-a52c76bdafc9" providerId="ADAL" clId="{6C8A8FC0-6E32-6746-9133-9F648165E000}" dt="2024-10-18T15:41:34.136" v="2993" actId="478"/>
          <ac:spMkLst>
            <pc:docMk/>
            <pc:sldMk cId="91216775" sldId="316"/>
            <ac:spMk id="326" creationId="{00000000-0000-0000-0000-000000000000}"/>
          </ac:spMkLst>
        </pc:spChg>
        <pc:spChg chg="del">
          <ac:chgData name="Hailey Banack" userId="df58c6bd-3e89-4835-b83d-a52c76bdafc9" providerId="ADAL" clId="{6C8A8FC0-6E32-6746-9133-9F648165E000}" dt="2024-10-18T15:41:39.176" v="2995" actId="478"/>
          <ac:spMkLst>
            <pc:docMk/>
            <pc:sldMk cId="91216775" sldId="316"/>
            <ac:spMk id="330" creationId="{00000000-0000-0000-0000-000000000000}"/>
          </ac:spMkLst>
        </pc:spChg>
        <pc:spChg chg="del">
          <ac:chgData name="Hailey Banack" userId="df58c6bd-3e89-4835-b83d-a52c76bdafc9" providerId="ADAL" clId="{6C8A8FC0-6E32-6746-9133-9F648165E000}" dt="2024-10-18T15:50:31.029" v="3333" actId="478"/>
          <ac:spMkLst>
            <pc:docMk/>
            <pc:sldMk cId="91216775" sldId="316"/>
            <ac:spMk id="332" creationId="{00000000-0000-0000-0000-000000000000}"/>
          </ac:spMkLst>
        </pc:spChg>
        <pc:spChg chg="del">
          <ac:chgData name="Hailey Banack" userId="df58c6bd-3e89-4835-b83d-a52c76bdafc9" providerId="ADAL" clId="{6C8A8FC0-6E32-6746-9133-9F648165E000}" dt="2024-10-18T15:44:09.854" v="3045" actId="478"/>
          <ac:spMkLst>
            <pc:docMk/>
            <pc:sldMk cId="91216775" sldId="316"/>
            <ac:spMk id="333" creationId="{00000000-0000-0000-0000-000000000000}"/>
          </ac:spMkLst>
        </pc:spChg>
        <pc:picChg chg="del mod">
          <ac:chgData name="Hailey Banack" userId="df58c6bd-3e89-4835-b83d-a52c76bdafc9" providerId="ADAL" clId="{6C8A8FC0-6E32-6746-9133-9F648165E000}" dt="2024-10-18T15:41:30.714" v="2991" actId="478"/>
          <ac:picMkLst>
            <pc:docMk/>
            <pc:sldMk cId="91216775" sldId="316"/>
            <ac:picMk id="13" creationId="{2E2B05F2-BFA2-C0E1-7E7F-56A9E5660F1D}"/>
          </ac:picMkLst>
        </pc:picChg>
        <pc:picChg chg="add mod">
          <ac:chgData name="Hailey Banack" userId="df58c6bd-3e89-4835-b83d-a52c76bdafc9" providerId="ADAL" clId="{6C8A8FC0-6E32-6746-9133-9F648165E000}" dt="2024-10-18T15:44:00.521" v="3041" actId="1076"/>
          <ac:picMkLst>
            <pc:docMk/>
            <pc:sldMk cId="91216775" sldId="316"/>
            <ac:picMk id="21" creationId="{D2D40FF5-E4F9-F2AC-CE1F-DA45DB234538}"/>
          </ac:picMkLst>
        </pc:picChg>
        <pc:picChg chg="add mod">
          <ac:chgData name="Hailey Banack" userId="df58c6bd-3e89-4835-b83d-a52c76bdafc9" providerId="ADAL" clId="{6C8A8FC0-6E32-6746-9133-9F648165E000}" dt="2024-10-18T15:43:57.266" v="3040" actId="14100"/>
          <ac:picMkLst>
            <pc:docMk/>
            <pc:sldMk cId="91216775" sldId="316"/>
            <ac:picMk id="22" creationId="{3220C36C-3907-ADEA-CDDE-AD055DEB059D}"/>
          </ac:picMkLst>
        </pc:picChg>
        <pc:picChg chg="add mod">
          <ac:chgData name="Hailey Banack" userId="df58c6bd-3e89-4835-b83d-a52c76bdafc9" providerId="ADAL" clId="{6C8A8FC0-6E32-6746-9133-9F648165E000}" dt="2024-10-18T15:43:50.757" v="3037" actId="1037"/>
          <ac:picMkLst>
            <pc:docMk/>
            <pc:sldMk cId="91216775" sldId="316"/>
            <ac:picMk id="23" creationId="{B51895F6-7F34-66B3-5C84-507561E8B442}"/>
          </ac:picMkLst>
        </pc:picChg>
        <pc:picChg chg="add mod">
          <ac:chgData name="Hailey Banack" userId="df58c6bd-3e89-4835-b83d-a52c76bdafc9" providerId="ADAL" clId="{6C8A8FC0-6E32-6746-9133-9F648165E000}" dt="2024-10-18T15:43:43.713" v="3035" actId="1076"/>
          <ac:picMkLst>
            <pc:docMk/>
            <pc:sldMk cId="91216775" sldId="316"/>
            <ac:picMk id="24" creationId="{67A66249-215C-68C2-919F-3E90A9A6D910}"/>
          </ac:picMkLst>
        </pc:picChg>
        <pc:picChg chg="add mod">
          <ac:chgData name="Hailey Banack" userId="df58c6bd-3e89-4835-b83d-a52c76bdafc9" providerId="ADAL" clId="{6C8A8FC0-6E32-6746-9133-9F648165E000}" dt="2024-10-18T15:43:40.300" v="3034" actId="1076"/>
          <ac:picMkLst>
            <pc:docMk/>
            <pc:sldMk cId="91216775" sldId="316"/>
            <ac:picMk id="25" creationId="{62D75FD2-14B8-C9C9-5240-A426CB67A1A9}"/>
          </ac:picMkLst>
        </pc:picChg>
        <pc:picChg chg="add mod">
          <ac:chgData name="Hailey Banack" userId="df58c6bd-3e89-4835-b83d-a52c76bdafc9" providerId="ADAL" clId="{6C8A8FC0-6E32-6746-9133-9F648165E000}" dt="2024-10-18T15:56:04.007" v="3648" actId="14100"/>
          <ac:picMkLst>
            <pc:docMk/>
            <pc:sldMk cId="91216775" sldId="316"/>
            <ac:picMk id="31" creationId="{8C7B0DED-9F38-9FA0-3638-8DCB39F11159}"/>
          </ac:picMkLst>
        </pc:picChg>
      </pc:sldChg>
      <pc:sldMasterChg chg="delSldLayout">
        <pc:chgData name="Hailey Banack" userId="df58c6bd-3e89-4835-b83d-a52c76bdafc9" providerId="ADAL" clId="{6C8A8FC0-6E32-6746-9133-9F648165E000}" dt="2024-10-18T15:45:06.295" v="3048" actId="2696"/>
        <pc:sldMasterMkLst>
          <pc:docMk/>
          <pc:sldMasterMk cId="0" sldId="2147483692"/>
        </pc:sldMasterMkLst>
        <pc:sldLayoutChg chg="del">
          <pc:chgData name="Hailey Banack" userId="df58c6bd-3e89-4835-b83d-a52c76bdafc9" providerId="ADAL" clId="{6C8A8FC0-6E32-6746-9133-9F648165E000}" dt="2024-10-18T15:40:08.789" v="2985" actId="2696"/>
          <pc:sldLayoutMkLst>
            <pc:docMk/>
            <pc:sldMasterMk cId="0" sldId="2147483692"/>
            <pc:sldLayoutMk cId="2993703257" sldId="2147483693"/>
          </pc:sldLayoutMkLst>
        </pc:sldLayoutChg>
        <pc:sldLayoutChg chg="del">
          <pc:chgData name="Hailey Banack" userId="df58c6bd-3e89-4835-b83d-a52c76bdafc9" providerId="ADAL" clId="{6C8A8FC0-6E32-6746-9133-9F648165E000}" dt="2024-10-18T15:45:06.295" v="3048" actId="2696"/>
          <pc:sldLayoutMkLst>
            <pc:docMk/>
            <pc:sldMasterMk cId="0" sldId="2147483692"/>
            <pc:sldLayoutMk cId="1234855328" sldId="2147483694"/>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4" name="Google Shape;404;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5934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36985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9"/>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5" r:id="rId3"/>
    <p:sldLayoutId id="2147483657" r:id="rId4"/>
    <p:sldLayoutId id="2147483658" r:id="rId5"/>
    <p:sldLayoutId id="2147483659" r:id="rId6"/>
    <p:sldLayoutId id="2147483665" r:id="rId7"/>
    <p:sldLayoutId id="2147483672" r:id="rId8"/>
    <p:sldLayoutId id="2147483687" r:id="rId9"/>
    <p:sldLayoutId id="2147483688" r:id="rId10"/>
    <p:sldLayoutId id="2147483689" r:id="rId11"/>
    <p:sldLayoutId id="2147483690" r:id="rId12"/>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t>Time-varying variables and analysis</a:t>
            </a:r>
            <a:endParaRPr sz="120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242825" y="333589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237932" y="394341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2</a:t>
            </a:r>
          </a:p>
          <a:p>
            <a:pPr marL="0" indent="0"/>
            <a:endParaRPr lang="en-US" sz="1200" dirty="0"/>
          </a:p>
          <a:p>
            <a:pPr marL="0" indent="0"/>
            <a:endParaRPr lang="en-US" sz="1200" dirty="0"/>
          </a:p>
        </p:txBody>
      </p:sp>
      <p:sp>
        <p:nvSpPr>
          <p:cNvPr id="6" name="Google Shape;309;p47">
            <a:extLst>
              <a:ext uri="{FF2B5EF4-FFF2-40B4-BE49-F238E27FC236}">
                <a16:creationId xmlns:a16="http://schemas.microsoft.com/office/drawing/2014/main" id="{850CABAB-D9E0-355B-4B1E-5611EE947C03}"/>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52"/>
          <p:cNvSpPr txBox="1">
            <a:spLocks noGrp="1"/>
          </p:cNvSpPr>
          <p:nvPr>
            <p:ph type="body" idx="1"/>
          </p:nvPr>
        </p:nvSpPr>
        <p:spPr>
          <a:xfrm>
            <a:off x="2142698" y="2100301"/>
            <a:ext cx="4858603" cy="1891500"/>
          </a:xfrm>
          <a:prstGeom prst="rect">
            <a:avLst/>
          </a:prstGeom>
        </p:spPr>
        <p:txBody>
          <a:bodyPr spcFirstLastPara="1" wrap="square" lIns="91425" tIns="91425" rIns="91425" bIns="91425" anchor="t" anchorCtr="0">
            <a:noAutofit/>
          </a:bodyPr>
          <a:lstStyle/>
          <a:p>
            <a:pPr marL="0" lvl="0" indent="0">
              <a:spcAft>
                <a:spcPts val="1600"/>
              </a:spcAft>
              <a:buNone/>
            </a:pPr>
            <a:r>
              <a:rPr lang="en" sz="1200" b="1" dirty="0"/>
              <a:t>Episode Overview</a:t>
            </a:r>
            <a:r>
              <a:rPr lang="en" sz="1200" dirty="0"/>
              <a:t>: </a:t>
            </a:r>
            <a:r>
              <a:rPr lang="en-US" sz="1200" dirty="0"/>
              <a:t>Have you ever wondered why it is so important to consider the concept of time in epidemiologic analyses? And, more importantly, what strategies exist to appropriately account for time and time-varying variables and time dependent confounding? In the first-ever episode of </a:t>
            </a:r>
            <a:r>
              <a:rPr lang="en-US" sz="1200" dirty="0" err="1"/>
              <a:t>SERious</a:t>
            </a:r>
            <a:r>
              <a:rPr lang="en-US" sz="1200" dirty="0"/>
              <a:t> Epidemiology, Dr. Eleanor Murray will be discussing the concept of time in epidemiologic research and explaining different types of time-related bias.</a:t>
            </a:r>
          </a:p>
          <a:p>
            <a:pPr marL="0" lvl="0" indent="0">
              <a:spcAft>
                <a:spcPts val="1600"/>
              </a:spcAft>
              <a:buNone/>
            </a:pPr>
            <a:endParaRPr lang="en-US" sz="1200" dirty="0"/>
          </a:p>
          <a:p>
            <a:pPr marL="0" lvl="0" indent="0">
              <a:spcAft>
                <a:spcPts val="1600"/>
              </a:spcAft>
              <a:buNone/>
            </a:pPr>
            <a:br>
              <a:rPr lang="en-US" sz="1200" dirty="0"/>
            </a:br>
            <a:endParaRPr lang="en-US" sz="1200" dirty="0"/>
          </a:p>
          <a:p>
            <a:pPr marL="0" lvl="0" indent="0">
              <a:spcAft>
                <a:spcPts val="1600"/>
              </a:spcAft>
              <a:buNone/>
            </a:pPr>
            <a:endParaRPr lang="en-US" sz="1200" dirty="0"/>
          </a:p>
          <a:p>
            <a:pPr marL="0" lvl="0" indent="0" algn="ctr" rtl="0">
              <a:spcBef>
                <a:spcPts val="0"/>
              </a:spcBef>
              <a:spcAft>
                <a:spcPts val="1600"/>
              </a:spcAft>
              <a:buNone/>
            </a:pPr>
            <a:endParaRPr sz="1200" dirty="0"/>
          </a:p>
        </p:txBody>
      </p:sp>
      <p:sp>
        <p:nvSpPr>
          <p:cNvPr id="366" name="Google Shape;366;p52"/>
          <p:cNvSpPr txBox="1">
            <a:spLocks noGrp="1"/>
          </p:cNvSpPr>
          <p:nvPr>
            <p:ph type="title"/>
          </p:nvPr>
        </p:nvSpPr>
        <p:spPr>
          <a:xfrm>
            <a:off x="1684709" y="1001573"/>
            <a:ext cx="5665233" cy="739915"/>
          </a:xfrm>
          <a:prstGeom prst="rect">
            <a:avLst/>
          </a:prstGeom>
        </p:spPr>
        <p:txBody>
          <a:bodyPr spcFirstLastPara="1" wrap="square" lIns="91425" tIns="91425" rIns="91425" bIns="91425" anchor="t" anchorCtr="0">
            <a:noAutofit/>
          </a:bodyPr>
          <a:lstStyle/>
          <a:p>
            <a:pPr lvl="0"/>
            <a:r>
              <a:rPr lang="en-US" sz="2000" dirty="0">
                <a:solidFill>
                  <a:srgbClr val="002060"/>
                </a:solidFill>
              </a:rPr>
              <a:t>Time is Not on Your Side</a:t>
            </a:r>
            <a:br>
              <a:rPr lang="en-US" sz="2000" dirty="0">
                <a:solidFill>
                  <a:srgbClr val="002060"/>
                </a:solidFill>
              </a:rPr>
            </a:br>
            <a:r>
              <a:rPr lang="en-US" sz="2000" dirty="0">
                <a:solidFill>
                  <a:srgbClr val="002060"/>
                </a:solidFill>
              </a:rPr>
              <a:t>featuring Dr. Eleanor Murray</a:t>
            </a:r>
            <a:endParaRPr sz="20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651788"/>
            <a:ext cx="1327838" cy="29553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65"/>
                                        </p:tgtEl>
                                        <p:attrNameLst>
                                          <p:attrName>style.visibility</p:attrName>
                                        </p:attrNameLst>
                                      </p:cBhvr>
                                      <p:to>
                                        <p:strVal val="visible"/>
                                      </p:to>
                                    </p:set>
                                    <p:animEffect transition="in" filter="fade">
                                      <p:cBhvr>
                                        <p:cTn id="7" dur="1000"/>
                                        <p:tgtEl>
                                          <p:spTgt spid="365"/>
                                        </p:tgtEl>
                                      </p:cBhvr>
                                    </p:animEffect>
                                  </p:childTnLst>
                                </p:cTn>
                              </p:par>
                              <p:par>
                                <p:cTn id="8" presetID="10" presetClass="entr" presetSubtype="0" fill="hold" nodeType="withEffect">
                                  <p:stCondLst>
                                    <p:cond delay="0"/>
                                  </p:stCondLst>
                                  <p:childTnLst>
                                    <p:set>
                                      <p:cBhvr>
                                        <p:cTn id="9" dur="1" fill="hold">
                                          <p:stCondLst>
                                            <p:cond delay="0"/>
                                          </p:stCondLst>
                                        </p:cTn>
                                        <p:tgtEl>
                                          <p:spTgt spid="366"/>
                                        </p:tgtEl>
                                        <p:attrNameLst>
                                          <p:attrName>style.visibility</p:attrName>
                                        </p:attrNameLst>
                                      </p:cBhvr>
                                      <p:to>
                                        <p:strVal val="visible"/>
                                      </p:to>
                                    </p:set>
                                    <p:animEffect transition="in" filter="fade">
                                      <p:cBhvr>
                                        <p:cTn id="10"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200" dirty="0"/>
              <a:t>S1E2</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49"/>
          <p:cNvSpPr txBox="1">
            <a:spLocks noGrp="1"/>
          </p:cNvSpPr>
          <p:nvPr>
            <p:ph type="title" idx="8"/>
          </p:nvPr>
        </p:nvSpPr>
        <p:spPr>
          <a:xfrm>
            <a:off x="1238590" y="850062"/>
            <a:ext cx="2403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200" dirty="0">
                <a:solidFill>
                  <a:schemeClr val="tx1"/>
                </a:solidFill>
              </a:rPr>
              <a:t>Why should we care about time?</a:t>
            </a:r>
            <a:endParaRPr sz="2200" dirty="0">
              <a:solidFill>
                <a:schemeClr val="tx1"/>
              </a:solidFill>
            </a:endParaRPr>
          </a:p>
        </p:txBody>
      </p:sp>
      <p:sp>
        <p:nvSpPr>
          <p:cNvPr id="330" name="Google Shape;330;p49"/>
          <p:cNvSpPr txBox="1">
            <a:spLocks noGrp="1"/>
          </p:cNvSpPr>
          <p:nvPr>
            <p:ph type="subTitle" idx="1"/>
          </p:nvPr>
        </p:nvSpPr>
        <p:spPr>
          <a:xfrm>
            <a:off x="541181" y="2378023"/>
            <a:ext cx="3325678" cy="2789250"/>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dirty="0"/>
              <a:t>Time is essential for understanding risks and rates</a:t>
            </a:r>
          </a:p>
          <a:p>
            <a:pPr marL="285750" lvl="0" indent="-285750" algn="l" rtl="0">
              <a:spcBef>
                <a:spcPts val="0"/>
              </a:spcBef>
              <a:spcAft>
                <a:spcPts val="0"/>
              </a:spcAft>
              <a:buFont typeface="Arial" panose="020B0604020202020204" pitchFamily="34" charset="0"/>
              <a:buChar char="•"/>
            </a:pPr>
            <a:endParaRPr lang="en" dirty="0"/>
          </a:p>
          <a:p>
            <a:pPr marL="285750" lvl="0" indent="-285750" algn="l" rtl="0">
              <a:spcBef>
                <a:spcPts val="0"/>
              </a:spcBef>
              <a:spcAft>
                <a:spcPts val="0"/>
              </a:spcAft>
              <a:buFont typeface="Arial" panose="020B0604020202020204" pitchFamily="34" charset="0"/>
              <a:buChar char="•"/>
            </a:pPr>
            <a:r>
              <a:rPr lang="en" dirty="0"/>
              <a:t>Risks and rates can be  used to quantify an </a:t>
            </a:r>
            <a:r>
              <a:rPr lang="en" dirty="0" err="1"/>
              <a:t>associa</a:t>
            </a:r>
            <a:r>
              <a:rPr lang="en-US" dirty="0" err="1"/>
              <a:t>ti</a:t>
            </a:r>
            <a:r>
              <a:rPr lang="en" dirty="0"/>
              <a:t>on (or effect) between an exposure and outcome</a:t>
            </a:r>
          </a:p>
          <a:p>
            <a:pPr marL="285750" lvl="0" indent="-285750" algn="l" rtl="0">
              <a:spcBef>
                <a:spcPts val="0"/>
              </a:spcBef>
              <a:spcAft>
                <a:spcPts val="0"/>
              </a:spcAft>
              <a:buFont typeface="Arial" panose="020B0604020202020204" pitchFamily="34" charset="0"/>
              <a:buChar char="•"/>
            </a:pPr>
            <a:endParaRPr lang="en" dirty="0"/>
          </a:p>
        </p:txBody>
      </p:sp>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333" name="Google Shape;333;p49"/>
          <p:cNvSpPr txBox="1">
            <a:spLocks noGrp="1"/>
          </p:cNvSpPr>
          <p:nvPr>
            <p:ph type="title" idx="4"/>
          </p:nvPr>
        </p:nvSpPr>
        <p:spPr>
          <a:xfrm>
            <a:off x="3881712" y="361662"/>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chemeClr val="bg2"/>
                </a:solidFill>
                <a:uFill>
                  <a:noFill/>
                </a:uFill>
              </a:rPr>
              <a:t>Rate:</a:t>
            </a:r>
            <a:endParaRPr dirty="0">
              <a:solidFill>
                <a:schemeClr val="bg2"/>
              </a:solidFill>
            </a:endParaRPr>
          </a:p>
        </p:txBody>
      </p:sp>
      <p:sp>
        <p:nvSpPr>
          <p:cNvPr id="9" name="Google Shape;330;p49">
            <a:extLst>
              <a:ext uri="{FF2B5EF4-FFF2-40B4-BE49-F238E27FC236}">
                <a16:creationId xmlns:a16="http://schemas.microsoft.com/office/drawing/2014/main" id="{1AAC3AE4-9DAA-5D7B-2CBB-BB6A7B5C9A3A}"/>
              </a:ext>
            </a:extLst>
          </p:cNvPr>
          <p:cNvSpPr txBox="1">
            <a:spLocks/>
          </p:cNvSpPr>
          <p:nvPr/>
        </p:nvSpPr>
        <p:spPr>
          <a:xfrm>
            <a:off x="5277141" y="819785"/>
            <a:ext cx="3325678" cy="278925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285750" indent="-285750" algn="l">
              <a:buFont typeface="Arial" panose="020B0604020202020204" pitchFamily="34" charset="0"/>
              <a:buChar char="•"/>
            </a:pPr>
            <a:r>
              <a:rPr lang="en" dirty="0"/>
              <a:t>Number of cases per unit of time</a:t>
            </a:r>
          </a:p>
          <a:p>
            <a:pPr marL="285750" indent="-285750" algn="l">
              <a:buFont typeface="Arial" panose="020B0604020202020204" pitchFamily="34" charset="0"/>
              <a:buChar char="•"/>
            </a:pPr>
            <a:r>
              <a:rPr lang="en" dirty="0"/>
              <a:t>Measures how quickly an outcome is occur</a:t>
            </a:r>
            <a:r>
              <a:rPr lang="en-US" dirty="0"/>
              <a:t>r</a:t>
            </a:r>
            <a:r>
              <a:rPr lang="en" dirty="0" err="1"/>
              <a:t>ing</a:t>
            </a:r>
            <a:r>
              <a:rPr lang="en" dirty="0"/>
              <a:t> in the population </a:t>
            </a:r>
          </a:p>
        </p:txBody>
      </p:sp>
      <p:sp>
        <p:nvSpPr>
          <p:cNvPr id="11" name="Google Shape;333;p49">
            <a:extLst>
              <a:ext uri="{FF2B5EF4-FFF2-40B4-BE49-F238E27FC236}">
                <a16:creationId xmlns:a16="http://schemas.microsoft.com/office/drawing/2014/main" id="{3C9B2704-523D-2984-21CA-A7FA5A93E7B9}"/>
              </a:ext>
            </a:extLst>
          </p:cNvPr>
          <p:cNvSpPr txBox="1">
            <a:spLocks/>
          </p:cNvSpPr>
          <p:nvPr/>
        </p:nvSpPr>
        <p:spPr>
          <a:xfrm>
            <a:off x="3866860" y="2091540"/>
            <a:ext cx="2917800" cy="4884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100"/>
              <a:buFont typeface="Concert One"/>
              <a:buNone/>
              <a:defRPr sz="2100" b="1" i="0" u="none" strike="noStrike" cap="none">
                <a:solidFill>
                  <a:schemeClr val="accent2"/>
                </a:solidFill>
                <a:latin typeface="Concert One"/>
                <a:ea typeface="Concert One"/>
                <a:cs typeface="Concert One"/>
                <a:sym typeface="Concert One"/>
              </a:defRPr>
            </a:lvl1pPr>
            <a:lvl2pPr marR="0" lvl="1"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2pPr>
            <a:lvl3pPr marR="0" lvl="2"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3pPr>
            <a:lvl4pPr marR="0" lvl="3"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4pPr>
            <a:lvl5pPr marR="0" lvl="4"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5pPr>
            <a:lvl6pPr marR="0" lvl="5"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6pPr>
            <a:lvl7pPr marR="0" lvl="6"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7pPr>
            <a:lvl8pPr marR="0" lvl="7"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8pPr>
            <a:lvl9pPr marR="0" lvl="8"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9pPr>
          </a:lstStyle>
          <a:p>
            <a:r>
              <a:rPr lang="en-US" dirty="0">
                <a:solidFill>
                  <a:schemeClr val="bg2"/>
                </a:solidFill>
                <a:uFill>
                  <a:noFill/>
                </a:uFill>
              </a:rPr>
              <a:t>Risk:</a:t>
            </a:r>
            <a:endParaRPr lang="en-US" dirty="0">
              <a:solidFill>
                <a:schemeClr val="bg2"/>
              </a:solidFill>
            </a:endParaRPr>
          </a:p>
        </p:txBody>
      </p:sp>
      <p:sp>
        <p:nvSpPr>
          <p:cNvPr id="12" name="Google Shape;330;p49">
            <a:extLst>
              <a:ext uri="{FF2B5EF4-FFF2-40B4-BE49-F238E27FC236}">
                <a16:creationId xmlns:a16="http://schemas.microsoft.com/office/drawing/2014/main" id="{1F89A7CA-51BF-5229-7422-098C1CDED565}"/>
              </a:ext>
            </a:extLst>
          </p:cNvPr>
          <p:cNvSpPr txBox="1">
            <a:spLocks/>
          </p:cNvSpPr>
          <p:nvPr/>
        </p:nvSpPr>
        <p:spPr>
          <a:xfrm>
            <a:off x="5340612" y="2426793"/>
            <a:ext cx="3325678" cy="278925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285750" indent="-285750" algn="l">
              <a:buFont typeface="Arial" panose="020B0604020202020204" pitchFamily="34" charset="0"/>
              <a:buChar char="•"/>
            </a:pPr>
            <a:r>
              <a:rPr lang="en" dirty="0"/>
              <a:t>Number of cases occurring in the population at risk </a:t>
            </a:r>
          </a:p>
          <a:p>
            <a:pPr marL="285750" indent="-285750" algn="l">
              <a:buFont typeface="Arial" panose="020B0604020202020204" pitchFamily="34" charset="0"/>
              <a:buChar char="•"/>
            </a:pPr>
            <a:endParaRPr lang="en" dirty="0"/>
          </a:p>
          <a:p>
            <a:pPr marL="285750" indent="-285750" algn="l">
              <a:buFont typeface="Arial" panose="020B0604020202020204" pitchFamily="34" charset="0"/>
              <a:buChar char="•"/>
            </a:pPr>
            <a:r>
              <a:rPr lang="en" dirty="0"/>
              <a:t>Measures the probability that an outcome occurs in an individual over a fixed time interval</a:t>
            </a:r>
          </a:p>
        </p:txBody>
      </p:sp>
      <p:pic>
        <p:nvPicPr>
          <p:cNvPr id="13" name="Google Shape;853;p81">
            <a:extLst>
              <a:ext uri="{FF2B5EF4-FFF2-40B4-BE49-F238E27FC236}">
                <a16:creationId xmlns:a16="http://schemas.microsoft.com/office/drawing/2014/main" id="{2E2B05F2-BFA2-C0E1-7E7F-56A9E5660F1D}"/>
              </a:ext>
            </a:extLst>
          </p:cNvPr>
          <p:cNvPicPr preferRelativeResize="0"/>
          <p:nvPr/>
        </p:nvPicPr>
        <p:blipFill>
          <a:blip r:embed="rId3">
            <a:alphaModFix amt="86000"/>
          </a:blip>
          <a:stretch>
            <a:fillRect/>
          </a:stretch>
        </p:blipFill>
        <p:spPr>
          <a:xfrm rot="352086">
            <a:off x="768060" y="378375"/>
            <a:ext cx="3337696" cy="179143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0"/>
                                        </p:tgtEl>
                                        <p:attrNameLst>
                                          <p:attrName>style.visibility</p:attrName>
                                        </p:attrNameLst>
                                      </p:cBhvr>
                                      <p:to>
                                        <p:strVal val="visible"/>
                                      </p:to>
                                    </p:set>
                                    <p:anim calcmode="lin" valueType="num">
                                      <p:cBhvr additive="base">
                                        <p:cTn id="7" dur="1000"/>
                                        <p:tgtEl>
                                          <p:spTgt spid="330"/>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33"/>
                                        </p:tgtEl>
                                        <p:attrNameLst>
                                          <p:attrName>style.visibility</p:attrName>
                                        </p:attrNameLst>
                                      </p:cBhvr>
                                      <p:to>
                                        <p:strVal val="visible"/>
                                      </p:to>
                                    </p:set>
                                    <p:anim calcmode="lin" valueType="num">
                                      <p:cBhvr additive="base">
                                        <p:cTn id="10" dur="1000"/>
                                        <p:tgtEl>
                                          <p:spTgt spid="333"/>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32"/>
                                        </p:tgtEl>
                                        <p:attrNameLst>
                                          <p:attrName>style.visibility</p:attrName>
                                        </p:attrNameLst>
                                      </p:cBhvr>
                                      <p:to>
                                        <p:strVal val="visible"/>
                                      </p:to>
                                    </p:set>
                                    <p:anim calcmode="lin" valueType="num">
                                      <p:cBhvr additive="base">
                                        <p:cTn id="13" dur="1000"/>
                                        <p:tgtEl>
                                          <p:spTgt spid="332"/>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1000"/>
                                        <p:tgtEl>
                                          <p:spTgt spid="9"/>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1000"/>
                                        <p:tgtEl>
                                          <p:spTgt spid="11"/>
                                        </p:tgtEl>
                                        <p:attrNameLst>
                                          <p:attrName>ppt_y</p:attrName>
                                        </p:attrNameLst>
                                      </p:cBhvr>
                                      <p:tavLst>
                                        <p:tav tm="0">
                                          <p:val>
                                            <p:strVal val="#ppt_y+1"/>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 calcmode="lin" valueType="num">
                                      <p:cBhvr additive="base">
                                        <p:cTn id="22" dur="1000"/>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55"/>
          <p:cNvSpPr txBox="1">
            <a:spLocks noGrp="1"/>
          </p:cNvSpPr>
          <p:nvPr>
            <p:ph type="subTitle" idx="1"/>
          </p:nvPr>
        </p:nvSpPr>
        <p:spPr>
          <a:xfrm>
            <a:off x="1170317" y="537149"/>
            <a:ext cx="2403899" cy="697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solidFill>
                  <a:schemeClr val="tx1"/>
                </a:solidFill>
              </a:rPr>
              <a:t>Time related biases</a:t>
            </a:r>
            <a:endParaRPr sz="2400" dirty="0">
              <a:solidFill>
                <a:schemeClr val="tx1"/>
              </a:solidFill>
            </a:endParaRPr>
          </a:p>
        </p:txBody>
      </p:sp>
      <p:sp>
        <p:nvSpPr>
          <p:cNvPr id="407" name="Google Shape;407;p55"/>
          <p:cNvSpPr txBox="1">
            <a:spLocks noGrp="1"/>
          </p:cNvSpPr>
          <p:nvPr>
            <p:ph type="body" idx="2"/>
          </p:nvPr>
        </p:nvSpPr>
        <p:spPr>
          <a:xfrm>
            <a:off x="567251" y="1063597"/>
            <a:ext cx="3637957" cy="4069200"/>
          </a:xfrm>
          <a:prstGeom prst="rect">
            <a:avLst/>
          </a:prstGeom>
        </p:spPr>
        <p:txBody>
          <a:bodyPr spcFirstLastPara="1" wrap="square" lIns="91425" tIns="91425" rIns="91425" bIns="91425" anchor="ctr" anchorCtr="0">
            <a:noAutofit/>
          </a:bodyPr>
          <a:lstStyle/>
          <a:p>
            <a:pPr marL="139700" lvl="0" indent="0">
              <a:buNone/>
            </a:pPr>
            <a:r>
              <a:rPr lang="en-US" sz="1200" b="1" dirty="0"/>
              <a:t>Common types of time related bias:</a:t>
            </a:r>
          </a:p>
          <a:p>
            <a:pPr lvl="1"/>
            <a:r>
              <a:rPr lang="en-US" sz="1200" dirty="0"/>
              <a:t>Time-varying confounding</a:t>
            </a:r>
          </a:p>
          <a:p>
            <a:pPr lvl="1"/>
            <a:r>
              <a:rPr lang="en-US" sz="1200" dirty="0"/>
              <a:t>Immortal time bias</a:t>
            </a:r>
          </a:p>
          <a:p>
            <a:pPr lvl="1"/>
            <a:r>
              <a:rPr lang="en-US" sz="1200" dirty="0"/>
              <a:t>Prevalent user biases</a:t>
            </a:r>
          </a:p>
          <a:p>
            <a:pPr marL="596900" lvl="1" indent="0">
              <a:buNone/>
            </a:pPr>
            <a:endParaRPr lang="en-US" sz="1200" dirty="0"/>
          </a:p>
          <a:p>
            <a:pPr marL="139700" indent="0">
              <a:buNone/>
            </a:pPr>
            <a:r>
              <a:rPr lang="en-US" sz="1200" dirty="0"/>
              <a:t>-Measurement of time-varying confounders is a pre-requisite for using strategies to address time varying confounding </a:t>
            </a:r>
          </a:p>
          <a:p>
            <a:pPr marL="139700" indent="0">
              <a:buNone/>
            </a:pPr>
            <a:endParaRPr lang="en-US" sz="1200" dirty="0"/>
          </a:p>
          <a:p>
            <a:pPr marL="139700" indent="0">
              <a:buNone/>
            </a:pPr>
            <a:r>
              <a:rPr lang="en-US" sz="1200" dirty="0"/>
              <a:t>-If you only have confounders measured at baseline, might be appropriate to limit yourself to analyses about baseline exposures</a:t>
            </a:r>
          </a:p>
          <a:p>
            <a:pPr marL="596900" lvl="1" indent="0">
              <a:buNone/>
            </a:pPr>
            <a:endParaRPr lang="en-US" sz="1200" dirty="0"/>
          </a:p>
        </p:txBody>
      </p:sp>
      <p:pic>
        <p:nvPicPr>
          <p:cNvPr id="5" name="Google Shape;1797;p114">
            <a:extLst>
              <a:ext uri="{FF2B5EF4-FFF2-40B4-BE49-F238E27FC236}">
                <a16:creationId xmlns:a16="http://schemas.microsoft.com/office/drawing/2014/main" id="{C2F032C0-C9A5-9905-1C45-9120D2ECAFBE}"/>
              </a:ext>
            </a:extLst>
          </p:cNvPr>
          <p:cNvPicPr preferRelativeResize="0"/>
          <p:nvPr/>
        </p:nvPicPr>
        <p:blipFill>
          <a:blip r:embed="rId3">
            <a:alphaModFix/>
          </a:blip>
          <a:stretch>
            <a:fillRect/>
          </a:stretch>
        </p:blipFill>
        <p:spPr>
          <a:xfrm rot="11105602">
            <a:off x="3579981" y="561641"/>
            <a:ext cx="588775" cy="832702"/>
          </a:xfrm>
          <a:prstGeom prst="rect">
            <a:avLst/>
          </a:prstGeom>
          <a:noFill/>
          <a:ln>
            <a:noFill/>
          </a:ln>
        </p:spPr>
      </p:pic>
      <p:pic>
        <p:nvPicPr>
          <p:cNvPr id="4" name="Google Shape;1797;p114">
            <a:extLst>
              <a:ext uri="{FF2B5EF4-FFF2-40B4-BE49-F238E27FC236}">
                <a16:creationId xmlns:a16="http://schemas.microsoft.com/office/drawing/2014/main" id="{2AD39E74-6E60-0871-4DF0-F785C94537D0}"/>
              </a:ext>
            </a:extLst>
          </p:cNvPr>
          <p:cNvPicPr preferRelativeResize="0"/>
          <p:nvPr/>
        </p:nvPicPr>
        <p:blipFill>
          <a:blip r:embed="rId3">
            <a:alphaModFix/>
          </a:blip>
          <a:stretch>
            <a:fillRect/>
          </a:stretch>
        </p:blipFill>
        <p:spPr>
          <a:xfrm rot="202792">
            <a:off x="731905" y="569502"/>
            <a:ext cx="588775" cy="832702"/>
          </a:xfrm>
          <a:prstGeom prst="rect">
            <a:avLst/>
          </a:prstGeom>
          <a:noFill/>
          <a:ln>
            <a:noFill/>
          </a:ln>
        </p:spPr>
      </p:pic>
      <p:pic>
        <p:nvPicPr>
          <p:cNvPr id="7" name="Google Shape;377;p53">
            <a:extLst>
              <a:ext uri="{FF2B5EF4-FFF2-40B4-BE49-F238E27FC236}">
                <a16:creationId xmlns:a16="http://schemas.microsoft.com/office/drawing/2014/main" id="{1169213D-70AE-F90C-850B-8AD30F9CDA04}"/>
              </a:ext>
            </a:extLst>
          </p:cNvPr>
          <p:cNvPicPr preferRelativeResize="0"/>
          <p:nvPr/>
        </p:nvPicPr>
        <p:blipFill>
          <a:blip r:embed="rId4">
            <a:alphaModFix/>
          </a:blip>
          <a:stretch>
            <a:fillRect/>
          </a:stretch>
        </p:blipFill>
        <p:spPr>
          <a:xfrm>
            <a:off x="4843417" y="163585"/>
            <a:ext cx="3094583" cy="3105964"/>
          </a:xfrm>
          <a:prstGeom prst="rect">
            <a:avLst/>
          </a:prstGeom>
          <a:noFill/>
          <a:ln>
            <a:noFill/>
          </a:ln>
          <a:effectLst>
            <a:outerShdw blurRad="57150" dist="19050" dir="5400000" algn="bl" rotWithShape="0">
              <a:srgbClr val="000000">
                <a:alpha val="50000"/>
              </a:srgbClr>
            </a:outerShdw>
          </a:effectLst>
        </p:spPr>
      </p:pic>
      <p:sp>
        <p:nvSpPr>
          <p:cNvPr id="8" name="Google Shape;330;p49">
            <a:extLst>
              <a:ext uri="{FF2B5EF4-FFF2-40B4-BE49-F238E27FC236}">
                <a16:creationId xmlns:a16="http://schemas.microsoft.com/office/drawing/2014/main" id="{74A248F6-2658-A9CF-8C21-17504AF72BB9}"/>
              </a:ext>
            </a:extLst>
          </p:cNvPr>
          <p:cNvSpPr txBox="1">
            <a:spLocks/>
          </p:cNvSpPr>
          <p:nvPr/>
        </p:nvSpPr>
        <p:spPr>
          <a:xfrm>
            <a:off x="5160011" y="1330622"/>
            <a:ext cx="2461393" cy="716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dirty="0"/>
              <a:t>Aligning exposure measurement and start of follow-up at time zero is essential to avoid time-related bias </a:t>
            </a:r>
          </a:p>
        </p:txBody>
      </p:sp>
      <p:sp>
        <p:nvSpPr>
          <p:cNvPr id="13" name="Google Shape;407;p55">
            <a:extLst>
              <a:ext uri="{FF2B5EF4-FFF2-40B4-BE49-F238E27FC236}">
                <a16:creationId xmlns:a16="http://schemas.microsoft.com/office/drawing/2014/main" id="{EB1F850E-AD8E-248D-5E6A-1BD69E68C330}"/>
              </a:ext>
            </a:extLst>
          </p:cNvPr>
          <p:cNvSpPr txBox="1">
            <a:spLocks/>
          </p:cNvSpPr>
          <p:nvPr/>
        </p:nvSpPr>
        <p:spPr>
          <a:xfrm>
            <a:off x="4929823" y="4053647"/>
            <a:ext cx="3637957" cy="82106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9pPr>
          </a:lstStyle>
          <a:p>
            <a:pPr marL="139700" indent="0">
              <a:buNone/>
            </a:pPr>
            <a:r>
              <a:rPr lang="en-US" sz="1200" dirty="0"/>
              <a:t>-Competing events can also introduce time-related bias </a:t>
            </a:r>
          </a:p>
          <a:p>
            <a:pPr marL="139700" indent="0">
              <a:buNone/>
            </a:pPr>
            <a:endParaRPr lang="en-US" sz="1200" b="1" dirty="0"/>
          </a:p>
        </p:txBody>
      </p:sp>
      <p:sp>
        <p:nvSpPr>
          <p:cNvPr id="18" name="Google Shape;1762;p108">
            <a:extLst>
              <a:ext uri="{FF2B5EF4-FFF2-40B4-BE49-F238E27FC236}">
                <a16:creationId xmlns:a16="http://schemas.microsoft.com/office/drawing/2014/main" id="{9FF55E13-3334-A0DB-CE38-5818F90943AA}"/>
              </a:ext>
            </a:extLst>
          </p:cNvPr>
          <p:cNvSpPr/>
          <p:nvPr/>
        </p:nvSpPr>
        <p:spPr>
          <a:xfrm>
            <a:off x="6270382" y="1063597"/>
            <a:ext cx="267280" cy="334314"/>
          </a:xfrm>
          <a:custGeom>
            <a:avLst/>
            <a:gdLst/>
            <a:ahLst/>
            <a:cxnLst/>
            <a:rect l="l" t="t" r="r" b="b"/>
            <a:pathLst>
              <a:path w="8764" h="10962" extrusionOk="0">
                <a:moveTo>
                  <a:pt x="6120" y="1508"/>
                </a:moveTo>
                <a:cubicBezTo>
                  <a:pt x="5882" y="2008"/>
                  <a:pt x="5620" y="2484"/>
                  <a:pt x="5311" y="2960"/>
                </a:cubicBezTo>
                <a:cubicBezTo>
                  <a:pt x="5144" y="3246"/>
                  <a:pt x="5287" y="3627"/>
                  <a:pt x="5620" y="3722"/>
                </a:cubicBezTo>
                <a:cubicBezTo>
                  <a:pt x="5811" y="3758"/>
                  <a:pt x="6007" y="3776"/>
                  <a:pt x="6207" y="3776"/>
                </a:cubicBezTo>
                <a:cubicBezTo>
                  <a:pt x="6406" y="3776"/>
                  <a:pt x="6609" y="3758"/>
                  <a:pt x="6811" y="3722"/>
                </a:cubicBezTo>
                <a:lnTo>
                  <a:pt x="6811" y="3722"/>
                </a:lnTo>
                <a:cubicBezTo>
                  <a:pt x="5620" y="4985"/>
                  <a:pt x="3691" y="5127"/>
                  <a:pt x="1905" y="5127"/>
                </a:cubicBezTo>
                <a:cubicBezTo>
                  <a:pt x="1524" y="4199"/>
                  <a:pt x="1262" y="3222"/>
                  <a:pt x="1119" y="2222"/>
                </a:cubicBezTo>
                <a:cubicBezTo>
                  <a:pt x="2858" y="2198"/>
                  <a:pt x="4501" y="2079"/>
                  <a:pt x="6120" y="1508"/>
                </a:cubicBezTo>
                <a:close/>
                <a:moveTo>
                  <a:pt x="7051" y="0"/>
                </a:moveTo>
                <a:cubicBezTo>
                  <a:pt x="6968" y="0"/>
                  <a:pt x="6886" y="17"/>
                  <a:pt x="6811" y="55"/>
                </a:cubicBezTo>
                <a:cubicBezTo>
                  <a:pt x="4858" y="1103"/>
                  <a:pt x="2786" y="1174"/>
                  <a:pt x="595" y="1174"/>
                </a:cubicBezTo>
                <a:cubicBezTo>
                  <a:pt x="582" y="1173"/>
                  <a:pt x="568" y="1172"/>
                  <a:pt x="554" y="1172"/>
                </a:cubicBezTo>
                <a:cubicBezTo>
                  <a:pt x="354" y="1172"/>
                  <a:pt x="164" y="1332"/>
                  <a:pt x="119" y="1555"/>
                </a:cubicBezTo>
                <a:cubicBezTo>
                  <a:pt x="24" y="1650"/>
                  <a:pt x="0" y="1770"/>
                  <a:pt x="24" y="1889"/>
                </a:cubicBezTo>
                <a:cubicBezTo>
                  <a:pt x="310" y="4865"/>
                  <a:pt x="2239" y="7461"/>
                  <a:pt x="2310" y="10462"/>
                </a:cubicBezTo>
                <a:cubicBezTo>
                  <a:pt x="2322" y="10795"/>
                  <a:pt x="2590" y="10962"/>
                  <a:pt x="2852" y="10962"/>
                </a:cubicBezTo>
                <a:cubicBezTo>
                  <a:pt x="3114" y="10962"/>
                  <a:pt x="3370" y="10795"/>
                  <a:pt x="3358" y="10462"/>
                </a:cubicBezTo>
                <a:cubicBezTo>
                  <a:pt x="3310" y="8938"/>
                  <a:pt x="2810" y="7556"/>
                  <a:pt x="2286" y="6175"/>
                </a:cubicBezTo>
                <a:cubicBezTo>
                  <a:pt x="4692" y="6104"/>
                  <a:pt x="7264" y="5651"/>
                  <a:pt x="8359" y="3294"/>
                </a:cubicBezTo>
                <a:cubicBezTo>
                  <a:pt x="8764" y="2984"/>
                  <a:pt x="8549" y="2365"/>
                  <a:pt x="8049" y="2341"/>
                </a:cubicBezTo>
                <a:lnTo>
                  <a:pt x="7978" y="2341"/>
                </a:lnTo>
                <a:cubicBezTo>
                  <a:pt x="7883" y="2341"/>
                  <a:pt x="7787" y="2389"/>
                  <a:pt x="7692" y="2436"/>
                </a:cubicBezTo>
                <a:cubicBezTo>
                  <a:pt x="7359" y="2555"/>
                  <a:pt x="7002" y="2651"/>
                  <a:pt x="6668" y="2722"/>
                </a:cubicBezTo>
                <a:cubicBezTo>
                  <a:pt x="7002" y="2032"/>
                  <a:pt x="7311" y="1341"/>
                  <a:pt x="7573" y="650"/>
                </a:cubicBezTo>
                <a:cubicBezTo>
                  <a:pt x="7726" y="287"/>
                  <a:pt x="7387" y="0"/>
                  <a:pt x="70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407;p55">
            <a:extLst>
              <a:ext uri="{FF2B5EF4-FFF2-40B4-BE49-F238E27FC236}">
                <a16:creationId xmlns:a16="http://schemas.microsoft.com/office/drawing/2014/main" id="{BFBDB368-F145-9CAB-BBB2-9D610FF30CF6}"/>
              </a:ext>
            </a:extLst>
          </p:cNvPr>
          <p:cNvSpPr txBox="1">
            <a:spLocks/>
          </p:cNvSpPr>
          <p:nvPr/>
        </p:nvSpPr>
        <p:spPr>
          <a:xfrm>
            <a:off x="4952758" y="3369417"/>
            <a:ext cx="3637957" cy="82106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9pPr>
          </a:lstStyle>
          <a:p>
            <a:pPr marL="139700" indent="0">
              <a:buNone/>
            </a:pPr>
            <a:r>
              <a:rPr lang="en-US" sz="1200" dirty="0"/>
              <a:t>-This can be very difficult or impossible using observational data</a:t>
            </a:r>
          </a:p>
          <a:p>
            <a:pPr marL="139700" indent="0">
              <a:buNone/>
            </a:pPr>
            <a:endParaRPr lang="en-US" sz="1200" b="1" dirty="0"/>
          </a:p>
        </p:txBody>
      </p:sp>
      <p:pic>
        <p:nvPicPr>
          <p:cNvPr id="22" name="Google Shape;1184;p94">
            <a:extLst>
              <a:ext uri="{FF2B5EF4-FFF2-40B4-BE49-F238E27FC236}">
                <a16:creationId xmlns:a16="http://schemas.microsoft.com/office/drawing/2014/main" id="{B57D91BA-5288-28A5-FE76-74C0DBC16985}"/>
              </a:ext>
            </a:extLst>
          </p:cNvPr>
          <p:cNvPicPr preferRelativeResize="0"/>
          <p:nvPr/>
        </p:nvPicPr>
        <p:blipFill>
          <a:blip r:embed="rId5">
            <a:alphaModFix amt="80000"/>
            <a:duotone>
              <a:prstClr val="black"/>
              <a:schemeClr val="tx2">
                <a:tint val="45000"/>
                <a:satMod val="400000"/>
              </a:schemeClr>
            </a:duotone>
          </a:blip>
          <a:stretch>
            <a:fillRect/>
          </a:stretch>
        </p:blipFill>
        <p:spPr>
          <a:xfrm rot="14306571" flipH="1">
            <a:off x="7508694" y="2538757"/>
            <a:ext cx="1423234" cy="64559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407"/>
                                        </p:tgtEl>
                                        <p:attrNameLst>
                                          <p:attrName>style.visibility</p:attrName>
                                        </p:attrNameLst>
                                      </p:cBhvr>
                                      <p:to>
                                        <p:strVal val="visible"/>
                                      </p:to>
                                    </p:set>
                                    <p:anim calcmode="lin" valueType="num">
                                      <p:cBhvr additive="base">
                                        <p:cTn id="7" dur="1000"/>
                                        <p:tgtEl>
                                          <p:spTgt spid="407"/>
                                        </p:tgtEl>
                                        <p:attrNameLst>
                                          <p:attrName>ppt_x</p:attrName>
                                        </p:attrNameLst>
                                      </p:cBhvr>
                                      <p:tavLst>
                                        <p:tav tm="0">
                                          <p:val>
                                            <p:strVal val="#ppt_x+1"/>
                                          </p:val>
                                        </p:tav>
                                        <p:tav tm="100000">
                                          <p:val>
                                            <p:strVal val="#ppt_x"/>
                                          </p:val>
                                        </p:tav>
                                      </p:tavLst>
                                    </p:anim>
                                  </p:childTnLst>
                                </p:cTn>
                              </p:par>
                              <p:par>
                                <p:cTn id="8" presetID="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 calcmode="lin" valueType="num">
                                      <p:cBhvr additive="base">
                                        <p:cTn id="10" dur="1000"/>
                                        <p:tgtEl>
                                          <p:spTgt spid="8"/>
                                        </p:tgtEl>
                                        <p:attrNameLst>
                                          <p:attrName>ppt_y</p:attrName>
                                        </p:attrNameLst>
                                      </p:cBhvr>
                                      <p:tavLst>
                                        <p:tav tm="0">
                                          <p:val>
                                            <p:strVal val="#ppt_y+1"/>
                                          </p:val>
                                        </p:tav>
                                        <p:tav tm="100000">
                                          <p:val>
                                            <p:strVal val="#ppt_y"/>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1000"/>
                                        <p:tgtEl>
                                          <p:spTgt spid="13"/>
                                        </p:tgtEl>
                                        <p:attrNameLst>
                                          <p:attrName>ppt_x</p:attrName>
                                        </p:attrNameLst>
                                      </p:cBhvr>
                                      <p:tavLst>
                                        <p:tav tm="0">
                                          <p:val>
                                            <p:strVal val="#ppt_x+1"/>
                                          </p:val>
                                        </p:tav>
                                        <p:tav tm="100000">
                                          <p:val>
                                            <p:strVal val="#ppt_x"/>
                                          </p:val>
                                        </p:tav>
                                      </p:tavLst>
                                    </p:anim>
                                  </p:childTnLst>
                                </p:cTn>
                              </p:par>
                            </p:childTnLst>
                          </p:cTn>
                        </p:par>
                        <p:par>
                          <p:cTn id="15" fill="hold">
                            <p:stCondLst>
                              <p:cond delay="2000"/>
                            </p:stCondLst>
                            <p:childTnLst>
                              <p:par>
                                <p:cTn id="16" presetID="2" presetClass="entr" presetSubtype="2"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1000"/>
                                        <p:tgtEl>
                                          <p:spTgt spid="21"/>
                                        </p:tgtEl>
                                        <p:attrNameLst>
                                          <p:attrName>ppt_x</p:attrName>
                                        </p:attrNameLst>
                                      </p:cBhvr>
                                      <p:tavLst>
                                        <p:tav tm="0">
                                          <p:val>
                                            <p:strVal val="#ppt_x+1"/>
                                          </p:val>
                                        </p:tav>
                                        <p:tav tm="100000">
                                          <p:val>
                                            <p:strVal val="#ppt_x"/>
                                          </p:val>
                                        </p:tav>
                                      </p:tavLst>
                                    </p:anim>
                                  </p:childTnLst>
                                </p:cTn>
                              </p:par>
                            </p:childTnLst>
                          </p:cTn>
                        </p:par>
                        <p:par>
                          <p:cTn id="19" fill="hold">
                            <p:stCondLst>
                              <p:cond delay="3000"/>
                            </p:stCondLst>
                            <p:childTnLst>
                              <p:par>
                                <p:cTn id="20" presetID="10" presetClass="entr" presetSubtype="0" fill="hold"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6" name="Google Shape;1485;p106">
            <a:extLst>
              <a:ext uri="{FF2B5EF4-FFF2-40B4-BE49-F238E27FC236}">
                <a16:creationId xmlns:a16="http://schemas.microsoft.com/office/drawing/2014/main" id="{C4954CD0-E99E-B61E-87AF-F9A44C9D678C}"/>
              </a:ext>
            </a:extLst>
          </p:cNvPr>
          <p:cNvSpPr txBox="1">
            <a:spLocks noGrp="1"/>
          </p:cNvSpPr>
          <p:nvPr>
            <p:ph type="title"/>
          </p:nvPr>
        </p:nvSpPr>
        <p:spPr>
          <a:xfrm>
            <a:off x="1112896" y="361376"/>
            <a:ext cx="2802600" cy="722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2000" dirty="0"/>
              <a:t>Strategies to consider when time is a factor</a:t>
            </a:r>
            <a:endParaRPr sz="2000" dirty="0"/>
          </a:p>
        </p:txBody>
      </p:sp>
      <p:sp>
        <p:nvSpPr>
          <p:cNvPr id="7" name="Google Shape;1486;p106">
            <a:extLst>
              <a:ext uri="{FF2B5EF4-FFF2-40B4-BE49-F238E27FC236}">
                <a16:creationId xmlns:a16="http://schemas.microsoft.com/office/drawing/2014/main" id="{70F94260-F94D-D051-E3B0-DF690CED2721}"/>
              </a:ext>
            </a:extLst>
          </p:cNvPr>
          <p:cNvSpPr txBox="1">
            <a:spLocks noGrp="1"/>
          </p:cNvSpPr>
          <p:nvPr>
            <p:ph type="subTitle" idx="1"/>
          </p:nvPr>
        </p:nvSpPr>
        <p:spPr>
          <a:xfrm>
            <a:off x="887909" y="1192407"/>
            <a:ext cx="3515049" cy="39291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200" dirty="0"/>
              <a:t>Consider whether your question can be answered with the data you have</a:t>
            </a:r>
            <a:endParaRPr sz="1200" dirty="0"/>
          </a:p>
        </p:txBody>
      </p:sp>
      <p:sp>
        <p:nvSpPr>
          <p:cNvPr id="8" name="Google Shape;1486;p106">
            <a:extLst>
              <a:ext uri="{FF2B5EF4-FFF2-40B4-BE49-F238E27FC236}">
                <a16:creationId xmlns:a16="http://schemas.microsoft.com/office/drawing/2014/main" id="{268C3809-1660-F4B5-B491-798372C86982}"/>
              </a:ext>
            </a:extLst>
          </p:cNvPr>
          <p:cNvSpPr txBox="1">
            <a:spLocks/>
          </p:cNvSpPr>
          <p:nvPr/>
        </p:nvSpPr>
        <p:spPr>
          <a:xfrm>
            <a:off x="887910" y="1709647"/>
            <a:ext cx="3515049" cy="39291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9pPr>
          </a:lstStyle>
          <a:p>
            <a:pPr marL="0" indent="0"/>
            <a:r>
              <a:rPr lang="en-US" sz="1200" dirty="0"/>
              <a:t>Collect information on time varying exposures, covariates, outcomes</a:t>
            </a:r>
          </a:p>
        </p:txBody>
      </p:sp>
      <p:sp>
        <p:nvSpPr>
          <p:cNvPr id="10" name="Google Shape;1486;p106">
            <a:extLst>
              <a:ext uri="{FF2B5EF4-FFF2-40B4-BE49-F238E27FC236}">
                <a16:creationId xmlns:a16="http://schemas.microsoft.com/office/drawing/2014/main" id="{36A2D7FC-D18F-872D-D1A7-A06FCCF344F0}"/>
              </a:ext>
            </a:extLst>
          </p:cNvPr>
          <p:cNvSpPr txBox="1">
            <a:spLocks/>
          </p:cNvSpPr>
          <p:nvPr/>
        </p:nvSpPr>
        <p:spPr>
          <a:xfrm>
            <a:off x="874070" y="2335740"/>
            <a:ext cx="3515049" cy="39291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9pPr>
          </a:lstStyle>
          <a:p>
            <a:pPr marL="0" indent="0"/>
            <a:r>
              <a:rPr lang="en-US" sz="1200" dirty="0"/>
              <a:t>Use the target trial framework and explicitly define time zero</a:t>
            </a:r>
          </a:p>
        </p:txBody>
      </p:sp>
      <p:sp>
        <p:nvSpPr>
          <p:cNvPr id="14" name="Google Shape;1486;p106">
            <a:extLst>
              <a:ext uri="{FF2B5EF4-FFF2-40B4-BE49-F238E27FC236}">
                <a16:creationId xmlns:a16="http://schemas.microsoft.com/office/drawing/2014/main" id="{7BB427D4-8676-C5E0-08FA-1E41DB78D273}"/>
              </a:ext>
            </a:extLst>
          </p:cNvPr>
          <p:cNvSpPr txBox="1">
            <a:spLocks/>
          </p:cNvSpPr>
          <p:nvPr/>
        </p:nvSpPr>
        <p:spPr>
          <a:xfrm>
            <a:off x="874071" y="2961555"/>
            <a:ext cx="3515049" cy="39291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9pPr>
          </a:lstStyle>
          <a:p>
            <a:pPr marL="0" indent="0"/>
            <a:r>
              <a:rPr lang="en-US" sz="1200" dirty="0"/>
              <a:t>Use appropriate analytic strategies to remove time varying confounding</a:t>
            </a:r>
          </a:p>
        </p:txBody>
      </p:sp>
      <p:sp>
        <p:nvSpPr>
          <p:cNvPr id="15" name="Google Shape;1486;p106">
            <a:extLst>
              <a:ext uri="{FF2B5EF4-FFF2-40B4-BE49-F238E27FC236}">
                <a16:creationId xmlns:a16="http://schemas.microsoft.com/office/drawing/2014/main" id="{7118A1E9-70AA-649D-84A2-7CA840CC60D8}"/>
              </a:ext>
            </a:extLst>
          </p:cNvPr>
          <p:cNvSpPr txBox="1">
            <a:spLocks/>
          </p:cNvSpPr>
          <p:nvPr/>
        </p:nvSpPr>
        <p:spPr>
          <a:xfrm>
            <a:off x="887910" y="3554218"/>
            <a:ext cx="2904997" cy="115346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9pPr>
          </a:lstStyle>
          <a:p>
            <a:pPr marL="0" indent="0"/>
            <a:r>
              <a:rPr lang="en-US" sz="1200" dirty="0"/>
              <a:t>Conduct sensitivity analyses to examine the robustness of assumptions related to time</a:t>
            </a:r>
          </a:p>
        </p:txBody>
      </p:sp>
      <p:sp>
        <p:nvSpPr>
          <p:cNvPr id="16" name="Google Shape;429;p57">
            <a:extLst>
              <a:ext uri="{FF2B5EF4-FFF2-40B4-BE49-F238E27FC236}">
                <a16:creationId xmlns:a16="http://schemas.microsoft.com/office/drawing/2014/main" id="{7259435F-3C38-8D68-D571-D5BB3A8BA23E}"/>
              </a:ext>
            </a:extLst>
          </p:cNvPr>
          <p:cNvSpPr/>
          <p:nvPr/>
        </p:nvSpPr>
        <p:spPr>
          <a:xfrm>
            <a:off x="575270" y="1308361"/>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429;p57">
            <a:extLst>
              <a:ext uri="{FF2B5EF4-FFF2-40B4-BE49-F238E27FC236}">
                <a16:creationId xmlns:a16="http://schemas.microsoft.com/office/drawing/2014/main" id="{07452F46-5047-6162-10B2-D9A888E29008}"/>
              </a:ext>
            </a:extLst>
          </p:cNvPr>
          <p:cNvSpPr/>
          <p:nvPr/>
        </p:nvSpPr>
        <p:spPr>
          <a:xfrm>
            <a:off x="575270" y="1858297"/>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429;p57">
            <a:extLst>
              <a:ext uri="{FF2B5EF4-FFF2-40B4-BE49-F238E27FC236}">
                <a16:creationId xmlns:a16="http://schemas.microsoft.com/office/drawing/2014/main" id="{2B27E529-48E3-9F56-B6CE-84776E70F90B}"/>
              </a:ext>
            </a:extLst>
          </p:cNvPr>
          <p:cNvSpPr/>
          <p:nvPr/>
        </p:nvSpPr>
        <p:spPr>
          <a:xfrm>
            <a:off x="575270" y="2422350"/>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429;p57">
            <a:extLst>
              <a:ext uri="{FF2B5EF4-FFF2-40B4-BE49-F238E27FC236}">
                <a16:creationId xmlns:a16="http://schemas.microsoft.com/office/drawing/2014/main" id="{9EEDDF92-CFBA-8BF9-BEF5-39D7488088C8}"/>
              </a:ext>
            </a:extLst>
          </p:cNvPr>
          <p:cNvSpPr/>
          <p:nvPr/>
        </p:nvSpPr>
        <p:spPr>
          <a:xfrm>
            <a:off x="589109" y="3689672"/>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429;p57">
            <a:extLst>
              <a:ext uri="{FF2B5EF4-FFF2-40B4-BE49-F238E27FC236}">
                <a16:creationId xmlns:a16="http://schemas.microsoft.com/office/drawing/2014/main" id="{2F1D5097-7FDD-FE58-DFF8-7BE1FD17EB70}"/>
              </a:ext>
            </a:extLst>
          </p:cNvPr>
          <p:cNvSpPr/>
          <p:nvPr/>
        </p:nvSpPr>
        <p:spPr>
          <a:xfrm>
            <a:off x="575270" y="3055672"/>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 name="Google Shape;1792;p114">
            <a:extLst>
              <a:ext uri="{FF2B5EF4-FFF2-40B4-BE49-F238E27FC236}">
                <a16:creationId xmlns:a16="http://schemas.microsoft.com/office/drawing/2014/main" id="{D2D40FF5-E4F9-F2AC-CE1F-DA45DB234538}"/>
              </a:ext>
            </a:extLst>
          </p:cNvPr>
          <p:cNvPicPr preferRelativeResize="0"/>
          <p:nvPr/>
        </p:nvPicPr>
        <p:blipFill>
          <a:blip r:embed="rId3">
            <a:alphaModFix/>
            <a:duotone>
              <a:schemeClr val="accent4">
                <a:shade val="45000"/>
                <a:satMod val="135000"/>
              </a:schemeClr>
              <a:prstClr val="white"/>
            </a:duotone>
          </a:blip>
          <a:stretch>
            <a:fillRect/>
          </a:stretch>
        </p:blipFill>
        <p:spPr>
          <a:xfrm>
            <a:off x="598905" y="3540805"/>
            <a:ext cx="392905" cy="459552"/>
          </a:xfrm>
          <a:prstGeom prst="rect">
            <a:avLst/>
          </a:prstGeom>
          <a:noFill/>
          <a:ln>
            <a:noFill/>
          </a:ln>
        </p:spPr>
      </p:pic>
      <p:pic>
        <p:nvPicPr>
          <p:cNvPr id="22" name="Google Shape;1792;p114">
            <a:extLst>
              <a:ext uri="{FF2B5EF4-FFF2-40B4-BE49-F238E27FC236}">
                <a16:creationId xmlns:a16="http://schemas.microsoft.com/office/drawing/2014/main" id="{3220C36C-3907-ADEA-CDDE-AD055DEB059D}"/>
              </a:ext>
            </a:extLst>
          </p:cNvPr>
          <p:cNvPicPr preferRelativeResize="0"/>
          <p:nvPr/>
        </p:nvPicPr>
        <p:blipFill>
          <a:blip r:embed="rId3">
            <a:alphaModFix/>
            <a:duotone>
              <a:schemeClr val="accent4">
                <a:shade val="45000"/>
                <a:satMod val="135000"/>
              </a:schemeClr>
              <a:prstClr val="white"/>
            </a:duotone>
          </a:blip>
          <a:stretch>
            <a:fillRect/>
          </a:stretch>
        </p:blipFill>
        <p:spPr>
          <a:xfrm>
            <a:off x="583907" y="2917074"/>
            <a:ext cx="392905" cy="459552"/>
          </a:xfrm>
          <a:prstGeom prst="rect">
            <a:avLst/>
          </a:prstGeom>
          <a:noFill/>
          <a:ln>
            <a:noFill/>
          </a:ln>
        </p:spPr>
      </p:pic>
      <p:pic>
        <p:nvPicPr>
          <p:cNvPr id="23" name="Google Shape;1792;p114">
            <a:extLst>
              <a:ext uri="{FF2B5EF4-FFF2-40B4-BE49-F238E27FC236}">
                <a16:creationId xmlns:a16="http://schemas.microsoft.com/office/drawing/2014/main" id="{B51895F6-7F34-66B3-5C84-507561E8B442}"/>
              </a:ext>
            </a:extLst>
          </p:cNvPr>
          <p:cNvPicPr preferRelativeResize="0"/>
          <p:nvPr/>
        </p:nvPicPr>
        <p:blipFill>
          <a:blip r:embed="rId3">
            <a:alphaModFix/>
            <a:duotone>
              <a:schemeClr val="accent4">
                <a:shade val="45000"/>
                <a:satMod val="135000"/>
              </a:schemeClr>
              <a:prstClr val="white"/>
            </a:duotone>
          </a:blip>
          <a:stretch>
            <a:fillRect/>
          </a:stretch>
        </p:blipFill>
        <p:spPr>
          <a:xfrm>
            <a:off x="598906" y="2308936"/>
            <a:ext cx="392905" cy="459552"/>
          </a:xfrm>
          <a:prstGeom prst="rect">
            <a:avLst/>
          </a:prstGeom>
          <a:noFill/>
          <a:ln>
            <a:noFill/>
          </a:ln>
        </p:spPr>
      </p:pic>
      <p:pic>
        <p:nvPicPr>
          <p:cNvPr id="24" name="Google Shape;1792;p114">
            <a:extLst>
              <a:ext uri="{FF2B5EF4-FFF2-40B4-BE49-F238E27FC236}">
                <a16:creationId xmlns:a16="http://schemas.microsoft.com/office/drawing/2014/main" id="{67A66249-215C-68C2-919F-3E90A9A6D910}"/>
              </a:ext>
            </a:extLst>
          </p:cNvPr>
          <p:cNvPicPr preferRelativeResize="0"/>
          <p:nvPr/>
        </p:nvPicPr>
        <p:blipFill>
          <a:blip r:embed="rId3">
            <a:alphaModFix/>
            <a:duotone>
              <a:schemeClr val="accent4">
                <a:shade val="45000"/>
                <a:satMod val="135000"/>
              </a:schemeClr>
              <a:prstClr val="white"/>
            </a:duotone>
          </a:blip>
          <a:stretch>
            <a:fillRect/>
          </a:stretch>
        </p:blipFill>
        <p:spPr>
          <a:xfrm>
            <a:off x="583908" y="1711907"/>
            <a:ext cx="392905" cy="459552"/>
          </a:xfrm>
          <a:prstGeom prst="rect">
            <a:avLst/>
          </a:prstGeom>
          <a:noFill/>
          <a:ln>
            <a:noFill/>
          </a:ln>
        </p:spPr>
      </p:pic>
      <p:pic>
        <p:nvPicPr>
          <p:cNvPr id="25" name="Google Shape;1792;p114">
            <a:extLst>
              <a:ext uri="{FF2B5EF4-FFF2-40B4-BE49-F238E27FC236}">
                <a16:creationId xmlns:a16="http://schemas.microsoft.com/office/drawing/2014/main" id="{62D75FD2-14B8-C9C9-5240-A426CB67A1A9}"/>
              </a:ext>
            </a:extLst>
          </p:cNvPr>
          <p:cNvPicPr preferRelativeResize="0"/>
          <p:nvPr/>
        </p:nvPicPr>
        <p:blipFill>
          <a:blip r:embed="rId3">
            <a:alphaModFix/>
            <a:duotone>
              <a:schemeClr val="accent4">
                <a:shade val="45000"/>
                <a:satMod val="135000"/>
              </a:schemeClr>
              <a:prstClr val="white"/>
            </a:duotone>
          </a:blip>
          <a:stretch>
            <a:fillRect/>
          </a:stretch>
        </p:blipFill>
        <p:spPr>
          <a:xfrm>
            <a:off x="586176" y="1147609"/>
            <a:ext cx="392905" cy="459552"/>
          </a:xfrm>
          <a:prstGeom prst="rect">
            <a:avLst/>
          </a:prstGeom>
          <a:noFill/>
          <a:ln>
            <a:noFill/>
          </a:ln>
        </p:spPr>
      </p:pic>
      <p:sp>
        <p:nvSpPr>
          <p:cNvPr id="28" name="Google Shape;1486;p106">
            <a:extLst>
              <a:ext uri="{FF2B5EF4-FFF2-40B4-BE49-F238E27FC236}">
                <a16:creationId xmlns:a16="http://schemas.microsoft.com/office/drawing/2014/main" id="{133E6CD0-F712-4E26-0D70-ABFAC1A9D088}"/>
              </a:ext>
            </a:extLst>
          </p:cNvPr>
          <p:cNvSpPr txBox="1">
            <a:spLocks/>
          </p:cNvSpPr>
          <p:nvPr/>
        </p:nvSpPr>
        <p:spPr>
          <a:xfrm>
            <a:off x="5029201" y="544818"/>
            <a:ext cx="3226890" cy="152708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9pPr>
          </a:lstStyle>
          <a:p>
            <a:pPr marL="0" indent="0" algn="ctr"/>
            <a:r>
              <a:rPr lang="en-US" sz="1200" dirty="0"/>
              <a:t>Asking research questions that examine the potential outcomes of actions rather than static exposures is crucial for informed decision making and creating public health policy</a:t>
            </a:r>
          </a:p>
        </p:txBody>
      </p:sp>
      <p:pic>
        <p:nvPicPr>
          <p:cNvPr id="31" name="Google Shape;942;p82">
            <a:extLst>
              <a:ext uri="{FF2B5EF4-FFF2-40B4-BE49-F238E27FC236}">
                <a16:creationId xmlns:a16="http://schemas.microsoft.com/office/drawing/2014/main" id="{8C7B0DED-9F38-9FA0-3638-8DCB39F11159}"/>
              </a:ext>
            </a:extLst>
          </p:cNvPr>
          <p:cNvPicPr preferRelativeResize="0"/>
          <p:nvPr/>
        </p:nvPicPr>
        <p:blipFill>
          <a:blip r:embed="rId4">
            <a:alphaModFix/>
            <a:duotone>
              <a:schemeClr val="accent4">
                <a:shade val="45000"/>
                <a:satMod val="135000"/>
              </a:schemeClr>
              <a:prstClr val="white"/>
            </a:duotone>
          </a:blip>
          <a:stretch>
            <a:fillRect/>
          </a:stretch>
        </p:blipFill>
        <p:spPr>
          <a:xfrm>
            <a:off x="5140624" y="2422423"/>
            <a:ext cx="3404470" cy="2176259"/>
          </a:xfrm>
          <a:prstGeom prst="rect">
            <a:avLst/>
          </a:prstGeom>
          <a:noFill/>
          <a:ln>
            <a:noFill/>
          </a:ln>
        </p:spPr>
      </p:pic>
      <p:sp>
        <p:nvSpPr>
          <p:cNvPr id="32" name="Google Shape;959;p82">
            <a:extLst>
              <a:ext uri="{FF2B5EF4-FFF2-40B4-BE49-F238E27FC236}">
                <a16:creationId xmlns:a16="http://schemas.microsoft.com/office/drawing/2014/main" id="{7D756917-B789-24AE-2DD6-C94CBA9E43C7}"/>
              </a:ext>
            </a:extLst>
          </p:cNvPr>
          <p:cNvSpPr/>
          <p:nvPr/>
        </p:nvSpPr>
        <p:spPr>
          <a:xfrm rot="1079268">
            <a:off x="6312629" y="2236969"/>
            <a:ext cx="959064" cy="559809"/>
          </a:xfrm>
          <a:custGeom>
            <a:avLst/>
            <a:gdLst/>
            <a:ahLst/>
            <a:cxnLst/>
            <a:rect l="l" t="t" r="r" b="b"/>
            <a:pathLst>
              <a:path w="44052" h="25961" extrusionOk="0">
                <a:moveTo>
                  <a:pt x="40035" y="0"/>
                </a:moveTo>
                <a:lnTo>
                  <a:pt x="0" y="15402"/>
                </a:lnTo>
                <a:cubicBezTo>
                  <a:pt x="0" y="15402"/>
                  <a:pt x="1513" y="15761"/>
                  <a:pt x="1873" y="16638"/>
                </a:cubicBezTo>
                <a:cubicBezTo>
                  <a:pt x="2237" y="17514"/>
                  <a:pt x="1524" y="18526"/>
                  <a:pt x="1524" y="18526"/>
                </a:cubicBezTo>
                <a:cubicBezTo>
                  <a:pt x="1524" y="18526"/>
                  <a:pt x="2999" y="18885"/>
                  <a:pt x="3380" y="19816"/>
                </a:cubicBezTo>
                <a:cubicBezTo>
                  <a:pt x="3767" y="20752"/>
                  <a:pt x="2885" y="22439"/>
                  <a:pt x="2885" y="22439"/>
                </a:cubicBezTo>
                <a:cubicBezTo>
                  <a:pt x="2885" y="22439"/>
                  <a:pt x="4447" y="23011"/>
                  <a:pt x="4703" y="23631"/>
                </a:cubicBezTo>
                <a:cubicBezTo>
                  <a:pt x="4958" y="24252"/>
                  <a:pt x="4327" y="25960"/>
                  <a:pt x="4327" y="25960"/>
                </a:cubicBezTo>
                <a:lnTo>
                  <a:pt x="44051" y="10684"/>
                </a:lnTo>
                <a:cubicBezTo>
                  <a:pt x="41510" y="9791"/>
                  <a:pt x="42609" y="7168"/>
                  <a:pt x="42609" y="7168"/>
                </a:cubicBezTo>
                <a:cubicBezTo>
                  <a:pt x="42609" y="7168"/>
                  <a:pt x="41521" y="6466"/>
                  <a:pt x="41047" y="5753"/>
                </a:cubicBezTo>
                <a:cubicBezTo>
                  <a:pt x="40574" y="5040"/>
                  <a:pt x="41434" y="3418"/>
                  <a:pt x="41434" y="3418"/>
                </a:cubicBezTo>
                <a:cubicBezTo>
                  <a:pt x="41434" y="3418"/>
                  <a:pt x="39806" y="2993"/>
                  <a:pt x="39491" y="2221"/>
                </a:cubicBezTo>
                <a:cubicBezTo>
                  <a:pt x="39175" y="1442"/>
                  <a:pt x="40035" y="0"/>
                  <a:pt x="40035" y="0"/>
                </a:cubicBez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1486;p106">
            <a:extLst>
              <a:ext uri="{FF2B5EF4-FFF2-40B4-BE49-F238E27FC236}">
                <a16:creationId xmlns:a16="http://schemas.microsoft.com/office/drawing/2014/main" id="{A6BAF7CC-96C4-4CF4-C2A9-F1B70803FCE9}"/>
              </a:ext>
            </a:extLst>
          </p:cNvPr>
          <p:cNvSpPr txBox="1">
            <a:spLocks/>
          </p:cNvSpPr>
          <p:nvPr/>
        </p:nvSpPr>
        <p:spPr>
          <a:xfrm>
            <a:off x="5236735" y="2853259"/>
            <a:ext cx="3110853" cy="152708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9pPr>
          </a:lstStyle>
          <a:p>
            <a:pPr marL="0" indent="0" algn="ctr"/>
            <a:r>
              <a:rPr lang="en-US" sz="1100" b="1" dirty="0"/>
              <a:t>Static treatment regime</a:t>
            </a:r>
          </a:p>
          <a:p>
            <a:pPr marL="0" indent="0" algn="ctr"/>
            <a:r>
              <a:rPr lang="en-US" sz="1100" dirty="0"/>
              <a:t>Fixed exposure (treatment) that does not vary with time</a:t>
            </a:r>
          </a:p>
          <a:p>
            <a:pPr marL="0" indent="0"/>
            <a:endParaRPr lang="en-US" sz="1100" dirty="0"/>
          </a:p>
          <a:p>
            <a:pPr marL="0" indent="0" algn="ctr"/>
            <a:r>
              <a:rPr lang="en-US" sz="1100" b="1" dirty="0"/>
              <a:t>Dynamic treatment regime</a:t>
            </a:r>
          </a:p>
          <a:p>
            <a:pPr marL="0" indent="0" algn="ctr"/>
            <a:r>
              <a:rPr lang="en-US" sz="1100" dirty="0"/>
              <a:t>Time-varying exposure (treatment),  must be measured over time </a:t>
            </a:r>
          </a:p>
          <a:p>
            <a:pPr marL="0" indent="0"/>
            <a:endParaRPr lang="en-US" sz="1100" dirty="0"/>
          </a:p>
          <a:p>
            <a:pPr marL="0" indent="0" algn="ctr"/>
            <a:endParaRPr lang="en-US" sz="1100" b="1" dirty="0"/>
          </a:p>
        </p:txBody>
      </p:sp>
    </p:spTree>
    <p:extLst>
      <p:ext uri="{BB962C8B-B14F-4D97-AF65-F5344CB8AC3E}">
        <p14:creationId xmlns:p14="http://schemas.microsoft.com/office/powerpoint/2010/main" val="91216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p:tgtEl>
                                          <p:spTgt spid="6"/>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additive="base">
                                        <p:cTn id="10" dur="1000"/>
                                        <p:tgtEl>
                                          <p:spTgt spid="7"/>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1000"/>
                                        <p:tgtEl>
                                          <p:spTgt spid="8"/>
                                        </p:tgtEl>
                                        <p:attrNameLst>
                                          <p:attrName>ppt_y</p:attrName>
                                        </p:attrNameLst>
                                      </p:cBhvr>
                                      <p:tavLst>
                                        <p:tav tm="0">
                                          <p:val>
                                            <p:strVal val="#ppt_y-1"/>
                                          </p:val>
                                        </p:tav>
                                        <p:tav tm="100000">
                                          <p:val>
                                            <p:strVal val="#ppt_y"/>
                                          </p:val>
                                        </p:tav>
                                      </p:tavLst>
                                    </p:anim>
                                  </p:childTnLst>
                                </p:cTn>
                              </p:par>
                              <p:par>
                                <p:cTn id="14" presetID="2" presetClass="entr" presetSubtype="1"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1000"/>
                                        <p:tgtEl>
                                          <p:spTgt spid="10"/>
                                        </p:tgtEl>
                                        <p:attrNameLst>
                                          <p:attrName>ppt_y</p:attrName>
                                        </p:attrNameLst>
                                      </p:cBhvr>
                                      <p:tavLst>
                                        <p:tav tm="0">
                                          <p:val>
                                            <p:strVal val="#ppt_y-1"/>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1000"/>
                                        <p:tgtEl>
                                          <p:spTgt spid="14"/>
                                        </p:tgtEl>
                                        <p:attrNameLst>
                                          <p:attrName>ppt_y</p:attrName>
                                        </p:attrNameLst>
                                      </p:cBhvr>
                                      <p:tavLst>
                                        <p:tav tm="0">
                                          <p:val>
                                            <p:strVal val="#ppt_y-1"/>
                                          </p:val>
                                        </p:tav>
                                        <p:tav tm="100000">
                                          <p:val>
                                            <p:strVal val="#ppt_y"/>
                                          </p:val>
                                        </p:tav>
                                      </p:tavLst>
                                    </p:anim>
                                  </p:childTnLst>
                                </p:cTn>
                              </p:par>
                              <p:par>
                                <p:cTn id="20" presetID="2" presetClass="entr" presetSubtype="1" fill="hold" nodeType="with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additive="base">
                                        <p:cTn id="22" dur="1000"/>
                                        <p:tgtEl>
                                          <p:spTgt spid="15"/>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10" presetClass="entr" presetSubtype="0" fill="hold" nodeType="after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1000"/>
                                        <p:tgtEl>
                                          <p:spTgt spid="16"/>
                                        </p:tgtEl>
                                      </p:cBhvr>
                                    </p:animEffect>
                                  </p:childTnLst>
                                </p:cTn>
                              </p:par>
                            </p:childTnLst>
                          </p:cTn>
                        </p:par>
                        <p:par>
                          <p:cTn id="27" fill="hold">
                            <p:stCondLst>
                              <p:cond delay="2000"/>
                            </p:stCondLst>
                            <p:childTnLst>
                              <p:par>
                                <p:cTn id="28" presetID="10" presetClass="entr" presetSubtype="0" fill="hold" nodeType="after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fade">
                                      <p:cBhvr>
                                        <p:cTn id="30" dur="1000"/>
                                        <p:tgtEl>
                                          <p:spTgt spid="17"/>
                                        </p:tgtEl>
                                      </p:cBhvr>
                                    </p:animEffect>
                                  </p:childTnLst>
                                </p:cTn>
                              </p:par>
                            </p:childTnLst>
                          </p:cTn>
                        </p:par>
                        <p:par>
                          <p:cTn id="31" fill="hold">
                            <p:stCondLst>
                              <p:cond delay="3000"/>
                            </p:stCondLst>
                            <p:childTnLst>
                              <p:par>
                                <p:cTn id="32" presetID="10" presetClass="entr" presetSubtype="0" fill="hold"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1000"/>
                                        <p:tgtEl>
                                          <p:spTgt spid="18"/>
                                        </p:tgtEl>
                                      </p:cBhvr>
                                    </p:animEffect>
                                  </p:childTnLst>
                                </p:cTn>
                              </p:par>
                            </p:childTnLst>
                          </p:cTn>
                        </p:par>
                        <p:par>
                          <p:cTn id="35" fill="hold">
                            <p:stCondLst>
                              <p:cond delay="4000"/>
                            </p:stCondLst>
                            <p:childTnLst>
                              <p:par>
                                <p:cTn id="36" presetID="10" presetClass="entr" presetSubtype="0" fill="hold" nodeType="after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fade">
                                      <p:cBhvr>
                                        <p:cTn id="38" dur="1000"/>
                                        <p:tgtEl>
                                          <p:spTgt spid="19"/>
                                        </p:tgtEl>
                                      </p:cBhvr>
                                    </p:animEffect>
                                  </p:childTnLst>
                                </p:cTn>
                              </p:par>
                            </p:childTnLst>
                          </p:cTn>
                        </p:par>
                        <p:par>
                          <p:cTn id="39" fill="hold">
                            <p:stCondLst>
                              <p:cond delay="5000"/>
                            </p:stCondLst>
                            <p:childTnLst>
                              <p:par>
                                <p:cTn id="40" presetID="10" presetClass="entr" presetSubtype="0" fill="hold" nodeType="after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1000"/>
                                        <p:tgtEl>
                                          <p:spTgt spid="20"/>
                                        </p:tgtEl>
                                      </p:cBhvr>
                                    </p:animEffect>
                                  </p:childTnLst>
                                </p:cTn>
                              </p:par>
                              <p:par>
                                <p:cTn id="43" presetID="2" presetClass="entr" presetSubtype="1"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anim calcmode="lin" valueType="num">
                                      <p:cBhvr additive="base">
                                        <p:cTn id="45" dur="1000"/>
                                        <p:tgtEl>
                                          <p:spTgt spid="28"/>
                                        </p:tgtEl>
                                        <p:attrNameLst>
                                          <p:attrName>ppt_y</p:attrName>
                                        </p:attrNameLst>
                                      </p:cBhvr>
                                      <p:tavLst>
                                        <p:tav tm="0">
                                          <p:val>
                                            <p:strVal val="#ppt_y-1"/>
                                          </p:val>
                                        </p:tav>
                                        <p:tav tm="100000">
                                          <p:val>
                                            <p:strVal val="#ppt_y"/>
                                          </p:val>
                                        </p:tav>
                                      </p:tavLst>
                                    </p:anim>
                                  </p:childTnLst>
                                </p:cTn>
                              </p:par>
                              <p:par>
                                <p:cTn id="46" presetID="2" presetClass="entr" presetSubtype="1" fill="hold" nodeType="withEffect">
                                  <p:stCondLst>
                                    <p:cond delay="0"/>
                                  </p:stCondLst>
                                  <p:childTnLst>
                                    <p:set>
                                      <p:cBhvr>
                                        <p:cTn id="47" dur="1" fill="hold">
                                          <p:stCondLst>
                                            <p:cond delay="0"/>
                                          </p:stCondLst>
                                        </p:cTn>
                                        <p:tgtEl>
                                          <p:spTgt spid="33"/>
                                        </p:tgtEl>
                                        <p:attrNameLst>
                                          <p:attrName>style.visibility</p:attrName>
                                        </p:attrNameLst>
                                      </p:cBhvr>
                                      <p:to>
                                        <p:strVal val="visible"/>
                                      </p:to>
                                    </p:set>
                                    <p:anim calcmode="lin" valueType="num">
                                      <p:cBhvr additive="base">
                                        <p:cTn id="48" dur="1000"/>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3" y="1079128"/>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dirty="0"/>
              <a:t>1.Young, J.G., </a:t>
            </a:r>
            <a:r>
              <a:rPr lang="en-US" sz="1400" dirty="0" err="1"/>
              <a:t>Vatsa</a:t>
            </a:r>
            <a:r>
              <a:rPr lang="en-US" sz="1400" dirty="0"/>
              <a:t>, R., Murray, E.J. et al. Interval-cohort designs and bias in the estimation of per-protocol effects: a simulation study. Trials 20, 552 (2019). https://</a:t>
            </a:r>
            <a:r>
              <a:rPr lang="en-US" sz="1400" dirty="0" err="1"/>
              <a:t>trialsjournal.biomedcentral.com</a:t>
            </a:r>
            <a:r>
              <a:rPr lang="en-US" sz="1400" dirty="0"/>
              <a:t>/articles/10.1186/s13063-019-3577-z</a:t>
            </a:r>
            <a:br>
              <a:rPr lang="en-US" sz="1400" dirty="0"/>
            </a:br>
            <a:br>
              <a:rPr lang="en-US" sz="1400" dirty="0"/>
            </a:br>
            <a:r>
              <a:rPr lang="en-US" sz="1400" dirty="0"/>
              <a:t>2. </a:t>
            </a:r>
            <a:r>
              <a:rPr lang="en-US" sz="1400" dirty="0" err="1"/>
              <a:t>Weuve</a:t>
            </a:r>
            <a:r>
              <a:rPr lang="en-US" sz="1400" dirty="0"/>
              <a:t> J, </a:t>
            </a:r>
            <a:r>
              <a:rPr lang="en-US" sz="1400" dirty="0" err="1"/>
              <a:t>Tchetgen</a:t>
            </a:r>
            <a:r>
              <a:rPr lang="en-US" sz="1400" dirty="0"/>
              <a:t> </a:t>
            </a:r>
            <a:r>
              <a:rPr lang="en-US" sz="1400" dirty="0" err="1"/>
              <a:t>Tchetgen</a:t>
            </a:r>
            <a:r>
              <a:rPr lang="en-US" sz="1400" dirty="0"/>
              <a:t> EJ, </a:t>
            </a:r>
            <a:r>
              <a:rPr lang="en-US" sz="1400" dirty="0" err="1"/>
              <a:t>Glymour</a:t>
            </a:r>
            <a:r>
              <a:rPr lang="en-US" sz="1400" dirty="0"/>
              <a:t> MM, et al. Accounting for bias due to selective attrition: the example of smoking and cognitive decline. Epidemiology. 2012;23(1):119-128. https://</a:t>
            </a:r>
            <a:r>
              <a:rPr lang="en-US" sz="1400" dirty="0" err="1"/>
              <a:t>www.ncbi.nlm.nih.gov</a:t>
            </a:r>
            <a:r>
              <a:rPr lang="en-US" sz="1400" dirty="0"/>
              <a:t>/</a:t>
            </a:r>
            <a:r>
              <a:rPr lang="en-US" sz="1400" dirty="0" err="1"/>
              <a:t>pmc</a:t>
            </a:r>
            <a:r>
              <a:rPr lang="en-US" sz="1400" dirty="0"/>
              <a:t>/articles/PMC3237815/</a:t>
            </a:r>
            <a:br>
              <a:rPr lang="en-US" sz="1400" dirty="0"/>
            </a:br>
            <a:br>
              <a:rPr lang="en-US" sz="1400" dirty="0"/>
            </a:br>
            <a:r>
              <a:rPr lang="en-US" sz="1400" dirty="0"/>
              <a:t>3. </a:t>
            </a:r>
            <a:r>
              <a:rPr lang="en-US" sz="1400" dirty="0" err="1"/>
              <a:t>Hernán</a:t>
            </a:r>
            <a:r>
              <a:rPr lang="en-US" sz="1400" dirty="0"/>
              <a:t> MA, Robins JM (2020). Causal Inference: What If. Boca Raton: Chapman &amp; Hall/CRC. https://</a:t>
            </a:r>
            <a:r>
              <a:rPr lang="en-US" sz="1400" dirty="0" err="1"/>
              <a:t>www.hsph.harvard.edu</a:t>
            </a:r>
            <a:r>
              <a:rPr lang="en-US" sz="1400" dirty="0"/>
              <a:t>/</a:t>
            </a:r>
            <a:r>
              <a:rPr lang="en-US" sz="1400" dirty="0" err="1"/>
              <a:t>miguel-hernan</a:t>
            </a:r>
            <a:r>
              <a:rPr lang="en-US" sz="1400" dirty="0"/>
              <a:t>/causal-inference-book/</a:t>
            </a:r>
            <a:br>
              <a:rPr lang="en-US" sz="1400" dirty="0"/>
            </a:br>
            <a:br>
              <a:rPr lang="en-US" sz="1400" dirty="0"/>
            </a:br>
            <a:br>
              <a:rPr lang="en-US" sz="1400" dirty="0"/>
            </a:br>
            <a:br>
              <a:rPr lang="en-US" sz="1400" dirty="0"/>
            </a:br>
            <a:br>
              <a:rPr lang="en-US" sz="1400" dirty="0"/>
            </a:br>
            <a:br>
              <a:rPr lang="en-US" sz="1400" dirty="0"/>
            </a:br>
            <a:endParaRPr lang="en-US" sz="14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3" y="1079128"/>
            <a:ext cx="6910541" cy="355405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400" dirty="0"/>
              <a:t>4. Society for Epidemiologic Research 2019 Annual Meeting Symposium Presentation </a:t>
            </a:r>
            <a:r>
              <a:rPr lang="en-US" sz="1400" i="1" dirty="0"/>
              <a:t>“The </a:t>
            </a:r>
            <a:r>
              <a:rPr lang="en-US" sz="1400" i="1" dirty="0" err="1"/>
              <a:t>Baddest</a:t>
            </a:r>
            <a:r>
              <a:rPr lang="en-US" sz="1400" i="1" dirty="0"/>
              <a:t> of the Bad: Ranking the Most Pernicious Biases Facing Observational Studies</a:t>
            </a:r>
            <a:r>
              <a:rPr lang="en-US" sz="1400" dirty="0"/>
              <a:t>”.</a:t>
            </a:r>
            <a:br>
              <a:rPr lang="en-US" sz="1400" dirty="0"/>
            </a:br>
            <a:r>
              <a:rPr lang="en-US" sz="1400" dirty="0"/>
              <a:t>https://</a:t>
            </a:r>
            <a:r>
              <a:rPr lang="en-US" sz="1400" dirty="0" err="1"/>
              <a:t>epiresearch.org</a:t>
            </a:r>
            <a:r>
              <a:rPr lang="en-US" sz="1400" dirty="0"/>
              <a:t>/2019/06/21/the-baddest-of-the-bad-ranking-the-most-pernicious-biases-facing-observational-studies/</a:t>
            </a:r>
            <a:br>
              <a:rPr lang="en-US" sz="1400" dirty="0"/>
            </a:br>
            <a:br>
              <a:rPr lang="en-US" sz="1400" dirty="0"/>
            </a:br>
            <a:r>
              <a:rPr lang="en-US" sz="1400" dirty="0"/>
              <a:t>5. </a:t>
            </a:r>
            <a:r>
              <a:rPr lang="en-US" sz="1400" b="1" dirty="0"/>
              <a:t>**Specifically for anyone interested in immortal time bias**</a:t>
            </a:r>
            <a:br>
              <a:rPr lang="en-US" sz="1400" b="1" dirty="0"/>
            </a:br>
            <a:br>
              <a:rPr lang="en-US" sz="1400" b="1" dirty="0"/>
            </a:br>
            <a:r>
              <a:rPr lang="en-US" sz="1400" dirty="0"/>
              <a:t>Lévesque LE, Hanley JA, </a:t>
            </a:r>
            <a:r>
              <a:rPr lang="en-US" sz="1400" dirty="0" err="1"/>
              <a:t>Kezouh</a:t>
            </a:r>
            <a:r>
              <a:rPr lang="en-US" sz="1400" dirty="0"/>
              <a:t> A, </a:t>
            </a:r>
            <a:r>
              <a:rPr lang="en-US" sz="1400" dirty="0" err="1"/>
              <a:t>Suissa</a:t>
            </a:r>
            <a:r>
              <a:rPr lang="en-US" sz="1400" dirty="0"/>
              <a:t> S. Problem of immortal time bias in cohort studies: example using statins for preventing progression of diabetes. BMJ. 2010;340:b5087. https://</a:t>
            </a:r>
            <a:r>
              <a:rPr lang="en-US" sz="1400" dirty="0" err="1"/>
              <a:t>www.bmj.com</a:t>
            </a:r>
            <a:r>
              <a:rPr lang="en-US" sz="1400" dirty="0"/>
              <a:t>/content/340/bmj.b5087.long</a:t>
            </a:r>
            <a:br>
              <a:rPr lang="en-US" sz="1400" dirty="0"/>
            </a:br>
            <a:br>
              <a:rPr lang="en-US" sz="1400" b="1" dirty="0"/>
            </a:br>
            <a:br>
              <a:rPr lang="en-US" sz="1400" b="1" dirty="0"/>
            </a:br>
            <a:br>
              <a:rPr lang="en-US" sz="1400" b="1" dirty="0"/>
            </a:br>
            <a:br>
              <a:rPr lang="en-US" sz="1400" b="1" dirty="0"/>
            </a:br>
            <a:br>
              <a:rPr lang="en-US" sz="1400" dirty="0"/>
            </a:br>
            <a:br>
              <a:rPr lang="en-US" sz="1400" dirty="0"/>
            </a:br>
            <a:endParaRPr lang="en-US" sz="14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extLst>
      <p:ext uri="{BB962C8B-B14F-4D97-AF65-F5344CB8AC3E}">
        <p14:creationId xmlns:p14="http://schemas.microsoft.com/office/powerpoint/2010/main" val="1220831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001699" cy="1574630"/>
          </a:xfrm>
          <a:prstGeom prst="rect">
            <a:avLst/>
          </a:prstGeom>
        </p:spPr>
        <p:txBody>
          <a:bodyPr spcFirstLastPara="1" wrap="square" lIns="91425" tIns="91425" rIns="91425" bIns="91425" anchor="t" anchorCtr="0">
            <a:noAutofit/>
          </a:bodyPr>
          <a:lstStyle/>
          <a:p>
            <a:pPr marL="0" lvl="0" indent="0" algn="l" rtl="0">
              <a:spcBef>
                <a:spcPts val="0"/>
              </a:spcBef>
              <a:buNone/>
            </a:pPr>
            <a:r>
              <a:rPr lang="en" sz="1400" b="1" dirty="0"/>
              <a:t>Co-hosts: </a:t>
            </a:r>
            <a:r>
              <a:rPr lang="en" sz="1400" dirty="0"/>
              <a:t>Hailey Banack, Matt Fox</a:t>
            </a:r>
          </a:p>
          <a:p>
            <a:pPr marL="0" lvl="0" indent="0" algn="l" rtl="0">
              <a:spcBef>
                <a:spcPts val="0"/>
              </a:spcBef>
              <a:buNone/>
            </a:pPr>
            <a:endParaRPr lang="en" sz="1400" dirty="0"/>
          </a:p>
          <a:p>
            <a:pPr marL="0" lvl="0" indent="0" algn="l" rtl="0">
              <a:spcBef>
                <a:spcPts val="0"/>
              </a:spcBef>
              <a:buNone/>
            </a:pPr>
            <a:r>
              <a:rPr lang="en" sz="1400" b="1" dirty="0"/>
              <a:t>Special guest: </a:t>
            </a:r>
            <a:r>
              <a:rPr lang="en" sz="1400" dirty="0"/>
              <a:t>Eleanor Murray</a:t>
            </a:r>
          </a:p>
          <a:p>
            <a:pPr marL="0" lvl="0" indent="0" algn="l" rtl="0">
              <a:spcBef>
                <a:spcPts val="0"/>
              </a:spcBef>
              <a:buNone/>
            </a:pPr>
            <a:endParaRPr lang="en"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227</TotalTime>
  <Words>709</Words>
  <Application>Microsoft Macintosh PowerPoint</Application>
  <PresentationFormat>On-screen Show (16:9)</PresentationFormat>
  <Paragraphs>58</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Concert One</vt:lpstr>
      <vt:lpstr>Coming Soon</vt:lpstr>
      <vt:lpstr>Arial</vt:lpstr>
      <vt:lpstr>Roboto Mono Medium</vt:lpstr>
      <vt:lpstr>Anonymous Pro</vt:lpstr>
      <vt:lpstr>Notebook Lesson by Slidesgo</vt:lpstr>
      <vt:lpstr>SERious  Summaries</vt:lpstr>
      <vt:lpstr>Time is Not on Your Side featuring Dr. Eleanor Murray</vt:lpstr>
      <vt:lpstr>S1E2</vt:lpstr>
      <vt:lpstr>Why should we care about time?</vt:lpstr>
      <vt:lpstr>PowerPoint Presentation</vt:lpstr>
      <vt:lpstr>Strategies to consider when time is a factor</vt:lpstr>
      <vt:lpstr>1.Young, J.G., Vatsa, R., Murray, E.J. et al. Interval-cohort designs and bias in the estimation of per-protocol effects: a simulation study. Trials 20, 552 (2019). https://trialsjournal.biomedcentral.com/articles/10.1186/s13063-019-3577-z  2. Weuve J, Tchetgen Tchetgen EJ, Glymour MM, et al. Accounting for bias due to selective attrition: the example of smoking and cognitive decline. Epidemiology. 2012;23(1):119-128. https://www.ncbi.nlm.nih.gov/pmc/articles/PMC3237815/  3. Hernán MA, Robins JM (2020). Causal Inference: What If. Boca Raton: Chapman &amp; Hall/CRC. https://www.hsph.harvard.edu/miguel-hernan/causal-inference-book/      </vt:lpstr>
      <vt:lpstr>4. Society for Epidemiologic Research 2019 Annual Meeting Symposium Presentation “The Baddest of the Bad: Ranking the Most Pernicious Biases Facing Observational Studies”. https://epiresearch.org/2019/06/21/the-baddest-of-the-bad-ranking-the-most-pernicious-biases-facing-observational-studies/  5. **Specifically for anyone interested in immortal time bias**  Lévesque LE, Hanley JA, Kezouh A, Suissa S. Problem of immortal time bias in cohort studies: example using statins for preventing progression of diabetes. BMJ. 2010;340:b5087. https://www.bmj.com/content/340/bmj.b5087.long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1</cp:revision>
  <dcterms:modified xsi:type="dcterms:W3CDTF">2024-12-12T20:47:21Z</dcterms:modified>
</cp:coreProperties>
</file>