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1"/>
  </p:notesMasterIdLst>
  <p:sldIdLst>
    <p:sldId id="256" r:id="rId2"/>
    <p:sldId id="261" r:id="rId3"/>
    <p:sldId id="259" r:id="rId4"/>
    <p:sldId id="290" r:id="rId5"/>
    <p:sldId id="258" r:id="rId6"/>
    <p:sldId id="310" r:id="rId7"/>
    <p:sldId id="264" r:id="rId8"/>
    <p:sldId id="262" r:id="rId9"/>
    <p:sldId id="276" r:id="rId10"/>
  </p:sldIdLst>
  <p:sldSz cx="9144000" cy="5143500" type="screen16x9"/>
  <p:notesSz cx="6858000" cy="9144000"/>
  <p:embeddedFontLst>
    <p:embeddedFont>
      <p:font typeface="Anonymous Pro" panose="02060609030202000504" pitchFamily="49" charset="0"/>
      <p:regular r:id="rId12"/>
      <p:bold r:id="rId13"/>
      <p:italic r:id="rId14"/>
      <p:boldItalic r:id="rId15"/>
    </p:embeddedFont>
    <p:embeddedFont>
      <p:font typeface="Coming Soon" panose="02000000000000000000" pitchFamily="2" charset="0"/>
      <p:regular r:id="rId16"/>
    </p:embeddedFont>
    <p:embeddedFont>
      <p:font typeface="Concert One" pitchFamily="2" charset="77"/>
      <p:regular r:id="rId17"/>
    </p:embeddedFont>
    <p:embeddedFont>
      <p:font typeface="Roboto Mono Medium"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A5FD5-6D65-EE47-B020-ECAFB4EA7C36}" v="1" dt="2024-12-12T20:47:25.937"/>
  </p1510:revLst>
</p1510:revInfo>
</file>

<file path=ppt/tableStyles.xml><?xml version="1.0" encoding="utf-8"?>
<a:tblStyleLst xmlns:a="http://schemas.openxmlformats.org/drawingml/2006/main" def="{3816D550-F08F-4480-9878-08D45FC6B3E0}">
  <a:tblStyle styleId="{3816D550-F08F-4480-9878-08D45FC6B3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p:restoredTop sz="94694"/>
  </p:normalViewPr>
  <p:slideViewPr>
    <p:cSldViewPr snapToGrid="0">
      <p:cViewPr varScale="1">
        <p:scale>
          <a:sx n="156" d="100"/>
          <a:sy n="156" d="100"/>
        </p:scale>
        <p:origin x="464"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Banack" userId="df58c6bd-3e89-4835-b83d-a52c76bdafc9" providerId="ADAL" clId="{6C8A8FC0-6E32-6746-9133-9F648165E000}"/>
    <pc:docChg chg="undo custSel addSld delSld modSld sldOrd">
      <pc:chgData name="Hailey Banack" userId="df58c6bd-3e89-4835-b83d-a52c76bdafc9" providerId="ADAL" clId="{6C8A8FC0-6E32-6746-9133-9F648165E000}" dt="2024-10-18T17:10:49.984" v="3669" actId="1076"/>
      <pc:docMkLst>
        <pc:docMk/>
      </pc:docMkLst>
      <pc:sldChg chg="addSp modSp mod">
        <pc:chgData name="Hailey Banack" userId="df58c6bd-3e89-4835-b83d-a52c76bdafc9" providerId="ADAL" clId="{6C8A8FC0-6E32-6746-9133-9F648165E000}" dt="2024-10-18T15:32:35.852" v="2858" actId="20577"/>
        <pc:sldMkLst>
          <pc:docMk/>
          <pc:sldMk cId="0" sldId="256"/>
        </pc:sldMkLst>
        <pc:spChg chg="add mod">
          <ac:chgData name="Hailey Banack" userId="df58c6bd-3e89-4835-b83d-a52c76bdafc9" providerId="ADAL" clId="{6C8A8FC0-6E32-6746-9133-9F648165E000}" dt="2024-10-18T14:29:10.267" v="153" actId="1037"/>
          <ac:spMkLst>
            <pc:docMk/>
            <pc:sldMk cId="0" sldId="256"/>
            <ac:spMk id="2" creationId="{8E75CED5-F62D-F782-C6AD-B1C351FE3092}"/>
          </ac:spMkLst>
        </pc:spChg>
        <pc:spChg chg="add mod">
          <ac:chgData name="Hailey Banack" userId="df58c6bd-3e89-4835-b83d-a52c76bdafc9" providerId="ADAL" clId="{6C8A8FC0-6E32-6746-9133-9F648165E000}" dt="2024-10-18T14:29:20.054" v="164" actId="20577"/>
          <ac:spMkLst>
            <pc:docMk/>
            <pc:sldMk cId="0" sldId="256"/>
            <ac:spMk id="5" creationId="{6E551378-DE19-955F-700C-755DD5B1BBDC}"/>
          </ac:spMkLst>
        </pc:spChg>
        <pc:spChg chg="mod">
          <ac:chgData name="Hailey Banack" userId="df58c6bd-3e89-4835-b83d-a52c76bdafc9" providerId="ADAL" clId="{6C8A8FC0-6E32-6746-9133-9F648165E000}" dt="2024-10-18T15:32:35.852" v="2858" actId="20577"/>
          <ac:spMkLst>
            <pc:docMk/>
            <pc:sldMk cId="0" sldId="256"/>
            <ac:spMk id="309" creationId="{00000000-0000-0000-0000-000000000000}"/>
          </ac:spMkLst>
        </pc:spChg>
      </pc:sldChg>
      <pc:sldChg chg="addSp delSp modSp mod ord delAnim modAnim">
        <pc:chgData name="Hailey Banack" userId="df58c6bd-3e89-4835-b83d-a52c76bdafc9" providerId="ADAL" clId="{6C8A8FC0-6E32-6746-9133-9F648165E000}" dt="2024-10-18T17:10:49.984" v="3669" actId="1076"/>
        <pc:sldMkLst>
          <pc:docMk/>
          <pc:sldMk cId="0" sldId="258"/>
        </pc:sldMkLst>
        <pc:spChg chg="add del mod">
          <ac:chgData name="Hailey Banack" userId="df58c6bd-3e89-4835-b83d-a52c76bdafc9" providerId="ADAL" clId="{6C8A8FC0-6E32-6746-9133-9F648165E000}" dt="2024-10-18T14:42:57.896" v="518" actId="478"/>
          <ac:spMkLst>
            <pc:docMk/>
            <pc:sldMk cId="0" sldId="258"/>
            <ac:spMk id="5" creationId="{F0F08B55-7F8F-D072-2048-32C6D522EFDD}"/>
          </ac:spMkLst>
        </pc:spChg>
        <pc:spChg chg="del">
          <ac:chgData name="Hailey Banack" userId="df58c6bd-3e89-4835-b83d-a52c76bdafc9" providerId="ADAL" clId="{6C8A8FC0-6E32-6746-9133-9F648165E000}" dt="2024-10-18T15:26:19.528" v="2491" actId="478"/>
          <ac:spMkLst>
            <pc:docMk/>
            <pc:sldMk cId="0" sldId="258"/>
            <ac:spMk id="6" creationId="{8783A405-4F65-3B95-5DFF-01917325739C}"/>
          </ac:spMkLst>
        </pc:spChg>
        <pc:spChg chg="add del">
          <ac:chgData name="Hailey Banack" userId="df58c6bd-3e89-4835-b83d-a52c76bdafc9" providerId="ADAL" clId="{6C8A8FC0-6E32-6746-9133-9F648165E000}" dt="2024-10-18T15:26:30.286" v="2504" actId="22"/>
          <ac:spMkLst>
            <pc:docMk/>
            <pc:sldMk cId="0" sldId="258"/>
            <ac:spMk id="8" creationId="{9D5A13B8-07FB-2224-BD0B-062E2F718203}"/>
          </ac:spMkLst>
        </pc:spChg>
        <pc:spChg chg="add mod">
          <ac:chgData name="Hailey Banack" userId="df58c6bd-3e89-4835-b83d-a52c76bdafc9" providerId="ADAL" clId="{6C8A8FC0-6E32-6746-9133-9F648165E000}" dt="2024-10-18T15:28:19.779" v="2653" actId="1076"/>
          <ac:spMkLst>
            <pc:docMk/>
            <pc:sldMk cId="0" sldId="258"/>
            <ac:spMk id="9" creationId="{1AAC3AE4-9DAA-5D7B-2CBB-BB6A7B5C9A3A}"/>
          </ac:spMkLst>
        </pc:spChg>
        <pc:spChg chg="add del mod">
          <ac:chgData name="Hailey Banack" userId="df58c6bd-3e89-4835-b83d-a52c76bdafc9" providerId="ADAL" clId="{6C8A8FC0-6E32-6746-9133-9F648165E000}" dt="2024-10-18T15:26:44.934" v="2512"/>
          <ac:spMkLst>
            <pc:docMk/>
            <pc:sldMk cId="0" sldId="258"/>
            <ac:spMk id="10" creationId="{5F7C7B48-8C74-924F-72FC-F6A597D79C7B}"/>
          </ac:spMkLst>
        </pc:spChg>
        <pc:spChg chg="add mod">
          <ac:chgData name="Hailey Banack" userId="df58c6bd-3e89-4835-b83d-a52c76bdafc9" providerId="ADAL" clId="{6C8A8FC0-6E32-6746-9133-9F648165E000}" dt="2024-10-18T15:31:01.567" v="2850" actId="1076"/>
          <ac:spMkLst>
            <pc:docMk/>
            <pc:sldMk cId="0" sldId="258"/>
            <ac:spMk id="11" creationId="{3C9B2704-523D-2984-21CA-A7FA5A93E7B9}"/>
          </ac:spMkLst>
        </pc:spChg>
        <pc:spChg chg="add mod">
          <ac:chgData name="Hailey Banack" userId="df58c6bd-3e89-4835-b83d-a52c76bdafc9" providerId="ADAL" clId="{6C8A8FC0-6E32-6746-9133-9F648165E000}" dt="2024-10-18T15:31:11.200" v="2853" actId="1076"/>
          <ac:spMkLst>
            <pc:docMk/>
            <pc:sldMk cId="0" sldId="258"/>
            <ac:spMk id="12" creationId="{1F89A7CA-51BF-5229-7422-098C1CDED565}"/>
          </ac:spMkLst>
        </pc:spChg>
        <pc:spChg chg="mod">
          <ac:chgData name="Hailey Banack" userId="df58c6bd-3e89-4835-b83d-a52c76bdafc9" providerId="ADAL" clId="{6C8A8FC0-6E32-6746-9133-9F648165E000}" dt="2024-10-18T15:37:32.938" v="2972" actId="1076"/>
          <ac:spMkLst>
            <pc:docMk/>
            <pc:sldMk cId="0" sldId="258"/>
            <ac:spMk id="326" creationId="{00000000-0000-0000-0000-000000000000}"/>
          </ac:spMkLst>
        </pc:spChg>
        <pc:spChg chg="del mod">
          <ac:chgData name="Hailey Banack" userId="df58c6bd-3e89-4835-b83d-a52c76bdafc9" providerId="ADAL" clId="{6C8A8FC0-6E32-6746-9133-9F648165E000}" dt="2024-10-18T14:42:54.996" v="517" actId="478"/>
          <ac:spMkLst>
            <pc:docMk/>
            <pc:sldMk cId="0" sldId="258"/>
            <ac:spMk id="329" creationId="{00000000-0000-0000-0000-000000000000}"/>
          </ac:spMkLst>
        </pc:spChg>
        <pc:spChg chg="mod">
          <ac:chgData name="Hailey Banack" userId="df58c6bd-3e89-4835-b83d-a52c76bdafc9" providerId="ADAL" clId="{6C8A8FC0-6E32-6746-9133-9F648165E000}" dt="2024-10-18T17:10:49.984" v="3669" actId="1076"/>
          <ac:spMkLst>
            <pc:docMk/>
            <pc:sldMk cId="0" sldId="258"/>
            <ac:spMk id="330" creationId="{00000000-0000-0000-0000-000000000000}"/>
          </ac:spMkLst>
        </pc:spChg>
        <pc:spChg chg="mod">
          <ac:chgData name="Hailey Banack" userId="df58c6bd-3e89-4835-b83d-a52c76bdafc9" providerId="ADAL" clId="{6C8A8FC0-6E32-6746-9133-9F648165E000}" dt="2024-10-18T15:31:07.732" v="2852" actId="1076"/>
          <ac:spMkLst>
            <pc:docMk/>
            <pc:sldMk cId="0" sldId="258"/>
            <ac:spMk id="333" creationId="{00000000-0000-0000-0000-000000000000}"/>
          </ac:spMkLst>
        </pc:spChg>
        <pc:spChg chg="del mod">
          <ac:chgData name="Hailey Banack" userId="df58c6bd-3e89-4835-b83d-a52c76bdafc9" providerId="ADAL" clId="{6C8A8FC0-6E32-6746-9133-9F648165E000}" dt="2024-10-18T14:44:56.361" v="659" actId="478"/>
          <ac:spMkLst>
            <pc:docMk/>
            <pc:sldMk cId="0" sldId="258"/>
            <ac:spMk id="334" creationId="{00000000-0000-0000-0000-000000000000}"/>
          </ac:spMkLst>
        </pc:spChg>
        <pc:picChg chg="del">
          <ac:chgData name="Hailey Banack" userId="df58c6bd-3e89-4835-b83d-a52c76bdafc9" providerId="ADAL" clId="{6C8A8FC0-6E32-6746-9133-9F648165E000}" dt="2024-10-18T15:35:51.453" v="2954" actId="478"/>
          <ac:picMkLst>
            <pc:docMk/>
            <pc:sldMk cId="0" sldId="258"/>
            <ac:picMk id="2" creationId="{77BE233C-589D-F9C6-32E9-57E02D2D245B}"/>
          </ac:picMkLst>
        </pc:picChg>
        <pc:picChg chg="del">
          <ac:chgData name="Hailey Banack" userId="df58c6bd-3e89-4835-b83d-a52c76bdafc9" providerId="ADAL" clId="{6C8A8FC0-6E32-6746-9133-9F648165E000}" dt="2024-10-18T15:26:16.649" v="2490" actId="478"/>
          <ac:picMkLst>
            <pc:docMk/>
            <pc:sldMk cId="0" sldId="258"/>
            <ac:picMk id="3" creationId="{6141D687-3528-04D8-0D87-8CC632A02384}"/>
          </ac:picMkLst>
        </pc:picChg>
        <pc:picChg chg="add mod">
          <ac:chgData name="Hailey Banack" userId="df58c6bd-3e89-4835-b83d-a52c76bdafc9" providerId="ADAL" clId="{6C8A8FC0-6E32-6746-9133-9F648165E000}" dt="2024-10-18T15:37:36.392" v="2973" actId="1076"/>
          <ac:picMkLst>
            <pc:docMk/>
            <pc:sldMk cId="0" sldId="258"/>
            <ac:picMk id="13" creationId="{2E2B05F2-BFA2-C0E1-7E7F-56A9E5660F1D}"/>
          </ac:picMkLst>
        </pc:picChg>
      </pc:sldChg>
      <pc:sldChg chg="addSp delSp modSp mod delAnim modAnim">
        <pc:chgData name="Hailey Banack" userId="df58c6bd-3e89-4835-b83d-a52c76bdafc9" providerId="ADAL" clId="{6C8A8FC0-6E32-6746-9133-9F648165E000}" dt="2024-10-18T17:09:40.166" v="3659" actId="478"/>
        <pc:sldMkLst>
          <pc:docMk/>
          <pc:sldMk cId="0" sldId="259"/>
        </pc:sldMkLst>
        <pc:spChg chg="add mod">
          <ac:chgData name="Hailey Banack" userId="df58c6bd-3e89-4835-b83d-a52c76bdafc9" providerId="ADAL" clId="{6C8A8FC0-6E32-6746-9133-9F648165E000}" dt="2024-10-18T14:34:13.161" v="300" actId="1076"/>
          <ac:spMkLst>
            <pc:docMk/>
            <pc:sldMk cId="0" sldId="259"/>
            <ac:spMk id="5" creationId="{1BCC78DA-9387-EA86-726D-86C5BEFBC9E6}"/>
          </ac:spMkLst>
        </pc:spChg>
        <pc:spChg chg="mod">
          <ac:chgData name="Hailey Banack" userId="df58c6bd-3e89-4835-b83d-a52c76bdafc9" providerId="ADAL" clId="{6C8A8FC0-6E32-6746-9133-9F648165E000}" dt="2024-10-18T14:30:57.686" v="212" actId="20577"/>
          <ac:spMkLst>
            <pc:docMk/>
            <pc:sldMk cId="0" sldId="259"/>
            <ac:spMk id="343" creationId="{00000000-0000-0000-0000-000000000000}"/>
          </ac:spMkLst>
        </pc:spChg>
        <pc:spChg chg="mod">
          <ac:chgData name="Hailey Banack" userId="df58c6bd-3e89-4835-b83d-a52c76bdafc9" providerId="ADAL" clId="{6C8A8FC0-6E32-6746-9133-9F648165E000}" dt="2024-10-18T14:31:24.367" v="227" actId="20577"/>
          <ac:spMkLst>
            <pc:docMk/>
            <pc:sldMk cId="0" sldId="259"/>
            <ac:spMk id="346" creationId="{00000000-0000-0000-0000-000000000000}"/>
          </ac:spMkLst>
        </pc:spChg>
        <pc:spChg chg="del mod">
          <ac:chgData name="Hailey Banack" userId="df58c6bd-3e89-4835-b83d-a52c76bdafc9" providerId="ADAL" clId="{6C8A8FC0-6E32-6746-9133-9F648165E000}" dt="2024-10-18T14:31:33.487" v="229" actId="478"/>
          <ac:spMkLst>
            <pc:docMk/>
            <pc:sldMk cId="0" sldId="259"/>
            <ac:spMk id="347" creationId="{00000000-0000-0000-0000-000000000000}"/>
          </ac:spMkLst>
        </pc:spChg>
        <pc:picChg chg="add mod">
          <ac:chgData name="Hailey Banack" userId="df58c6bd-3e89-4835-b83d-a52c76bdafc9" providerId="ADAL" clId="{6C8A8FC0-6E32-6746-9133-9F648165E000}" dt="2024-10-18T14:33:34.028" v="248" actId="1076"/>
          <ac:picMkLst>
            <pc:docMk/>
            <pc:sldMk cId="0" sldId="259"/>
            <ac:picMk id="2" creationId="{A00F8BA7-DBF1-6D65-430E-DBD03761209B}"/>
          </ac:picMkLst>
        </pc:picChg>
        <pc:picChg chg="del">
          <ac:chgData name="Hailey Banack" userId="df58c6bd-3e89-4835-b83d-a52c76bdafc9" providerId="ADAL" clId="{6C8A8FC0-6E32-6746-9133-9F648165E000}" dt="2024-10-18T17:09:40.166" v="3659" actId="478"/>
          <ac:picMkLst>
            <pc:docMk/>
            <pc:sldMk cId="0" sldId="259"/>
            <ac:picMk id="3" creationId="{F0A377BE-7A31-7138-AB56-04A1522F5FBA}"/>
          </ac:picMkLst>
        </pc:picChg>
        <pc:picChg chg="add del mod">
          <ac:chgData name="Hailey Banack" userId="df58c6bd-3e89-4835-b83d-a52c76bdafc9" providerId="ADAL" clId="{6C8A8FC0-6E32-6746-9133-9F648165E000}" dt="2024-10-18T14:33:31.699" v="247" actId="478"/>
          <ac:picMkLst>
            <pc:docMk/>
            <pc:sldMk cId="0" sldId="259"/>
            <ac:picMk id="4" creationId="{DB18FB22-B01D-D1E3-EF70-2BE846EE8FD6}"/>
          </ac:picMkLst>
        </pc:picChg>
      </pc:sldChg>
      <pc:sldChg chg="modSp mod">
        <pc:chgData name="Hailey Banack" userId="df58c6bd-3e89-4835-b83d-a52c76bdafc9" providerId="ADAL" clId="{6C8A8FC0-6E32-6746-9133-9F648165E000}" dt="2024-10-18T14:30:08.723" v="209" actId="20577"/>
        <pc:sldMkLst>
          <pc:docMk/>
          <pc:sldMk cId="0" sldId="261"/>
        </pc:sldMkLst>
        <pc:spChg chg="mod">
          <ac:chgData name="Hailey Banack" userId="df58c6bd-3e89-4835-b83d-a52c76bdafc9" providerId="ADAL" clId="{6C8A8FC0-6E32-6746-9133-9F648165E000}" dt="2024-10-18T14:28:30.039" v="121" actId="20577"/>
          <ac:spMkLst>
            <pc:docMk/>
            <pc:sldMk cId="0" sldId="261"/>
            <ac:spMk id="365" creationId="{00000000-0000-0000-0000-000000000000}"/>
          </ac:spMkLst>
        </pc:spChg>
        <pc:spChg chg="mod">
          <ac:chgData name="Hailey Banack" userId="df58c6bd-3e89-4835-b83d-a52c76bdafc9" providerId="ADAL" clId="{6C8A8FC0-6E32-6746-9133-9F648165E000}" dt="2024-10-18T14:30:08.723" v="209" actId="20577"/>
          <ac:spMkLst>
            <pc:docMk/>
            <pc:sldMk cId="0" sldId="261"/>
            <ac:spMk id="366" creationId="{00000000-0000-0000-0000-000000000000}"/>
          </ac:spMkLst>
        </pc:spChg>
      </pc:sldChg>
      <pc:sldChg chg="delSp modSp mod delAnim">
        <pc:chgData name="Hailey Banack" userId="df58c6bd-3e89-4835-b83d-a52c76bdafc9" providerId="ADAL" clId="{6C8A8FC0-6E32-6746-9133-9F648165E000}" dt="2024-10-18T14:35:14.805" v="320" actId="20577"/>
        <pc:sldMkLst>
          <pc:docMk/>
          <pc:sldMk cId="0" sldId="262"/>
        </pc:sldMkLst>
        <pc:spChg chg="del">
          <ac:chgData name="Hailey Banack" userId="df58c6bd-3e89-4835-b83d-a52c76bdafc9" providerId="ADAL" clId="{6C8A8FC0-6E32-6746-9133-9F648165E000}" dt="2024-10-18T14:33:15.790" v="242" actId="21"/>
          <ac:spMkLst>
            <pc:docMk/>
            <pc:sldMk cId="0" sldId="262"/>
            <ac:spMk id="4" creationId="{696E8A2A-244D-BBD9-9F0D-D1EEC9D5426C}"/>
          </ac:spMkLst>
        </pc:spChg>
        <pc:spChg chg="mod">
          <ac:chgData name="Hailey Banack" userId="df58c6bd-3e89-4835-b83d-a52c76bdafc9" providerId="ADAL" clId="{6C8A8FC0-6E32-6746-9133-9F648165E000}" dt="2024-10-18T14:35:14.805" v="320" actId="20577"/>
          <ac:spMkLst>
            <pc:docMk/>
            <pc:sldMk cId="0" sldId="262"/>
            <ac:spMk id="375" creationId="{00000000-0000-0000-0000-000000000000}"/>
          </ac:spMkLst>
        </pc:spChg>
        <pc:picChg chg="del">
          <ac:chgData name="Hailey Banack" userId="df58c6bd-3e89-4835-b83d-a52c76bdafc9" providerId="ADAL" clId="{6C8A8FC0-6E32-6746-9133-9F648165E000}" dt="2024-10-18T14:33:08.645" v="240" actId="21"/>
          <ac:picMkLst>
            <pc:docMk/>
            <pc:sldMk cId="0" sldId="262"/>
            <ac:picMk id="5" creationId="{BD10E420-FAAC-874B-1A8A-76F192AA2EEA}"/>
          </ac:picMkLst>
        </pc:picChg>
        <pc:picChg chg="del">
          <ac:chgData name="Hailey Banack" userId="df58c6bd-3e89-4835-b83d-a52c76bdafc9" providerId="ADAL" clId="{6C8A8FC0-6E32-6746-9133-9F648165E000}" dt="2024-10-18T14:32:59.880" v="238" actId="21"/>
          <ac:picMkLst>
            <pc:docMk/>
            <pc:sldMk cId="0" sldId="262"/>
            <ac:picMk id="377" creationId="{00000000-0000-0000-0000-000000000000}"/>
          </ac:picMkLst>
        </pc:picChg>
      </pc:sldChg>
      <pc:sldChg chg="addSp delSp modSp mod modAnim modNotesTx">
        <pc:chgData name="Hailey Banack" userId="df58c6bd-3e89-4835-b83d-a52c76bdafc9" providerId="ADAL" clId="{6C8A8FC0-6E32-6746-9133-9F648165E000}" dt="2024-10-18T15:35:43.097" v="2953" actId="1076"/>
        <pc:sldMkLst>
          <pc:docMk/>
          <pc:sldMk cId="0" sldId="264"/>
        </pc:sldMkLst>
        <pc:spChg chg="add del mod">
          <ac:chgData name="Hailey Banack" userId="df58c6bd-3e89-4835-b83d-a52c76bdafc9" providerId="ADAL" clId="{6C8A8FC0-6E32-6746-9133-9F648165E000}" dt="2024-10-18T15:06:37.671" v="1663" actId="21"/>
          <ac:spMkLst>
            <pc:docMk/>
            <pc:sldMk cId="0" sldId="264"/>
            <ac:spMk id="3" creationId="{CA8F3F3C-8715-AC3C-3D56-199640C2B1F5}"/>
          </ac:spMkLst>
        </pc:spChg>
        <pc:spChg chg="add mod">
          <ac:chgData name="Hailey Banack" userId="df58c6bd-3e89-4835-b83d-a52c76bdafc9" providerId="ADAL" clId="{6C8A8FC0-6E32-6746-9133-9F648165E000}" dt="2024-10-18T15:35:17.758" v="2940" actId="1076"/>
          <ac:spMkLst>
            <pc:docMk/>
            <pc:sldMk cId="0" sldId="264"/>
            <ac:spMk id="8" creationId="{74A248F6-2658-A9CF-8C21-17504AF72BB9}"/>
          </ac:spMkLst>
        </pc:spChg>
        <pc:spChg chg="add del">
          <ac:chgData name="Hailey Banack" userId="df58c6bd-3e89-4835-b83d-a52c76bdafc9" providerId="ADAL" clId="{6C8A8FC0-6E32-6746-9133-9F648165E000}" dt="2024-10-18T14:58:01.398" v="1603" actId="22"/>
          <ac:spMkLst>
            <pc:docMk/>
            <pc:sldMk cId="0" sldId="264"/>
            <ac:spMk id="10" creationId="{0C19D74D-E95F-E389-AC56-9A428ED61DB3}"/>
          </ac:spMkLst>
        </pc:spChg>
        <pc:spChg chg="add del">
          <ac:chgData name="Hailey Banack" userId="df58c6bd-3e89-4835-b83d-a52c76bdafc9" providerId="ADAL" clId="{6C8A8FC0-6E32-6746-9133-9F648165E000}" dt="2024-10-18T14:58:16.049" v="1606" actId="478"/>
          <ac:spMkLst>
            <pc:docMk/>
            <pc:sldMk cId="0" sldId="264"/>
            <ac:spMk id="12" creationId="{94B8D627-E0CE-8D6C-D73F-10C20EA4524A}"/>
          </ac:spMkLst>
        </pc:spChg>
        <pc:spChg chg="add mod">
          <ac:chgData name="Hailey Banack" userId="df58c6bd-3e89-4835-b83d-a52c76bdafc9" providerId="ADAL" clId="{6C8A8FC0-6E32-6746-9133-9F648165E000}" dt="2024-10-18T15:33:07.042" v="2859" actId="1076"/>
          <ac:spMkLst>
            <pc:docMk/>
            <pc:sldMk cId="0" sldId="264"/>
            <ac:spMk id="13" creationId="{EB1F850E-AD8E-248D-5E6A-1BD69E68C330}"/>
          </ac:spMkLst>
        </pc:spChg>
        <pc:spChg chg="add del mod">
          <ac:chgData name="Hailey Banack" userId="df58c6bd-3e89-4835-b83d-a52c76bdafc9" providerId="ADAL" clId="{6C8A8FC0-6E32-6746-9133-9F648165E000}" dt="2024-10-18T14:58:32.061" v="1612"/>
          <ac:spMkLst>
            <pc:docMk/>
            <pc:sldMk cId="0" sldId="264"/>
            <ac:spMk id="14" creationId="{3BBE77A6-5856-78E9-73EE-98EFC4B38DBC}"/>
          </ac:spMkLst>
        </pc:spChg>
        <pc:spChg chg="add del mod">
          <ac:chgData name="Hailey Banack" userId="df58c6bd-3e89-4835-b83d-a52c76bdafc9" providerId="ADAL" clId="{6C8A8FC0-6E32-6746-9133-9F648165E000}" dt="2024-10-18T15:00:02.046" v="1627"/>
          <ac:spMkLst>
            <pc:docMk/>
            <pc:sldMk cId="0" sldId="264"/>
            <ac:spMk id="15" creationId="{7A327962-DCBC-D1D8-C240-B01F1F1DF337}"/>
          </ac:spMkLst>
        </pc:spChg>
        <pc:spChg chg="add del mod">
          <ac:chgData name="Hailey Banack" userId="df58c6bd-3e89-4835-b83d-a52c76bdafc9" providerId="ADAL" clId="{6C8A8FC0-6E32-6746-9133-9F648165E000}" dt="2024-10-18T15:05:14.904" v="1633" actId="478"/>
          <ac:spMkLst>
            <pc:docMk/>
            <pc:sldMk cId="0" sldId="264"/>
            <ac:spMk id="16" creationId="{432D4444-1307-0CBD-E707-A23B4894CB26}"/>
          </ac:spMkLst>
        </pc:spChg>
        <pc:spChg chg="add del mod">
          <ac:chgData name="Hailey Banack" userId="df58c6bd-3e89-4835-b83d-a52c76bdafc9" providerId="ADAL" clId="{6C8A8FC0-6E32-6746-9133-9F648165E000}" dt="2024-10-18T15:05:47.890" v="1636" actId="478"/>
          <ac:spMkLst>
            <pc:docMk/>
            <pc:sldMk cId="0" sldId="264"/>
            <ac:spMk id="17" creationId="{CFFCDBEC-3156-F441-A5AB-3B2B4F8FAA94}"/>
          </ac:spMkLst>
        </pc:spChg>
        <pc:spChg chg="add mod">
          <ac:chgData name="Hailey Banack" userId="df58c6bd-3e89-4835-b83d-a52c76bdafc9" providerId="ADAL" clId="{6C8A8FC0-6E32-6746-9133-9F648165E000}" dt="2024-10-18T15:35:22.799" v="2941" actId="1076"/>
          <ac:spMkLst>
            <pc:docMk/>
            <pc:sldMk cId="0" sldId="264"/>
            <ac:spMk id="18" creationId="{9FF55E13-3334-A0DB-CE38-5818F90943AA}"/>
          </ac:spMkLst>
        </pc:spChg>
        <pc:spChg chg="add del mod">
          <ac:chgData name="Hailey Banack" userId="df58c6bd-3e89-4835-b83d-a52c76bdafc9" providerId="ADAL" clId="{6C8A8FC0-6E32-6746-9133-9F648165E000}" dt="2024-10-18T15:07:23.559" v="1710" actId="478"/>
          <ac:spMkLst>
            <pc:docMk/>
            <pc:sldMk cId="0" sldId="264"/>
            <ac:spMk id="20" creationId="{AD748D82-EEDB-245C-3993-E3C71704E814}"/>
          </ac:spMkLst>
        </pc:spChg>
        <pc:spChg chg="add mod">
          <ac:chgData name="Hailey Banack" userId="df58c6bd-3e89-4835-b83d-a52c76bdafc9" providerId="ADAL" clId="{6C8A8FC0-6E32-6746-9133-9F648165E000}" dt="2024-10-18T15:33:42.910" v="2936" actId="1076"/>
          <ac:spMkLst>
            <pc:docMk/>
            <pc:sldMk cId="0" sldId="264"/>
            <ac:spMk id="21" creationId="{BFBDB368-F145-9CAB-BBB2-9D610FF30CF6}"/>
          </ac:spMkLst>
        </pc:spChg>
        <pc:spChg chg="mod">
          <ac:chgData name="Hailey Banack" userId="df58c6bd-3e89-4835-b83d-a52c76bdafc9" providerId="ADAL" clId="{6C8A8FC0-6E32-6746-9133-9F648165E000}" dt="2024-10-18T14:46:26.820" v="732" actId="1076"/>
          <ac:spMkLst>
            <pc:docMk/>
            <pc:sldMk cId="0" sldId="264"/>
            <ac:spMk id="406" creationId="{00000000-0000-0000-0000-000000000000}"/>
          </ac:spMkLst>
        </pc:spChg>
        <pc:spChg chg="mod">
          <ac:chgData name="Hailey Banack" userId="df58c6bd-3e89-4835-b83d-a52c76bdafc9" providerId="ADAL" clId="{6C8A8FC0-6E32-6746-9133-9F648165E000}" dt="2024-10-18T15:35:43.097" v="2953" actId="1076"/>
          <ac:spMkLst>
            <pc:docMk/>
            <pc:sldMk cId="0" sldId="264"/>
            <ac:spMk id="407" creationId="{00000000-0000-0000-0000-000000000000}"/>
          </ac:spMkLst>
        </pc:spChg>
        <pc:spChg chg="del mod">
          <ac:chgData name="Hailey Banack" userId="df58c6bd-3e89-4835-b83d-a52c76bdafc9" providerId="ADAL" clId="{6C8A8FC0-6E32-6746-9133-9F648165E000}" dt="2024-10-18T14:45:41.951" v="693" actId="478"/>
          <ac:spMkLst>
            <pc:docMk/>
            <pc:sldMk cId="0" sldId="264"/>
            <ac:spMk id="408" creationId="{00000000-0000-0000-0000-000000000000}"/>
          </ac:spMkLst>
        </pc:spChg>
        <pc:picChg chg="add mod">
          <ac:chgData name="Hailey Banack" userId="df58c6bd-3e89-4835-b83d-a52c76bdafc9" providerId="ADAL" clId="{6C8A8FC0-6E32-6746-9133-9F648165E000}" dt="2024-10-18T14:46:10.972" v="722" actId="1076"/>
          <ac:picMkLst>
            <pc:docMk/>
            <pc:sldMk cId="0" sldId="264"/>
            <ac:picMk id="4" creationId="{2AD39E74-6E60-0871-4DF0-F785C94537D0}"/>
          </ac:picMkLst>
        </pc:picChg>
        <pc:picChg chg="mod">
          <ac:chgData name="Hailey Banack" userId="df58c6bd-3e89-4835-b83d-a52c76bdafc9" providerId="ADAL" clId="{6C8A8FC0-6E32-6746-9133-9F648165E000}" dt="2024-10-18T14:45:58.048" v="717" actId="14100"/>
          <ac:picMkLst>
            <pc:docMk/>
            <pc:sldMk cId="0" sldId="264"/>
            <ac:picMk id="5" creationId="{C2F032C0-C9A5-9905-1C45-9120D2ECAFBE}"/>
          </ac:picMkLst>
        </pc:picChg>
        <pc:picChg chg="del mod">
          <ac:chgData name="Hailey Banack" userId="df58c6bd-3e89-4835-b83d-a52c76bdafc9" providerId="ADAL" clId="{6C8A8FC0-6E32-6746-9133-9F648165E000}" dt="2024-10-18T14:46:01.679" v="719" actId="478"/>
          <ac:picMkLst>
            <pc:docMk/>
            <pc:sldMk cId="0" sldId="264"/>
            <ac:picMk id="6" creationId="{76C4B0C3-EB53-4ABF-B0F3-E2DDA762DC93}"/>
          </ac:picMkLst>
        </pc:picChg>
        <pc:picChg chg="add mod">
          <ac:chgData name="Hailey Banack" userId="df58c6bd-3e89-4835-b83d-a52c76bdafc9" providerId="ADAL" clId="{6C8A8FC0-6E32-6746-9133-9F648165E000}" dt="2024-10-18T15:35:15.261" v="2939" actId="1076"/>
          <ac:picMkLst>
            <pc:docMk/>
            <pc:sldMk cId="0" sldId="264"/>
            <ac:picMk id="7" creationId="{1169213D-70AE-F90C-850B-8AD30F9CDA04}"/>
          </ac:picMkLst>
        </pc:picChg>
        <pc:picChg chg="add mod">
          <ac:chgData name="Hailey Banack" userId="df58c6bd-3e89-4835-b83d-a52c76bdafc9" providerId="ADAL" clId="{6C8A8FC0-6E32-6746-9133-9F648165E000}" dt="2024-10-18T15:35:35.720" v="2952" actId="1035"/>
          <ac:picMkLst>
            <pc:docMk/>
            <pc:sldMk cId="0" sldId="264"/>
            <ac:picMk id="22" creationId="{B57D91BA-5288-28A5-FE76-74C0DBC16985}"/>
          </ac:picMkLst>
        </pc:picChg>
      </pc:sldChg>
      <pc:sldChg chg="add del">
        <pc:chgData name="Hailey Banack" userId="df58c6bd-3e89-4835-b83d-a52c76bdafc9" providerId="ADAL" clId="{6C8A8FC0-6E32-6746-9133-9F648165E000}" dt="2024-10-18T15:40:08.787" v="2984" actId="2696"/>
        <pc:sldMkLst>
          <pc:docMk/>
          <pc:sldMk cId="0" sldId="266"/>
        </pc:sldMkLst>
      </pc:sldChg>
      <pc:sldChg chg="modSp mod">
        <pc:chgData name="Hailey Banack" userId="df58c6bd-3e89-4835-b83d-a52c76bdafc9" providerId="ADAL" clId="{6C8A8FC0-6E32-6746-9133-9F648165E000}" dt="2024-10-18T14:40:42.278" v="478" actId="404"/>
        <pc:sldMkLst>
          <pc:docMk/>
          <pc:sldMk cId="0" sldId="276"/>
        </pc:sldMkLst>
        <pc:spChg chg="mod">
          <ac:chgData name="Hailey Banack" userId="df58c6bd-3e89-4835-b83d-a52c76bdafc9" providerId="ADAL" clId="{6C8A8FC0-6E32-6746-9133-9F648165E000}" dt="2024-10-18T14:40:42.278" v="478" actId="404"/>
          <ac:spMkLst>
            <pc:docMk/>
            <pc:sldMk cId="0" sldId="276"/>
            <ac:spMk id="656" creationId="{00000000-0000-0000-0000-000000000000}"/>
          </ac:spMkLst>
        </pc:spChg>
      </pc:sldChg>
      <pc:sldChg chg="delSp modSp add mod delAnim">
        <pc:chgData name="Hailey Banack" userId="df58c6bd-3e89-4835-b83d-a52c76bdafc9" providerId="ADAL" clId="{6C8A8FC0-6E32-6746-9133-9F648165E000}" dt="2024-10-18T14:42:10.944" v="481" actId="114"/>
        <pc:sldMkLst>
          <pc:docMk/>
          <pc:sldMk cId="1220831848" sldId="277"/>
        </pc:sldMkLst>
        <pc:spChg chg="del">
          <ac:chgData name="Hailey Banack" userId="df58c6bd-3e89-4835-b83d-a52c76bdafc9" providerId="ADAL" clId="{6C8A8FC0-6E32-6746-9133-9F648165E000}" dt="2024-10-18T14:34:42.823" v="309" actId="478"/>
          <ac:spMkLst>
            <pc:docMk/>
            <pc:sldMk cId="1220831848" sldId="277"/>
            <ac:spMk id="4" creationId="{696E8A2A-244D-BBD9-9F0D-D1EEC9D5426C}"/>
          </ac:spMkLst>
        </pc:spChg>
        <pc:spChg chg="mod">
          <ac:chgData name="Hailey Banack" userId="df58c6bd-3e89-4835-b83d-a52c76bdafc9" providerId="ADAL" clId="{6C8A8FC0-6E32-6746-9133-9F648165E000}" dt="2024-10-18T14:42:10.944" v="481" actId="114"/>
          <ac:spMkLst>
            <pc:docMk/>
            <pc:sldMk cId="1220831848" sldId="277"/>
            <ac:spMk id="375" creationId="{00000000-0000-0000-0000-000000000000}"/>
          </ac:spMkLst>
        </pc:spChg>
        <pc:picChg chg="del">
          <ac:chgData name="Hailey Banack" userId="df58c6bd-3e89-4835-b83d-a52c76bdafc9" providerId="ADAL" clId="{6C8A8FC0-6E32-6746-9133-9F648165E000}" dt="2024-10-18T14:34:43.454" v="310" actId="478"/>
          <ac:picMkLst>
            <pc:docMk/>
            <pc:sldMk cId="1220831848" sldId="277"/>
            <ac:picMk id="5" creationId="{BD10E420-FAAC-874B-1A8A-76F192AA2EEA}"/>
          </ac:picMkLst>
        </pc:picChg>
        <pc:picChg chg="del">
          <ac:chgData name="Hailey Banack" userId="df58c6bd-3e89-4835-b83d-a52c76bdafc9" providerId="ADAL" clId="{6C8A8FC0-6E32-6746-9133-9F648165E000}" dt="2024-10-18T14:34:44.081" v="311" actId="478"/>
          <ac:picMkLst>
            <pc:docMk/>
            <pc:sldMk cId="1220831848" sldId="277"/>
            <ac:picMk id="377" creationId="{00000000-0000-0000-0000-000000000000}"/>
          </ac:picMkLst>
        </pc:picChg>
      </pc:sldChg>
      <pc:sldChg chg="add del">
        <pc:chgData name="Hailey Banack" userId="df58c6bd-3e89-4835-b83d-a52c76bdafc9" providerId="ADAL" clId="{6C8A8FC0-6E32-6746-9133-9F648165E000}" dt="2024-10-18T15:03:28.519" v="1629" actId="2696"/>
        <pc:sldMkLst>
          <pc:docMk/>
          <pc:sldMk cId="1068265478" sldId="278"/>
        </pc:sldMkLst>
      </pc:sldChg>
      <pc:sldChg chg="addSp delSp modSp add del mod delAnim modAnim">
        <pc:chgData name="Hailey Banack" userId="df58c6bd-3e89-4835-b83d-a52c76bdafc9" providerId="ADAL" clId="{6C8A8FC0-6E32-6746-9133-9F648165E000}" dt="2024-10-18T15:45:06.294" v="3047" actId="2696"/>
        <pc:sldMkLst>
          <pc:docMk/>
          <pc:sldMk cId="0" sldId="315"/>
        </pc:sldMkLst>
        <pc:spChg chg="add del mod">
          <ac:chgData name="Hailey Banack" userId="df58c6bd-3e89-4835-b83d-a52c76bdafc9" providerId="ADAL" clId="{6C8A8FC0-6E32-6746-9133-9F648165E000}" dt="2024-10-18T15:07:08.798" v="1707" actId="478"/>
          <ac:spMkLst>
            <pc:docMk/>
            <pc:sldMk cId="0" sldId="315"/>
            <ac:spMk id="2" creationId="{D06ACA71-DBC6-D1D4-527C-EED213E93634}"/>
          </ac:spMkLst>
        </pc:spChg>
        <pc:spChg chg="add mod">
          <ac:chgData name="Hailey Banack" userId="df58c6bd-3e89-4835-b83d-a52c76bdafc9" providerId="ADAL" clId="{6C8A8FC0-6E32-6746-9133-9F648165E000}" dt="2024-10-18T15:12:17.408" v="1886" actId="1076"/>
          <ac:spMkLst>
            <pc:docMk/>
            <pc:sldMk cId="0" sldId="315"/>
            <ac:spMk id="3" creationId="{499CC1DA-AB5F-15D0-C2CB-7FE3F2217E18}"/>
          </ac:spMkLst>
        </pc:spChg>
        <pc:spChg chg="add del mod">
          <ac:chgData name="Hailey Banack" userId="df58c6bd-3e89-4835-b83d-a52c76bdafc9" providerId="ADAL" clId="{6C8A8FC0-6E32-6746-9133-9F648165E000}" dt="2024-10-18T15:42:30.739" v="3009" actId="21"/>
          <ac:spMkLst>
            <pc:docMk/>
            <pc:sldMk cId="0" sldId="315"/>
            <ac:spMk id="12" creationId="{F16B5A26-2CB7-1EBF-E562-B065F607AA23}"/>
          </ac:spMkLst>
        </pc:spChg>
        <pc:spChg chg="add del mod">
          <ac:chgData name="Hailey Banack" userId="df58c6bd-3e89-4835-b83d-a52c76bdafc9" providerId="ADAL" clId="{6C8A8FC0-6E32-6746-9133-9F648165E000}" dt="2024-10-18T15:43:00.707" v="3017" actId="21"/>
          <ac:spMkLst>
            <pc:docMk/>
            <pc:sldMk cId="0" sldId="315"/>
            <ac:spMk id="13" creationId="{113C4FDF-F8DD-D881-ADDA-B3A40B3B2155}"/>
          </ac:spMkLst>
        </pc:spChg>
        <pc:spChg chg="add mod">
          <ac:chgData name="Hailey Banack" userId="df58c6bd-3e89-4835-b83d-a52c76bdafc9" providerId="ADAL" clId="{6C8A8FC0-6E32-6746-9133-9F648165E000}" dt="2024-10-18T15:12:43.813" v="1894" actId="1076"/>
          <ac:spMkLst>
            <pc:docMk/>
            <pc:sldMk cId="0" sldId="315"/>
            <ac:spMk id="14" creationId="{CFE8F791-8003-671E-511F-F7E11110A938}"/>
          </ac:spMkLst>
        </pc:spChg>
        <pc:spChg chg="add mod">
          <ac:chgData name="Hailey Banack" userId="df58c6bd-3e89-4835-b83d-a52c76bdafc9" providerId="ADAL" clId="{6C8A8FC0-6E32-6746-9133-9F648165E000}" dt="2024-10-18T15:12:38.612" v="1893" actId="1076"/>
          <ac:spMkLst>
            <pc:docMk/>
            <pc:sldMk cId="0" sldId="315"/>
            <ac:spMk id="15" creationId="{6C7E99C6-E135-1CD7-838F-91457D903F7D}"/>
          </ac:spMkLst>
        </pc:spChg>
        <pc:spChg chg="add mod">
          <ac:chgData name="Hailey Banack" userId="df58c6bd-3e89-4835-b83d-a52c76bdafc9" providerId="ADAL" clId="{6C8A8FC0-6E32-6746-9133-9F648165E000}" dt="2024-10-18T15:12:45.804" v="1895" actId="1037"/>
          <ac:spMkLst>
            <pc:docMk/>
            <pc:sldMk cId="0" sldId="315"/>
            <ac:spMk id="16" creationId="{351A6D6A-615A-21CB-318B-91FE77809474}"/>
          </ac:spMkLst>
        </pc:spChg>
        <pc:spChg chg="add del mod">
          <ac:chgData name="Hailey Banack" userId="df58c6bd-3e89-4835-b83d-a52c76bdafc9" providerId="ADAL" clId="{6C8A8FC0-6E32-6746-9133-9F648165E000}" dt="2024-10-18T15:42:07.849" v="3002" actId="21"/>
          <ac:spMkLst>
            <pc:docMk/>
            <pc:sldMk cId="0" sldId="315"/>
            <ac:spMk id="17" creationId="{3D6B10E9-489E-F132-8B41-7AD5B1ABB6BA}"/>
          </ac:spMkLst>
        </pc:spChg>
        <pc:spChg chg="add del mod">
          <ac:chgData name="Hailey Banack" userId="df58c6bd-3e89-4835-b83d-a52c76bdafc9" providerId="ADAL" clId="{6C8A8FC0-6E32-6746-9133-9F648165E000}" dt="2024-10-18T15:42:12.989" v="3004" actId="21"/>
          <ac:spMkLst>
            <pc:docMk/>
            <pc:sldMk cId="0" sldId="315"/>
            <ac:spMk id="18" creationId="{A33FD627-C14C-4394-3AC0-C5A4DCAEF55F}"/>
          </ac:spMkLst>
        </pc:spChg>
        <pc:spChg chg="add del mod">
          <ac:chgData name="Hailey Banack" userId="df58c6bd-3e89-4835-b83d-a52c76bdafc9" providerId="ADAL" clId="{6C8A8FC0-6E32-6746-9133-9F648165E000}" dt="2024-10-18T15:42:22.595" v="3006" actId="21"/>
          <ac:spMkLst>
            <pc:docMk/>
            <pc:sldMk cId="0" sldId="315"/>
            <ac:spMk id="19" creationId="{C97D9B2B-36CF-AA7A-F80E-E21A9941D8BE}"/>
          </ac:spMkLst>
        </pc:spChg>
        <pc:spChg chg="add del mod">
          <ac:chgData name="Hailey Banack" userId="df58c6bd-3e89-4835-b83d-a52c76bdafc9" providerId="ADAL" clId="{6C8A8FC0-6E32-6746-9133-9F648165E000}" dt="2024-10-18T15:38:18.385" v="2977"/>
          <ac:spMkLst>
            <pc:docMk/>
            <pc:sldMk cId="0" sldId="315"/>
            <ac:spMk id="23" creationId="{15621D46-32C3-8C57-DC51-01BA964A5158}"/>
          </ac:spMkLst>
        </pc:spChg>
        <pc:spChg chg="add del mod">
          <ac:chgData name="Hailey Banack" userId="df58c6bd-3e89-4835-b83d-a52c76bdafc9" providerId="ADAL" clId="{6C8A8FC0-6E32-6746-9133-9F648165E000}" dt="2024-10-18T15:40:02.214" v="2980"/>
          <ac:spMkLst>
            <pc:docMk/>
            <pc:sldMk cId="0" sldId="315"/>
            <ac:spMk id="24" creationId="{FB2E6245-FB99-8FA4-720C-799218113C8D}"/>
          </ac:spMkLst>
        </pc:spChg>
        <pc:spChg chg="add del mod">
          <ac:chgData name="Hailey Banack" userId="df58c6bd-3e89-4835-b83d-a52c76bdafc9" providerId="ADAL" clId="{6C8A8FC0-6E32-6746-9133-9F648165E000}" dt="2024-10-18T15:40:08.342" v="2983"/>
          <ac:spMkLst>
            <pc:docMk/>
            <pc:sldMk cId="0" sldId="315"/>
            <ac:spMk id="25" creationId="{B7BDB26E-FFD6-21EC-AEF7-526495D1D2D1}"/>
          </ac:spMkLst>
        </pc:spChg>
        <pc:spChg chg="add del mod">
          <ac:chgData name="Hailey Banack" userId="df58c6bd-3e89-4835-b83d-a52c76bdafc9" providerId="ADAL" clId="{6C8A8FC0-6E32-6746-9133-9F648165E000}" dt="2024-10-18T15:41:13.042" v="2988"/>
          <ac:spMkLst>
            <pc:docMk/>
            <pc:sldMk cId="0" sldId="315"/>
            <ac:spMk id="26" creationId="{D19304F7-5263-6843-39B2-4902753CFA63}"/>
          </ac:spMkLst>
        </pc:spChg>
        <pc:spChg chg="add del mod">
          <ac:chgData name="Hailey Banack" userId="df58c6bd-3e89-4835-b83d-a52c76bdafc9" providerId="ADAL" clId="{6C8A8FC0-6E32-6746-9133-9F648165E000}" dt="2024-10-18T15:41:59.071" v="2999" actId="21"/>
          <ac:spMkLst>
            <pc:docMk/>
            <pc:sldMk cId="0" sldId="315"/>
            <ac:spMk id="28" creationId="{E1C56D71-8BDD-EE78-8A66-E185493A043C}"/>
          </ac:spMkLst>
        </pc:spChg>
        <pc:spChg chg="add mod">
          <ac:chgData name="Hailey Banack" userId="df58c6bd-3e89-4835-b83d-a52c76bdafc9" providerId="ADAL" clId="{6C8A8FC0-6E32-6746-9133-9F648165E000}" dt="2024-10-18T15:42:01.858" v="3000" actId="21"/>
          <ac:spMkLst>
            <pc:docMk/>
            <pc:sldMk cId="0" sldId="315"/>
            <ac:spMk id="30" creationId="{FD566818-0538-A95B-8AE2-E8CCE4585114}"/>
          </ac:spMkLst>
        </pc:spChg>
        <pc:spChg chg="add mod">
          <ac:chgData name="Hailey Banack" userId="df58c6bd-3e89-4835-b83d-a52c76bdafc9" providerId="ADAL" clId="{6C8A8FC0-6E32-6746-9133-9F648165E000}" dt="2024-10-18T15:42:23.938" v="3007"/>
          <ac:spMkLst>
            <pc:docMk/>
            <pc:sldMk cId="0" sldId="315"/>
            <ac:spMk id="31" creationId="{E4F40DFA-8634-0063-80E8-A9FC335C6C99}"/>
          </ac:spMkLst>
        </pc:spChg>
        <pc:spChg chg="del mod">
          <ac:chgData name="Hailey Banack" userId="df58c6bd-3e89-4835-b83d-a52c76bdafc9" providerId="ADAL" clId="{6C8A8FC0-6E32-6746-9133-9F648165E000}" dt="2024-10-18T15:41:48.547" v="2997" actId="21"/>
          <ac:spMkLst>
            <pc:docMk/>
            <pc:sldMk cId="0" sldId="315"/>
            <ac:spMk id="1485" creationId="{00000000-0000-0000-0000-000000000000}"/>
          </ac:spMkLst>
        </pc:spChg>
        <pc:spChg chg="del mod">
          <ac:chgData name="Hailey Banack" userId="df58c6bd-3e89-4835-b83d-a52c76bdafc9" providerId="ADAL" clId="{6C8A8FC0-6E32-6746-9133-9F648165E000}" dt="2024-10-18T15:42:01.858" v="3000" actId="21"/>
          <ac:spMkLst>
            <pc:docMk/>
            <pc:sldMk cId="0" sldId="315"/>
            <ac:spMk id="1486" creationId="{00000000-0000-0000-0000-000000000000}"/>
          </ac:spMkLst>
        </pc:spChg>
        <pc:spChg chg="del">
          <ac:chgData name="Hailey Banack" userId="df58c6bd-3e89-4835-b83d-a52c76bdafc9" providerId="ADAL" clId="{6C8A8FC0-6E32-6746-9133-9F648165E000}" dt="2024-10-18T15:09:07.669" v="1719" actId="478"/>
          <ac:spMkLst>
            <pc:docMk/>
            <pc:sldMk cId="0" sldId="315"/>
            <ac:spMk id="1498" creationId="{00000000-0000-0000-0000-000000000000}"/>
          </ac:spMkLst>
        </pc:spChg>
        <pc:spChg chg="del">
          <ac:chgData name="Hailey Banack" userId="df58c6bd-3e89-4835-b83d-a52c76bdafc9" providerId="ADAL" clId="{6C8A8FC0-6E32-6746-9133-9F648165E000}" dt="2024-10-18T15:38:16.332" v="2975" actId="478"/>
          <ac:spMkLst>
            <pc:docMk/>
            <pc:sldMk cId="0" sldId="315"/>
            <ac:spMk id="1499" creationId="{00000000-0000-0000-0000-000000000000}"/>
          </ac:spMkLst>
        </pc:spChg>
        <pc:grpChg chg="del">
          <ac:chgData name="Hailey Banack" userId="df58c6bd-3e89-4835-b83d-a52c76bdafc9" providerId="ADAL" clId="{6C8A8FC0-6E32-6746-9133-9F648165E000}" dt="2024-10-18T15:09:06.880" v="1718" actId="478"/>
          <ac:grpSpMkLst>
            <pc:docMk/>
            <pc:sldMk cId="0" sldId="315"/>
            <ac:grpSpMk id="1490" creationId="{00000000-0000-0000-0000-000000000000}"/>
          </ac:grpSpMkLst>
        </pc:grpChg>
        <pc:grpChg chg="del">
          <ac:chgData name="Hailey Banack" userId="df58c6bd-3e89-4835-b83d-a52c76bdafc9" providerId="ADAL" clId="{6C8A8FC0-6E32-6746-9133-9F648165E000}" dt="2024-10-18T15:09:05.013" v="1717" actId="478"/>
          <ac:grpSpMkLst>
            <pc:docMk/>
            <pc:sldMk cId="0" sldId="315"/>
            <ac:grpSpMk id="1494" creationId="{00000000-0000-0000-0000-000000000000}"/>
          </ac:grpSpMkLst>
        </pc:grpChg>
        <pc:picChg chg="add del mod">
          <ac:chgData name="Hailey Banack" userId="df58c6bd-3e89-4835-b83d-a52c76bdafc9" providerId="ADAL" clId="{6C8A8FC0-6E32-6746-9133-9F648165E000}" dt="2024-10-18T15:09:17.226" v="1726" actId="478"/>
          <ac:picMkLst>
            <pc:docMk/>
            <pc:sldMk cId="0" sldId="315"/>
            <ac:picMk id="4" creationId="{4E809F33-F469-9C0D-3016-2AC07A65D668}"/>
          </ac:picMkLst>
        </pc:picChg>
        <pc:picChg chg="add del mod">
          <ac:chgData name="Hailey Banack" userId="df58c6bd-3e89-4835-b83d-a52c76bdafc9" providerId="ADAL" clId="{6C8A8FC0-6E32-6746-9133-9F648165E000}" dt="2024-10-18T15:09:16.712" v="1725" actId="478"/>
          <ac:picMkLst>
            <pc:docMk/>
            <pc:sldMk cId="0" sldId="315"/>
            <ac:picMk id="5" creationId="{0F2E16EE-AF45-A20A-F613-CF7E72BDDFAE}"/>
          </ac:picMkLst>
        </pc:picChg>
        <pc:picChg chg="add mod">
          <ac:chgData name="Hailey Banack" userId="df58c6bd-3e89-4835-b83d-a52c76bdafc9" providerId="ADAL" clId="{6C8A8FC0-6E32-6746-9133-9F648165E000}" dt="2024-10-18T15:09:36.272" v="1734" actId="1076"/>
          <ac:picMkLst>
            <pc:docMk/>
            <pc:sldMk cId="0" sldId="315"/>
            <ac:picMk id="6" creationId="{BFCD2F7D-FF9F-24B0-B766-F551C7F4F1E3}"/>
          </ac:picMkLst>
        </pc:picChg>
        <pc:picChg chg="add del mod">
          <ac:chgData name="Hailey Banack" userId="df58c6bd-3e89-4835-b83d-a52c76bdafc9" providerId="ADAL" clId="{6C8A8FC0-6E32-6746-9133-9F648165E000}" dt="2024-10-18T15:09:32.145" v="1733" actId="478"/>
          <ac:picMkLst>
            <pc:docMk/>
            <pc:sldMk cId="0" sldId="315"/>
            <ac:picMk id="7" creationId="{0FF79197-ED83-F3C8-500D-C04E6B32ACF5}"/>
          </ac:picMkLst>
        </pc:picChg>
        <pc:picChg chg="add mod">
          <ac:chgData name="Hailey Banack" userId="df58c6bd-3e89-4835-b83d-a52c76bdafc9" providerId="ADAL" clId="{6C8A8FC0-6E32-6746-9133-9F648165E000}" dt="2024-10-18T15:09:28.414" v="1731" actId="1076"/>
          <ac:picMkLst>
            <pc:docMk/>
            <pc:sldMk cId="0" sldId="315"/>
            <ac:picMk id="8" creationId="{E8C3FBAC-B1C7-4201-E6B3-FD795566039B}"/>
          </ac:picMkLst>
        </pc:picChg>
        <pc:picChg chg="add mod">
          <ac:chgData name="Hailey Banack" userId="df58c6bd-3e89-4835-b83d-a52c76bdafc9" providerId="ADAL" clId="{6C8A8FC0-6E32-6746-9133-9F648165E000}" dt="2024-10-18T15:09:30.709" v="1732" actId="1076"/>
          <ac:picMkLst>
            <pc:docMk/>
            <pc:sldMk cId="0" sldId="315"/>
            <ac:picMk id="9" creationId="{D12477AF-6D3A-F30E-95D4-3970E82B8B9B}"/>
          </ac:picMkLst>
        </pc:picChg>
        <pc:picChg chg="add mod">
          <ac:chgData name="Hailey Banack" userId="df58c6bd-3e89-4835-b83d-a52c76bdafc9" providerId="ADAL" clId="{6C8A8FC0-6E32-6746-9133-9F648165E000}" dt="2024-10-18T15:23:26.411" v="2251" actId="1037"/>
          <ac:picMkLst>
            <pc:docMk/>
            <pc:sldMk cId="0" sldId="315"/>
            <ac:picMk id="10" creationId="{30EB7741-4BAD-39C8-38F0-B0D201287D9B}"/>
          </ac:picMkLst>
        </pc:picChg>
        <pc:picChg chg="add del mod">
          <ac:chgData name="Hailey Banack" userId="df58c6bd-3e89-4835-b83d-a52c76bdafc9" providerId="ADAL" clId="{6C8A8FC0-6E32-6746-9133-9F648165E000}" dt="2024-10-18T15:43:33.120" v="3028" actId="21"/>
          <ac:picMkLst>
            <pc:docMk/>
            <pc:sldMk cId="0" sldId="315"/>
            <ac:picMk id="11" creationId="{8EE4AE17-F795-09EE-F1BF-C9823093B235}"/>
          </ac:picMkLst>
        </pc:picChg>
        <pc:picChg chg="add mod">
          <ac:chgData name="Hailey Banack" userId="df58c6bd-3e89-4835-b83d-a52c76bdafc9" providerId="ADAL" clId="{6C8A8FC0-6E32-6746-9133-9F648165E000}" dt="2024-10-18T15:23:24.032" v="2249" actId="1037"/>
          <ac:picMkLst>
            <pc:docMk/>
            <pc:sldMk cId="0" sldId="315"/>
            <ac:picMk id="20" creationId="{5867B39D-044E-D878-2A57-30F2F99CF23D}"/>
          </ac:picMkLst>
        </pc:picChg>
        <pc:picChg chg="add mod">
          <ac:chgData name="Hailey Banack" userId="df58c6bd-3e89-4835-b83d-a52c76bdafc9" providerId="ADAL" clId="{6C8A8FC0-6E32-6746-9133-9F648165E000}" dt="2024-10-18T15:23:22.268" v="2247" actId="1037"/>
          <ac:picMkLst>
            <pc:docMk/>
            <pc:sldMk cId="0" sldId="315"/>
            <ac:picMk id="21" creationId="{DB28DD1A-2116-F87B-A042-03CBA08E5911}"/>
          </ac:picMkLst>
        </pc:picChg>
        <pc:picChg chg="add mod">
          <ac:chgData name="Hailey Banack" userId="df58c6bd-3e89-4835-b83d-a52c76bdafc9" providerId="ADAL" clId="{6C8A8FC0-6E32-6746-9133-9F648165E000}" dt="2024-10-18T15:23:20.179" v="2245" actId="1037"/>
          <ac:picMkLst>
            <pc:docMk/>
            <pc:sldMk cId="0" sldId="315"/>
            <ac:picMk id="22" creationId="{38555DE9-04A7-475B-0A12-BF4340670225}"/>
          </ac:picMkLst>
        </pc:picChg>
        <pc:picChg chg="del">
          <ac:chgData name="Hailey Banack" userId="df58c6bd-3e89-4835-b83d-a52c76bdafc9" providerId="ADAL" clId="{6C8A8FC0-6E32-6746-9133-9F648165E000}" dt="2024-10-18T15:09:01.841" v="1714" actId="478"/>
          <ac:picMkLst>
            <pc:docMk/>
            <pc:sldMk cId="0" sldId="315"/>
            <ac:picMk id="1487" creationId="{00000000-0000-0000-0000-000000000000}"/>
          </ac:picMkLst>
        </pc:picChg>
        <pc:picChg chg="del">
          <ac:chgData name="Hailey Banack" userId="df58c6bd-3e89-4835-b83d-a52c76bdafc9" providerId="ADAL" clId="{6C8A8FC0-6E32-6746-9133-9F648165E000}" dt="2024-10-18T15:09:03.099" v="1715" actId="478"/>
          <ac:picMkLst>
            <pc:docMk/>
            <pc:sldMk cId="0" sldId="315"/>
            <ac:picMk id="1488" creationId="{00000000-0000-0000-0000-000000000000}"/>
          </ac:picMkLst>
        </pc:picChg>
        <pc:picChg chg="del">
          <ac:chgData name="Hailey Banack" userId="df58c6bd-3e89-4835-b83d-a52c76bdafc9" providerId="ADAL" clId="{6C8A8FC0-6E32-6746-9133-9F648165E000}" dt="2024-10-18T15:09:03.753" v="1716" actId="478"/>
          <ac:picMkLst>
            <pc:docMk/>
            <pc:sldMk cId="0" sldId="315"/>
            <ac:picMk id="1489" creationId="{00000000-0000-0000-0000-000000000000}"/>
          </ac:picMkLst>
        </pc:picChg>
      </pc:sldChg>
      <pc:sldChg chg="addSp delSp modSp add mod delAnim modAnim">
        <pc:chgData name="Hailey Banack" userId="df58c6bd-3e89-4835-b83d-a52c76bdafc9" providerId="ADAL" clId="{6C8A8FC0-6E32-6746-9133-9F648165E000}" dt="2024-10-18T15:56:31.323" v="3658" actId="1076"/>
        <pc:sldMkLst>
          <pc:docMk/>
          <pc:sldMk cId="91216775" sldId="316"/>
        </pc:sldMkLst>
        <pc:spChg chg="add del mod">
          <ac:chgData name="Hailey Banack" userId="df58c6bd-3e89-4835-b83d-a52c76bdafc9" providerId="ADAL" clId="{6C8A8FC0-6E32-6746-9133-9F648165E000}" dt="2024-10-18T15:41:36.904" v="2994" actId="478"/>
          <ac:spMkLst>
            <pc:docMk/>
            <pc:sldMk cId="91216775" sldId="316"/>
            <ac:spMk id="3" creationId="{AC194733-AF73-28A6-ABA9-1251D7EC335A}"/>
          </ac:spMkLst>
        </pc:spChg>
        <pc:spChg chg="add del mod">
          <ac:chgData name="Hailey Banack" userId="df58c6bd-3e89-4835-b83d-a52c76bdafc9" providerId="ADAL" clId="{6C8A8FC0-6E32-6746-9133-9F648165E000}" dt="2024-10-18T15:41:42.864" v="2996" actId="478"/>
          <ac:spMkLst>
            <pc:docMk/>
            <pc:sldMk cId="91216775" sldId="316"/>
            <ac:spMk id="5" creationId="{258D7132-56DF-C107-9DF6-1B830818608F}"/>
          </ac:spMkLst>
        </pc:spChg>
        <pc:spChg chg="add mod">
          <ac:chgData name="Hailey Banack" userId="df58c6bd-3e89-4835-b83d-a52c76bdafc9" providerId="ADAL" clId="{6C8A8FC0-6E32-6746-9133-9F648165E000}" dt="2024-10-18T15:41:50.444" v="2998"/>
          <ac:spMkLst>
            <pc:docMk/>
            <pc:sldMk cId="91216775" sldId="316"/>
            <ac:spMk id="6" creationId="{C4954CD0-E99E-B61E-87AF-F9A44C9D678C}"/>
          </ac:spMkLst>
        </pc:spChg>
        <pc:spChg chg="add mod">
          <ac:chgData name="Hailey Banack" userId="df58c6bd-3e89-4835-b83d-a52c76bdafc9" providerId="ADAL" clId="{6C8A8FC0-6E32-6746-9133-9F648165E000}" dt="2024-10-18T15:42:56.948" v="3016" actId="1076"/>
          <ac:spMkLst>
            <pc:docMk/>
            <pc:sldMk cId="91216775" sldId="316"/>
            <ac:spMk id="7" creationId="{70F94260-F94D-D051-E3B0-DF690CED2721}"/>
          </ac:spMkLst>
        </pc:spChg>
        <pc:spChg chg="add mod">
          <ac:chgData name="Hailey Banack" userId="df58c6bd-3e89-4835-b83d-a52c76bdafc9" providerId="ADAL" clId="{6C8A8FC0-6E32-6746-9133-9F648165E000}" dt="2024-10-18T15:42:54.402" v="3015" actId="1076"/>
          <ac:spMkLst>
            <pc:docMk/>
            <pc:sldMk cId="91216775" sldId="316"/>
            <ac:spMk id="8" creationId="{268C3809-1660-F4B5-B491-798372C86982}"/>
          </ac:spMkLst>
        </pc:spChg>
        <pc:spChg chg="del">
          <ac:chgData name="Hailey Banack" userId="df58c6bd-3e89-4835-b83d-a52c76bdafc9" providerId="ADAL" clId="{6C8A8FC0-6E32-6746-9133-9F648165E000}" dt="2024-10-18T15:44:04.910" v="3042" actId="478"/>
          <ac:spMkLst>
            <pc:docMk/>
            <pc:sldMk cId="91216775" sldId="316"/>
            <ac:spMk id="9" creationId="{1AAC3AE4-9DAA-5D7B-2CBB-BB6A7B5C9A3A}"/>
          </ac:spMkLst>
        </pc:spChg>
        <pc:spChg chg="add mod">
          <ac:chgData name="Hailey Banack" userId="df58c6bd-3e89-4835-b83d-a52c76bdafc9" providerId="ADAL" clId="{6C8A8FC0-6E32-6746-9133-9F648165E000}" dt="2024-10-18T15:42:50.453" v="3014" actId="1076"/>
          <ac:spMkLst>
            <pc:docMk/>
            <pc:sldMk cId="91216775" sldId="316"/>
            <ac:spMk id="10" creationId="{36A2D7FC-D18F-872D-D1A7-A06FCCF344F0}"/>
          </ac:spMkLst>
        </pc:spChg>
        <pc:spChg chg="del">
          <ac:chgData name="Hailey Banack" userId="df58c6bd-3e89-4835-b83d-a52c76bdafc9" providerId="ADAL" clId="{6C8A8FC0-6E32-6746-9133-9F648165E000}" dt="2024-10-18T15:44:08.014" v="3044" actId="478"/>
          <ac:spMkLst>
            <pc:docMk/>
            <pc:sldMk cId="91216775" sldId="316"/>
            <ac:spMk id="11" creationId="{3C9B2704-523D-2984-21CA-A7FA5A93E7B9}"/>
          </ac:spMkLst>
        </pc:spChg>
        <pc:spChg chg="del">
          <ac:chgData name="Hailey Banack" userId="df58c6bd-3e89-4835-b83d-a52c76bdafc9" providerId="ADAL" clId="{6C8A8FC0-6E32-6746-9133-9F648165E000}" dt="2024-10-18T15:44:05.986" v="3043" actId="478"/>
          <ac:spMkLst>
            <pc:docMk/>
            <pc:sldMk cId="91216775" sldId="316"/>
            <ac:spMk id="12" creationId="{1F89A7CA-51BF-5229-7422-098C1CDED565}"/>
          </ac:spMkLst>
        </pc:spChg>
        <pc:spChg chg="add mod">
          <ac:chgData name="Hailey Banack" userId="df58c6bd-3e89-4835-b83d-a52c76bdafc9" providerId="ADAL" clId="{6C8A8FC0-6E32-6746-9133-9F648165E000}" dt="2024-10-18T15:42:43.265" v="3012" actId="1076"/>
          <ac:spMkLst>
            <pc:docMk/>
            <pc:sldMk cId="91216775" sldId="316"/>
            <ac:spMk id="14" creationId="{7BB427D4-8676-C5E0-08FA-1E41DB78D273}"/>
          </ac:spMkLst>
        </pc:spChg>
        <pc:spChg chg="add mod">
          <ac:chgData name="Hailey Banack" userId="df58c6bd-3e89-4835-b83d-a52c76bdafc9" providerId="ADAL" clId="{6C8A8FC0-6E32-6746-9133-9F648165E000}" dt="2024-10-18T15:42:47.452" v="3013" actId="1076"/>
          <ac:spMkLst>
            <pc:docMk/>
            <pc:sldMk cId="91216775" sldId="316"/>
            <ac:spMk id="15" creationId="{7118A1E9-70AA-649D-84A2-7CA840CC60D8}"/>
          </ac:spMkLst>
        </pc:spChg>
        <pc:spChg chg="add mod">
          <ac:chgData name="Hailey Banack" userId="df58c6bd-3e89-4835-b83d-a52c76bdafc9" providerId="ADAL" clId="{6C8A8FC0-6E32-6746-9133-9F648165E000}" dt="2024-10-18T15:43:11.797" v="3023" actId="1076"/>
          <ac:spMkLst>
            <pc:docMk/>
            <pc:sldMk cId="91216775" sldId="316"/>
            <ac:spMk id="16" creationId="{7259435F-3C38-8D68-D571-D5BB3A8BA23E}"/>
          </ac:spMkLst>
        </pc:spChg>
        <pc:spChg chg="add mod">
          <ac:chgData name="Hailey Banack" userId="df58c6bd-3e89-4835-b83d-a52c76bdafc9" providerId="ADAL" clId="{6C8A8FC0-6E32-6746-9133-9F648165E000}" dt="2024-10-18T15:43:17.035" v="3024" actId="1076"/>
          <ac:spMkLst>
            <pc:docMk/>
            <pc:sldMk cId="91216775" sldId="316"/>
            <ac:spMk id="17" creationId="{07452F46-5047-6162-10B2-D9A888E29008}"/>
          </ac:spMkLst>
        </pc:spChg>
        <pc:spChg chg="add mod">
          <ac:chgData name="Hailey Banack" userId="df58c6bd-3e89-4835-b83d-a52c76bdafc9" providerId="ADAL" clId="{6C8A8FC0-6E32-6746-9133-9F648165E000}" dt="2024-10-18T15:43:22.320" v="3025" actId="1076"/>
          <ac:spMkLst>
            <pc:docMk/>
            <pc:sldMk cId="91216775" sldId="316"/>
            <ac:spMk id="18" creationId="{2B27E529-48E3-9F56-B6CE-84776E70F90B}"/>
          </ac:spMkLst>
        </pc:spChg>
        <pc:spChg chg="add mod">
          <ac:chgData name="Hailey Banack" userId="df58c6bd-3e89-4835-b83d-a52c76bdafc9" providerId="ADAL" clId="{6C8A8FC0-6E32-6746-9133-9F648165E000}" dt="2024-10-18T15:43:29.197" v="3027" actId="1076"/>
          <ac:spMkLst>
            <pc:docMk/>
            <pc:sldMk cId="91216775" sldId="316"/>
            <ac:spMk id="19" creationId="{9EEDDF92-CFBA-8BF9-BEF5-39D7488088C8}"/>
          </ac:spMkLst>
        </pc:spChg>
        <pc:spChg chg="add mod">
          <ac:chgData name="Hailey Banack" userId="df58c6bd-3e89-4835-b83d-a52c76bdafc9" providerId="ADAL" clId="{6C8A8FC0-6E32-6746-9133-9F648165E000}" dt="2024-10-18T15:43:25.799" v="3026" actId="1076"/>
          <ac:spMkLst>
            <pc:docMk/>
            <pc:sldMk cId="91216775" sldId="316"/>
            <ac:spMk id="20" creationId="{2F1D5097-7FDD-FE58-DFF8-7BE1FD17EB70}"/>
          </ac:spMkLst>
        </pc:spChg>
        <pc:spChg chg="add del mod">
          <ac:chgData name="Hailey Banack" userId="df58c6bd-3e89-4835-b83d-a52c76bdafc9" providerId="ADAL" clId="{6C8A8FC0-6E32-6746-9133-9F648165E000}" dt="2024-10-18T15:44:11.726" v="3046" actId="478"/>
          <ac:spMkLst>
            <pc:docMk/>
            <pc:sldMk cId="91216775" sldId="316"/>
            <ac:spMk id="27" creationId="{A05EACEC-3EE6-E191-0760-666EFCB079AB}"/>
          </ac:spMkLst>
        </pc:spChg>
        <pc:spChg chg="add mod">
          <ac:chgData name="Hailey Banack" userId="df58c6bd-3e89-4835-b83d-a52c76bdafc9" providerId="ADAL" clId="{6C8A8FC0-6E32-6746-9133-9F648165E000}" dt="2024-10-18T15:52:12.722" v="3343" actId="122"/>
          <ac:spMkLst>
            <pc:docMk/>
            <pc:sldMk cId="91216775" sldId="316"/>
            <ac:spMk id="28" creationId="{133E6CD0-F712-4E26-0D70-ABFAC1A9D088}"/>
          </ac:spMkLst>
        </pc:spChg>
        <pc:spChg chg="add del mod">
          <ac:chgData name="Hailey Banack" userId="df58c6bd-3e89-4835-b83d-a52c76bdafc9" providerId="ADAL" clId="{6C8A8FC0-6E32-6746-9133-9F648165E000}" dt="2024-10-18T15:50:33.175" v="3334" actId="478"/>
          <ac:spMkLst>
            <pc:docMk/>
            <pc:sldMk cId="91216775" sldId="316"/>
            <ac:spMk id="30" creationId="{0B617E45-8CCA-4735-0BB7-7B521AC4F0E0}"/>
          </ac:spMkLst>
        </pc:spChg>
        <pc:spChg chg="add mod">
          <ac:chgData name="Hailey Banack" userId="df58c6bd-3e89-4835-b83d-a52c76bdafc9" providerId="ADAL" clId="{6C8A8FC0-6E32-6746-9133-9F648165E000}" dt="2024-10-18T15:56:31.323" v="3658" actId="1076"/>
          <ac:spMkLst>
            <pc:docMk/>
            <pc:sldMk cId="91216775" sldId="316"/>
            <ac:spMk id="32" creationId="{7D756917-B789-24AE-2DD6-C94CBA9E43C7}"/>
          </ac:spMkLst>
        </pc:spChg>
        <pc:spChg chg="add mod">
          <ac:chgData name="Hailey Banack" userId="df58c6bd-3e89-4835-b83d-a52c76bdafc9" providerId="ADAL" clId="{6C8A8FC0-6E32-6746-9133-9F648165E000}" dt="2024-10-18T15:56:26.660" v="3657" actId="20577"/>
          <ac:spMkLst>
            <pc:docMk/>
            <pc:sldMk cId="91216775" sldId="316"/>
            <ac:spMk id="33" creationId="{A6BAF7CC-96C4-4CF4-C2A9-F1B70803FCE9}"/>
          </ac:spMkLst>
        </pc:spChg>
        <pc:spChg chg="del mod">
          <ac:chgData name="Hailey Banack" userId="df58c6bd-3e89-4835-b83d-a52c76bdafc9" providerId="ADAL" clId="{6C8A8FC0-6E32-6746-9133-9F648165E000}" dt="2024-10-18T15:41:34.136" v="2993" actId="478"/>
          <ac:spMkLst>
            <pc:docMk/>
            <pc:sldMk cId="91216775" sldId="316"/>
            <ac:spMk id="326" creationId="{00000000-0000-0000-0000-000000000000}"/>
          </ac:spMkLst>
        </pc:spChg>
        <pc:spChg chg="del">
          <ac:chgData name="Hailey Banack" userId="df58c6bd-3e89-4835-b83d-a52c76bdafc9" providerId="ADAL" clId="{6C8A8FC0-6E32-6746-9133-9F648165E000}" dt="2024-10-18T15:41:39.176" v="2995" actId="478"/>
          <ac:spMkLst>
            <pc:docMk/>
            <pc:sldMk cId="91216775" sldId="316"/>
            <ac:spMk id="330" creationId="{00000000-0000-0000-0000-000000000000}"/>
          </ac:spMkLst>
        </pc:spChg>
        <pc:spChg chg="del">
          <ac:chgData name="Hailey Banack" userId="df58c6bd-3e89-4835-b83d-a52c76bdafc9" providerId="ADAL" clId="{6C8A8FC0-6E32-6746-9133-9F648165E000}" dt="2024-10-18T15:50:31.029" v="3333" actId="478"/>
          <ac:spMkLst>
            <pc:docMk/>
            <pc:sldMk cId="91216775" sldId="316"/>
            <ac:spMk id="332" creationId="{00000000-0000-0000-0000-000000000000}"/>
          </ac:spMkLst>
        </pc:spChg>
        <pc:spChg chg="del">
          <ac:chgData name="Hailey Banack" userId="df58c6bd-3e89-4835-b83d-a52c76bdafc9" providerId="ADAL" clId="{6C8A8FC0-6E32-6746-9133-9F648165E000}" dt="2024-10-18T15:44:09.854" v="3045" actId="478"/>
          <ac:spMkLst>
            <pc:docMk/>
            <pc:sldMk cId="91216775" sldId="316"/>
            <ac:spMk id="333" creationId="{00000000-0000-0000-0000-000000000000}"/>
          </ac:spMkLst>
        </pc:spChg>
        <pc:picChg chg="del mod">
          <ac:chgData name="Hailey Banack" userId="df58c6bd-3e89-4835-b83d-a52c76bdafc9" providerId="ADAL" clId="{6C8A8FC0-6E32-6746-9133-9F648165E000}" dt="2024-10-18T15:41:30.714" v="2991" actId="478"/>
          <ac:picMkLst>
            <pc:docMk/>
            <pc:sldMk cId="91216775" sldId="316"/>
            <ac:picMk id="13" creationId="{2E2B05F2-BFA2-C0E1-7E7F-56A9E5660F1D}"/>
          </ac:picMkLst>
        </pc:picChg>
        <pc:picChg chg="add mod">
          <ac:chgData name="Hailey Banack" userId="df58c6bd-3e89-4835-b83d-a52c76bdafc9" providerId="ADAL" clId="{6C8A8FC0-6E32-6746-9133-9F648165E000}" dt="2024-10-18T15:44:00.521" v="3041" actId="1076"/>
          <ac:picMkLst>
            <pc:docMk/>
            <pc:sldMk cId="91216775" sldId="316"/>
            <ac:picMk id="21" creationId="{D2D40FF5-E4F9-F2AC-CE1F-DA45DB234538}"/>
          </ac:picMkLst>
        </pc:picChg>
        <pc:picChg chg="add mod">
          <ac:chgData name="Hailey Banack" userId="df58c6bd-3e89-4835-b83d-a52c76bdafc9" providerId="ADAL" clId="{6C8A8FC0-6E32-6746-9133-9F648165E000}" dt="2024-10-18T15:43:57.266" v="3040" actId="14100"/>
          <ac:picMkLst>
            <pc:docMk/>
            <pc:sldMk cId="91216775" sldId="316"/>
            <ac:picMk id="22" creationId="{3220C36C-3907-ADEA-CDDE-AD055DEB059D}"/>
          </ac:picMkLst>
        </pc:picChg>
        <pc:picChg chg="add mod">
          <ac:chgData name="Hailey Banack" userId="df58c6bd-3e89-4835-b83d-a52c76bdafc9" providerId="ADAL" clId="{6C8A8FC0-6E32-6746-9133-9F648165E000}" dt="2024-10-18T15:43:50.757" v="3037" actId="1037"/>
          <ac:picMkLst>
            <pc:docMk/>
            <pc:sldMk cId="91216775" sldId="316"/>
            <ac:picMk id="23" creationId="{B51895F6-7F34-66B3-5C84-507561E8B442}"/>
          </ac:picMkLst>
        </pc:picChg>
        <pc:picChg chg="add mod">
          <ac:chgData name="Hailey Banack" userId="df58c6bd-3e89-4835-b83d-a52c76bdafc9" providerId="ADAL" clId="{6C8A8FC0-6E32-6746-9133-9F648165E000}" dt="2024-10-18T15:43:43.713" v="3035" actId="1076"/>
          <ac:picMkLst>
            <pc:docMk/>
            <pc:sldMk cId="91216775" sldId="316"/>
            <ac:picMk id="24" creationId="{67A66249-215C-68C2-919F-3E90A9A6D910}"/>
          </ac:picMkLst>
        </pc:picChg>
        <pc:picChg chg="add mod">
          <ac:chgData name="Hailey Banack" userId="df58c6bd-3e89-4835-b83d-a52c76bdafc9" providerId="ADAL" clId="{6C8A8FC0-6E32-6746-9133-9F648165E000}" dt="2024-10-18T15:43:40.300" v="3034" actId="1076"/>
          <ac:picMkLst>
            <pc:docMk/>
            <pc:sldMk cId="91216775" sldId="316"/>
            <ac:picMk id="25" creationId="{62D75FD2-14B8-C9C9-5240-A426CB67A1A9}"/>
          </ac:picMkLst>
        </pc:picChg>
        <pc:picChg chg="add mod">
          <ac:chgData name="Hailey Banack" userId="df58c6bd-3e89-4835-b83d-a52c76bdafc9" providerId="ADAL" clId="{6C8A8FC0-6E32-6746-9133-9F648165E000}" dt="2024-10-18T15:56:04.007" v="3648" actId="14100"/>
          <ac:picMkLst>
            <pc:docMk/>
            <pc:sldMk cId="91216775" sldId="316"/>
            <ac:picMk id="31" creationId="{8C7B0DED-9F38-9FA0-3638-8DCB39F11159}"/>
          </ac:picMkLst>
        </pc:picChg>
      </pc:sldChg>
      <pc:sldMasterChg chg="delSldLayout">
        <pc:chgData name="Hailey Banack" userId="df58c6bd-3e89-4835-b83d-a52c76bdafc9" providerId="ADAL" clId="{6C8A8FC0-6E32-6746-9133-9F648165E000}" dt="2024-10-18T15:45:06.295" v="3048" actId="2696"/>
        <pc:sldMasterMkLst>
          <pc:docMk/>
          <pc:sldMasterMk cId="0" sldId="2147483692"/>
        </pc:sldMasterMkLst>
        <pc:sldLayoutChg chg="del">
          <pc:chgData name="Hailey Banack" userId="df58c6bd-3e89-4835-b83d-a52c76bdafc9" providerId="ADAL" clId="{6C8A8FC0-6E32-6746-9133-9F648165E000}" dt="2024-10-18T15:40:08.789" v="2985" actId="2696"/>
          <pc:sldLayoutMkLst>
            <pc:docMk/>
            <pc:sldMasterMk cId="0" sldId="2147483692"/>
            <pc:sldLayoutMk cId="2993703257" sldId="2147483693"/>
          </pc:sldLayoutMkLst>
        </pc:sldLayoutChg>
        <pc:sldLayoutChg chg="del">
          <pc:chgData name="Hailey Banack" userId="df58c6bd-3e89-4835-b83d-a52c76bdafc9" providerId="ADAL" clId="{6C8A8FC0-6E32-6746-9133-9F648165E000}" dt="2024-10-18T15:45:06.295" v="3048" actId="2696"/>
          <pc:sldLayoutMkLst>
            <pc:docMk/>
            <pc:sldMasterMk cId="0" sldId="2147483692"/>
            <pc:sldLayoutMk cId="1234855328" sldId="2147483694"/>
          </pc:sldLayoutMkLst>
        </pc:sldLayoutChg>
      </pc:sldMasterChg>
    </pc:docChg>
  </pc:docChgLst>
  <pc:docChgLst>
    <pc:chgData name="Hailey Banack" userId="df58c6bd-3e89-4835-b83d-a52c76bdafc9" providerId="ADAL" clId="{D61DCC64-589E-314C-AC94-3CDFF95DC045}"/>
    <pc:docChg chg="undo custSel addSld delSld modSld">
      <pc:chgData name="Hailey Banack" userId="df58c6bd-3e89-4835-b83d-a52c76bdafc9" providerId="ADAL" clId="{D61DCC64-589E-314C-AC94-3CDFF95DC045}" dt="2024-10-18T18:43:29.714" v="3146" actId="20577"/>
      <pc:docMkLst>
        <pc:docMk/>
      </pc:docMkLst>
      <pc:sldChg chg="modSp mod">
        <pc:chgData name="Hailey Banack" userId="df58c6bd-3e89-4835-b83d-a52c76bdafc9" providerId="ADAL" clId="{D61DCC64-589E-314C-AC94-3CDFF95DC045}" dt="2024-10-18T17:13:32.367" v="53" actId="20577"/>
        <pc:sldMkLst>
          <pc:docMk/>
          <pc:sldMk cId="0" sldId="256"/>
        </pc:sldMkLst>
        <pc:spChg chg="mod">
          <ac:chgData name="Hailey Banack" userId="df58c6bd-3e89-4835-b83d-a52c76bdafc9" providerId="ADAL" clId="{D61DCC64-589E-314C-AC94-3CDFF95DC045}" dt="2024-10-18T17:13:29.250" v="51" actId="1076"/>
          <ac:spMkLst>
            <pc:docMk/>
            <pc:sldMk cId="0" sldId="256"/>
            <ac:spMk id="2" creationId="{8E75CED5-F62D-F782-C6AD-B1C351FE3092}"/>
          </ac:spMkLst>
        </pc:spChg>
        <pc:spChg chg="mod">
          <ac:chgData name="Hailey Banack" userId="df58c6bd-3e89-4835-b83d-a52c76bdafc9" providerId="ADAL" clId="{D61DCC64-589E-314C-AC94-3CDFF95DC045}" dt="2024-10-18T17:13:32.367" v="53" actId="20577"/>
          <ac:spMkLst>
            <pc:docMk/>
            <pc:sldMk cId="0" sldId="256"/>
            <ac:spMk id="5" creationId="{6E551378-DE19-955F-700C-755DD5B1BBDC}"/>
          </ac:spMkLst>
        </pc:spChg>
        <pc:spChg chg="mod">
          <ac:chgData name="Hailey Banack" userId="df58c6bd-3e89-4835-b83d-a52c76bdafc9" providerId="ADAL" clId="{D61DCC64-589E-314C-AC94-3CDFF95DC045}" dt="2024-10-18T17:13:18.729" v="47" actId="20577"/>
          <ac:spMkLst>
            <pc:docMk/>
            <pc:sldMk cId="0" sldId="256"/>
            <ac:spMk id="309" creationId="{00000000-0000-0000-0000-000000000000}"/>
          </ac:spMkLst>
        </pc:spChg>
      </pc:sldChg>
      <pc:sldChg chg="addSp delSp modSp mod delAnim">
        <pc:chgData name="Hailey Banack" userId="df58c6bd-3e89-4835-b83d-a52c76bdafc9" providerId="ADAL" clId="{D61DCC64-589E-314C-AC94-3CDFF95DC045}" dt="2024-10-18T17:47:05.342" v="1440" actId="1076"/>
        <pc:sldMkLst>
          <pc:docMk/>
          <pc:sldMk cId="0" sldId="258"/>
        </pc:sldMkLst>
        <pc:spChg chg="add del mod">
          <ac:chgData name="Hailey Banack" userId="df58c6bd-3e89-4835-b83d-a52c76bdafc9" providerId="ADAL" clId="{D61DCC64-589E-314C-AC94-3CDFF95DC045}" dt="2024-10-18T17:41:15.830" v="957" actId="478"/>
          <ac:spMkLst>
            <pc:docMk/>
            <pc:sldMk cId="0" sldId="258"/>
            <ac:spMk id="3" creationId="{340514AE-7A53-95CF-E885-E492AA86DCA8}"/>
          </ac:spMkLst>
        </pc:spChg>
        <pc:spChg chg="add del mod">
          <ac:chgData name="Hailey Banack" userId="df58c6bd-3e89-4835-b83d-a52c76bdafc9" providerId="ADAL" clId="{D61DCC64-589E-314C-AC94-3CDFF95DC045}" dt="2024-10-18T17:45:56.061" v="1358" actId="478"/>
          <ac:spMkLst>
            <pc:docMk/>
            <pc:sldMk cId="0" sldId="258"/>
            <ac:spMk id="5" creationId="{8EE6B731-0C76-E869-E933-FEE7204917E3}"/>
          </ac:spMkLst>
        </pc:spChg>
        <pc:spChg chg="add mod">
          <ac:chgData name="Hailey Banack" userId="df58c6bd-3e89-4835-b83d-a52c76bdafc9" providerId="ADAL" clId="{D61DCC64-589E-314C-AC94-3CDFF95DC045}" dt="2024-10-18T17:46:30.351" v="1425" actId="1076"/>
          <ac:spMkLst>
            <pc:docMk/>
            <pc:sldMk cId="0" sldId="258"/>
            <ac:spMk id="6" creationId="{0DAF6661-FD9E-C317-FBA7-0FFA04F66C6A}"/>
          </ac:spMkLst>
        </pc:spChg>
        <pc:spChg chg="mod">
          <ac:chgData name="Hailey Banack" userId="df58c6bd-3e89-4835-b83d-a52c76bdafc9" providerId="ADAL" clId="{D61DCC64-589E-314C-AC94-3CDFF95DC045}" dt="2024-10-18T17:47:05.342" v="1440" actId="1076"/>
          <ac:spMkLst>
            <pc:docMk/>
            <pc:sldMk cId="0" sldId="258"/>
            <ac:spMk id="9" creationId="{1AAC3AE4-9DAA-5D7B-2CBB-BB6A7B5C9A3A}"/>
          </ac:spMkLst>
        </pc:spChg>
        <pc:spChg chg="del">
          <ac:chgData name="Hailey Banack" userId="df58c6bd-3e89-4835-b83d-a52c76bdafc9" providerId="ADAL" clId="{D61DCC64-589E-314C-AC94-3CDFF95DC045}" dt="2024-10-18T17:41:40.331" v="1047" actId="478"/>
          <ac:spMkLst>
            <pc:docMk/>
            <pc:sldMk cId="0" sldId="258"/>
            <ac:spMk id="11" creationId="{3C9B2704-523D-2984-21CA-A7FA5A93E7B9}"/>
          </ac:spMkLst>
        </pc:spChg>
        <pc:spChg chg="del">
          <ac:chgData name="Hailey Banack" userId="df58c6bd-3e89-4835-b83d-a52c76bdafc9" providerId="ADAL" clId="{D61DCC64-589E-314C-AC94-3CDFF95DC045}" dt="2024-10-18T17:41:45.349" v="1050" actId="478"/>
          <ac:spMkLst>
            <pc:docMk/>
            <pc:sldMk cId="0" sldId="258"/>
            <ac:spMk id="12" creationId="{1F89A7CA-51BF-5229-7422-098C1CDED565}"/>
          </ac:spMkLst>
        </pc:spChg>
        <pc:spChg chg="mod">
          <ac:chgData name="Hailey Banack" userId="df58c6bd-3e89-4835-b83d-a52c76bdafc9" providerId="ADAL" clId="{D61DCC64-589E-314C-AC94-3CDFF95DC045}" dt="2024-10-18T17:43:34.521" v="1231" actId="1037"/>
          <ac:spMkLst>
            <pc:docMk/>
            <pc:sldMk cId="0" sldId="258"/>
            <ac:spMk id="326" creationId="{00000000-0000-0000-0000-000000000000}"/>
          </ac:spMkLst>
        </pc:spChg>
        <pc:spChg chg="mod">
          <ac:chgData name="Hailey Banack" userId="df58c6bd-3e89-4835-b83d-a52c76bdafc9" providerId="ADAL" clId="{D61DCC64-589E-314C-AC94-3CDFF95DC045}" dt="2024-10-18T17:41:49.820" v="1052" actId="1076"/>
          <ac:spMkLst>
            <pc:docMk/>
            <pc:sldMk cId="0" sldId="258"/>
            <ac:spMk id="330" creationId="{00000000-0000-0000-0000-000000000000}"/>
          </ac:spMkLst>
        </pc:spChg>
        <pc:spChg chg="del">
          <ac:chgData name="Hailey Banack" userId="df58c6bd-3e89-4835-b83d-a52c76bdafc9" providerId="ADAL" clId="{D61DCC64-589E-314C-AC94-3CDFF95DC045}" dt="2024-10-18T17:41:09.646" v="955" actId="478"/>
          <ac:spMkLst>
            <pc:docMk/>
            <pc:sldMk cId="0" sldId="258"/>
            <ac:spMk id="333" creationId="{00000000-0000-0000-0000-000000000000}"/>
          </ac:spMkLst>
        </pc:spChg>
        <pc:picChg chg="add mod">
          <ac:chgData name="Hailey Banack" userId="df58c6bd-3e89-4835-b83d-a52c76bdafc9" providerId="ADAL" clId="{D61DCC64-589E-314C-AC94-3CDFF95DC045}" dt="2024-10-18T17:45:43.710" v="1355" actId="1076"/>
          <ac:picMkLst>
            <pc:docMk/>
            <pc:sldMk cId="0" sldId="258"/>
            <ac:picMk id="4" creationId="{935B8817-2FE3-660E-4487-98F4F56C2B7A}"/>
          </ac:picMkLst>
        </pc:picChg>
        <pc:picChg chg="mod">
          <ac:chgData name="Hailey Banack" userId="df58c6bd-3e89-4835-b83d-a52c76bdafc9" providerId="ADAL" clId="{D61DCC64-589E-314C-AC94-3CDFF95DC045}" dt="2024-10-18T17:43:24.852" v="1198" actId="1076"/>
          <ac:picMkLst>
            <pc:docMk/>
            <pc:sldMk cId="0" sldId="258"/>
            <ac:picMk id="13" creationId="{2E2B05F2-BFA2-C0E1-7E7F-56A9E5660F1D}"/>
          </ac:picMkLst>
        </pc:picChg>
      </pc:sldChg>
      <pc:sldChg chg="modSp">
        <pc:chgData name="Hailey Banack" userId="df58c6bd-3e89-4835-b83d-a52c76bdafc9" providerId="ADAL" clId="{D61DCC64-589E-314C-AC94-3CDFF95DC045}" dt="2024-10-18T17:22:39.940" v="166" actId="20577"/>
        <pc:sldMkLst>
          <pc:docMk/>
          <pc:sldMk cId="0" sldId="259"/>
        </pc:sldMkLst>
        <pc:spChg chg="mod">
          <ac:chgData name="Hailey Banack" userId="df58c6bd-3e89-4835-b83d-a52c76bdafc9" providerId="ADAL" clId="{D61DCC64-589E-314C-AC94-3CDFF95DC045}" dt="2024-10-18T17:22:39.940" v="166" actId="20577"/>
          <ac:spMkLst>
            <pc:docMk/>
            <pc:sldMk cId="0" sldId="259"/>
            <ac:spMk id="343" creationId="{00000000-0000-0000-0000-000000000000}"/>
          </ac:spMkLst>
        </pc:spChg>
      </pc:sldChg>
      <pc:sldChg chg="modSp mod">
        <pc:chgData name="Hailey Banack" userId="df58c6bd-3e89-4835-b83d-a52c76bdafc9" providerId="ADAL" clId="{D61DCC64-589E-314C-AC94-3CDFF95DC045}" dt="2024-10-18T17:16:47.817" v="159" actId="1036"/>
        <pc:sldMkLst>
          <pc:docMk/>
          <pc:sldMk cId="0" sldId="261"/>
        </pc:sldMkLst>
        <pc:spChg chg="mod">
          <ac:chgData name="Hailey Banack" userId="df58c6bd-3e89-4835-b83d-a52c76bdafc9" providerId="ADAL" clId="{D61DCC64-589E-314C-AC94-3CDFF95DC045}" dt="2024-10-18T17:16:34.834" v="158" actId="20577"/>
          <ac:spMkLst>
            <pc:docMk/>
            <pc:sldMk cId="0" sldId="261"/>
            <ac:spMk id="365" creationId="{00000000-0000-0000-0000-000000000000}"/>
          </ac:spMkLst>
        </pc:spChg>
        <pc:spChg chg="mod">
          <ac:chgData name="Hailey Banack" userId="df58c6bd-3e89-4835-b83d-a52c76bdafc9" providerId="ADAL" clId="{D61DCC64-589E-314C-AC94-3CDFF95DC045}" dt="2024-10-18T17:14:54.810" v="105" actId="20577"/>
          <ac:spMkLst>
            <pc:docMk/>
            <pc:sldMk cId="0" sldId="261"/>
            <ac:spMk id="366" creationId="{00000000-0000-0000-0000-000000000000}"/>
          </ac:spMkLst>
        </pc:spChg>
        <pc:picChg chg="mod">
          <ac:chgData name="Hailey Banack" userId="df58c6bd-3e89-4835-b83d-a52c76bdafc9" providerId="ADAL" clId="{D61DCC64-589E-314C-AC94-3CDFF95DC045}" dt="2024-10-18T17:16:47.817" v="159" actId="1036"/>
          <ac:picMkLst>
            <pc:docMk/>
            <pc:sldMk cId="0" sldId="261"/>
            <ac:picMk id="2" creationId="{EE884F72-2C9E-2ACB-D452-2AAB4D0CD42B}"/>
          </ac:picMkLst>
        </pc:picChg>
      </pc:sldChg>
      <pc:sldChg chg="modSp mod">
        <pc:chgData name="Hailey Banack" userId="df58c6bd-3e89-4835-b83d-a52c76bdafc9" providerId="ADAL" clId="{D61DCC64-589E-314C-AC94-3CDFF95DC045}" dt="2024-10-18T18:43:05.366" v="3108" actId="403"/>
        <pc:sldMkLst>
          <pc:docMk/>
          <pc:sldMk cId="0" sldId="262"/>
        </pc:sldMkLst>
        <pc:spChg chg="mod">
          <ac:chgData name="Hailey Banack" userId="df58c6bd-3e89-4835-b83d-a52c76bdafc9" providerId="ADAL" clId="{D61DCC64-589E-314C-AC94-3CDFF95DC045}" dt="2024-10-18T18:43:05.366" v="3108" actId="403"/>
          <ac:spMkLst>
            <pc:docMk/>
            <pc:sldMk cId="0" sldId="262"/>
            <ac:spMk id="375" creationId="{00000000-0000-0000-0000-000000000000}"/>
          </ac:spMkLst>
        </pc:spChg>
      </pc:sldChg>
      <pc:sldChg chg="addSp delSp modSp mod delAnim modAnim">
        <pc:chgData name="Hailey Banack" userId="df58c6bd-3e89-4835-b83d-a52c76bdafc9" providerId="ADAL" clId="{D61DCC64-589E-314C-AC94-3CDFF95DC045}" dt="2024-10-18T18:41:28.435" v="3063" actId="1076"/>
        <pc:sldMkLst>
          <pc:docMk/>
          <pc:sldMk cId="0" sldId="264"/>
        </pc:sldMkLst>
        <pc:spChg chg="mod">
          <ac:chgData name="Hailey Banack" userId="df58c6bd-3e89-4835-b83d-a52c76bdafc9" providerId="ADAL" clId="{D61DCC64-589E-314C-AC94-3CDFF95DC045}" dt="2024-10-18T18:19:02.389" v="2376"/>
          <ac:spMkLst>
            <pc:docMk/>
            <pc:sldMk cId="0" sldId="264"/>
            <ac:spMk id="3" creationId="{548D84A8-C4A5-2ACB-FC0C-C7177F06DFF4}"/>
          </ac:spMkLst>
        </pc:spChg>
        <pc:spChg chg="mod">
          <ac:chgData name="Hailey Banack" userId="df58c6bd-3e89-4835-b83d-a52c76bdafc9" providerId="ADAL" clId="{D61DCC64-589E-314C-AC94-3CDFF95DC045}" dt="2024-10-18T18:19:02.389" v="2376"/>
          <ac:spMkLst>
            <pc:docMk/>
            <pc:sldMk cId="0" sldId="264"/>
            <ac:spMk id="6" creationId="{47D0EE77-3A5E-FFD4-FDFE-765C677FF26C}"/>
          </ac:spMkLst>
        </pc:spChg>
        <pc:spChg chg="mod">
          <ac:chgData name="Hailey Banack" userId="df58c6bd-3e89-4835-b83d-a52c76bdafc9" providerId="ADAL" clId="{D61DCC64-589E-314C-AC94-3CDFF95DC045}" dt="2024-10-18T18:19:10.259" v="2379" actId="1076"/>
          <ac:spMkLst>
            <pc:docMk/>
            <pc:sldMk cId="0" sldId="264"/>
            <ac:spMk id="8" creationId="{74A248F6-2658-A9CF-8C21-17504AF72BB9}"/>
          </ac:spMkLst>
        </pc:spChg>
        <pc:spChg chg="add mod">
          <ac:chgData name="Hailey Banack" userId="df58c6bd-3e89-4835-b83d-a52c76bdafc9" providerId="ADAL" clId="{D61DCC64-589E-314C-AC94-3CDFF95DC045}" dt="2024-10-18T18:24:33.415" v="2767" actId="1038"/>
          <ac:spMkLst>
            <pc:docMk/>
            <pc:sldMk cId="0" sldId="264"/>
            <ac:spMk id="10" creationId="{C0C2CF6C-6036-0741-D154-6908BD6E1006}"/>
          </ac:spMkLst>
        </pc:spChg>
        <pc:spChg chg="add mod">
          <ac:chgData name="Hailey Banack" userId="df58c6bd-3e89-4835-b83d-a52c76bdafc9" providerId="ADAL" clId="{D61DCC64-589E-314C-AC94-3CDFF95DC045}" dt="2024-10-18T18:24:52.084" v="2773" actId="1036"/>
          <ac:spMkLst>
            <pc:docMk/>
            <pc:sldMk cId="0" sldId="264"/>
            <ac:spMk id="11" creationId="{1A794D49-145F-85E3-E38B-EF434C835E9C}"/>
          </ac:spMkLst>
        </pc:spChg>
        <pc:spChg chg="del">
          <ac:chgData name="Hailey Banack" userId="df58c6bd-3e89-4835-b83d-a52c76bdafc9" providerId="ADAL" clId="{D61DCC64-589E-314C-AC94-3CDFF95DC045}" dt="2024-10-18T18:32:00.841" v="2774" actId="478"/>
          <ac:spMkLst>
            <pc:docMk/>
            <pc:sldMk cId="0" sldId="264"/>
            <ac:spMk id="13" creationId="{EB1F850E-AD8E-248D-5E6A-1BD69E68C330}"/>
          </ac:spMkLst>
        </pc:spChg>
        <pc:spChg chg="del">
          <ac:chgData name="Hailey Banack" userId="df58c6bd-3e89-4835-b83d-a52c76bdafc9" providerId="ADAL" clId="{D61DCC64-589E-314C-AC94-3CDFF95DC045}" dt="2024-10-18T18:19:01.578" v="2375" actId="478"/>
          <ac:spMkLst>
            <pc:docMk/>
            <pc:sldMk cId="0" sldId="264"/>
            <ac:spMk id="18" creationId="{9FF55E13-3334-A0DB-CE38-5818F90943AA}"/>
          </ac:spMkLst>
        </pc:spChg>
        <pc:spChg chg="mod">
          <ac:chgData name="Hailey Banack" userId="df58c6bd-3e89-4835-b83d-a52c76bdafc9" providerId="ADAL" clId="{D61DCC64-589E-314C-AC94-3CDFF95DC045}" dt="2024-10-18T18:36:44.989" v="3045" actId="113"/>
          <ac:spMkLst>
            <pc:docMk/>
            <pc:sldMk cId="0" sldId="264"/>
            <ac:spMk id="21" creationId="{BFBDB368-F145-9CAB-BBB2-9D610FF30CF6}"/>
          </ac:spMkLst>
        </pc:spChg>
        <pc:spChg chg="mod">
          <ac:chgData name="Hailey Banack" userId="df58c6bd-3e89-4835-b83d-a52c76bdafc9" providerId="ADAL" clId="{D61DCC64-589E-314C-AC94-3CDFF95DC045}" dt="2024-10-18T18:41:04.907" v="3054" actId="1076"/>
          <ac:spMkLst>
            <pc:docMk/>
            <pc:sldMk cId="0" sldId="264"/>
            <ac:spMk id="406" creationId="{00000000-0000-0000-0000-000000000000}"/>
          </ac:spMkLst>
        </pc:spChg>
        <pc:spChg chg="mod">
          <ac:chgData name="Hailey Banack" userId="df58c6bd-3e89-4835-b83d-a52c76bdafc9" providerId="ADAL" clId="{D61DCC64-589E-314C-AC94-3CDFF95DC045}" dt="2024-10-18T18:41:28.435" v="3063" actId="1076"/>
          <ac:spMkLst>
            <pc:docMk/>
            <pc:sldMk cId="0" sldId="264"/>
            <ac:spMk id="407" creationId="{00000000-0000-0000-0000-000000000000}"/>
          </ac:spMkLst>
        </pc:spChg>
        <pc:grpChg chg="add mod">
          <ac:chgData name="Hailey Banack" userId="df58c6bd-3e89-4835-b83d-a52c76bdafc9" providerId="ADAL" clId="{D61DCC64-589E-314C-AC94-3CDFF95DC045}" dt="2024-10-18T18:19:29.445" v="2386" actId="14100"/>
          <ac:grpSpMkLst>
            <pc:docMk/>
            <pc:sldMk cId="0" sldId="264"/>
            <ac:grpSpMk id="2" creationId="{5FF35DA3-FFB8-2A28-EAE2-9B198C4A0B9D}"/>
          </ac:grpSpMkLst>
        </pc:grpChg>
        <pc:picChg chg="del mod">
          <ac:chgData name="Hailey Banack" userId="df58c6bd-3e89-4835-b83d-a52c76bdafc9" providerId="ADAL" clId="{D61DCC64-589E-314C-AC94-3CDFF95DC045}" dt="2024-10-18T18:41:10.889" v="3057" actId="478"/>
          <ac:picMkLst>
            <pc:docMk/>
            <pc:sldMk cId="0" sldId="264"/>
            <ac:picMk id="4" creationId="{2AD39E74-6E60-0871-4DF0-F785C94537D0}"/>
          </ac:picMkLst>
        </pc:picChg>
        <pc:picChg chg="mod">
          <ac:chgData name="Hailey Banack" userId="df58c6bd-3e89-4835-b83d-a52c76bdafc9" providerId="ADAL" clId="{D61DCC64-589E-314C-AC94-3CDFF95DC045}" dt="2024-10-18T18:41:09.122" v="3056" actId="1076"/>
          <ac:picMkLst>
            <pc:docMk/>
            <pc:sldMk cId="0" sldId="264"/>
            <ac:picMk id="5" creationId="{C2F032C0-C9A5-9905-1C45-9120D2ECAFBE}"/>
          </ac:picMkLst>
        </pc:picChg>
        <pc:picChg chg="mod">
          <ac:chgData name="Hailey Banack" userId="df58c6bd-3e89-4835-b83d-a52c76bdafc9" providerId="ADAL" clId="{D61DCC64-589E-314C-AC94-3CDFF95DC045}" dt="2024-10-18T18:19:08.168" v="2378" actId="1076"/>
          <ac:picMkLst>
            <pc:docMk/>
            <pc:sldMk cId="0" sldId="264"/>
            <ac:picMk id="7" creationId="{1169213D-70AE-F90C-850B-8AD30F9CDA04}"/>
          </ac:picMkLst>
        </pc:picChg>
        <pc:picChg chg="add del mod">
          <ac:chgData name="Hailey Banack" userId="df58c6bd-3e89-4835-b83d-a52c76bdafc9" providerId="ADAL" clId="{D61DCC64-589E-314C-AC94-3CDFF95DC045}" dt="2024-10-18T18:24:06.757" v="2756" actId="478"/>
          <ac:picMkLst>
            <pc:docMk/>
            <pc:sldMk cId="0" sldId="264"/>
            <ac:picMk id="9" creationId="{C7E95C12-57D7-3AAF-1DCF-B9F2CD0E2253}"/>
          </ac:picMkLst>
        </pc:picChg>
        <pc:picChg chg="add mod">
          <ac:chgData name="Hailey Banack" userId="df58c6bd-3e89-4835-b83d-a52c76bdafc9" providerId="ADAL" clId="{D61DCC64-589E-314C-AC94-3CDFF95DC045}" dt="2024-10-18T18:36:29.211" v="3044"/>
          <ac:picMkLst>
            <pc:docMk/>
            <pc:sldMk cId="0" sldId="264"/>
            <ac:picMk id="12" creationId="{708651EE-2862-98F7-596B-3E6A1DBF07A9}"/>
          </ac:picMkLst>
        </pc:picChg>
        <pc:picChg chg="add mod">
          <ac:chgData name="Hailey Banack" userId="df58c6bd-3e89-4835-b83d-a52c76bdafc9" providerId="ADAL" clId="{D61DCC64-589E-314C-AC94-3CDFF95DC045}" dt="2024-10-18T18:41:25.596" v="3062" actId="1076"/>
          <ac:picMkLst>
            <pc:docMk/>
            <pc:sldMk cId="0" sldId="264"/>
            <ac:picMk id="14" creationId="{944B9124-BD14-6824-5722-5AEAA97C2AE3}"/>
          </ac:picMkLst>
        </pc:picChg>
        <pc:picChg chg="del">
          <ac:chgData name="Hailey Banack" userId="df58c6bd-3e89-4835-b83d-a52c76bdafc9" providerId="ADAL" clId="{D61DCC64-589E-314C-AC94-3CDFF95DC045}" dt="2024-10-18T18:22:43.461" v="2744" actId="478"/>
          <ac:picMkLst>
            <pc:docMk/>
            <pc:sldMk cId="0" sldId="264"/>
            <ac:picMk id="22" creationId="{B57D91BA-5288-28A5-FE76-74C0DBC16985}"/>
          </ac:picMkLst>
        </pc:picChg>
      </pc:sldChg>
      <pc:sldChg chg="modSp">
        <pc:chgData name="Hailey Banack" userId="df58c6bd-3e89-4835-b83d-a52c76bdafc9" providerId="ADAL" clId="{D61DCC64-589E-314C-AC94-3CDFF95DC045}" dt="2024-10-18T18:43:29.714" v="3146" actId="20577"/>
        <pc:sldMkLst>
          <pc:docMk/>
          <pc:sldMk cId="0" sldId="276"/>
        </pc:sldMkLst>
        <pc:spChg chg="mod">
          <ac:chgData name="Hailey Banack" userId="df58c6bd-3e89-4835-b83d-a52c76bdafc9" providerId="ADAL" clId="{D61DCC64-589E-314C-AC94-3CDFF95DC045}" dt="2024-10-18T18:43:29.714" v="3146" actId="20577"/>
          <ac:spMkLst>
            <pc:docMk/>
            <pc:sldMk cId="0" sldId="276"/>
            <ac:spMk id="656" creationId="{00000000-0000-0000-0000-000000000000}"/>
          </ac:spMkLst>
        </pc:spChg>
      </pc:sldChg>
      <pc:sldChg chg="del">
        <pc:chgData name="Hailey Banack" userId="df58c6bd-3e89-4835-b83d-a52c76bdafc9" providerId="ADAL" clId="{D61DCC64-589E-314C-AC94-3CDFF95DC045}" dt="2024-10-18T18:43:11.559" v="3109" actId="2696"/>
        <pc:sldMkLst>
          <pc:docMk/>
          <pc:sldMk cId="1220831848" sldId="277"/>
        </pc:sldMkLst>
      </pc:sldChg>
      <pc:sldChg chg="addSp delSp modSp add mod delAnim modAnim">
        <pc:chgData name="Hailey Banack" userId="df58c6bd-3e89-4835-b83d-a52c76bdafc9" providerId="ADAL" clId="{D61DCC64-589E-314C-AC94-3CDFF95DC045}" dt="2024-10-18T18:37:05.859" v="3051" actId="20577"/>
        <pc:sldMkLst>
          <pc:docMk/>
          <pc:sldMk cId="0" sldId="290"/>
        </pc:sldMkLst>
        <pc:spChg chg="add mod">
          <ac:chgData name="Hailey Banack" userId="df58c6bd-3e89-4835-b83d-a52c76bdafc9" providerId="ADAL" clId="{D61DCC64-589E-314C-AC94-3CDFF95DC045}" dt="2024-10-18T17:32:49.990" v="953" actId="1076"/>
          <ac:spMkLst>
            <pc:docMk/>
            <pc:sldMk cId="0" sldId="290"/>
            <ac:spMk id="5" creationId="{15714594-FD76-6909-0527-CACB94F44080}"/>
          </ac:spMkLst>
        </pc:spChg>
        <pc:spChg chg="mod">
          <ac:chgData name="Hailey Banack" userId="df58c6bd-3e89-4835-b83d-a52c76bdafc9" providerId="ADAL" clId="{D61DCC64-589E-314C-AC94-3CDFF95DC045}" dt="2024-10-18T17:31:34.864" v="769" actId="20577"/>
          <ac:spMkLst>
            <pc:docMk/>
            <pc:sldMk cId="0" sldId="290"/>
            <ac:spMk id="919" creationId="{00000000-0000-0000-0000-000000000000}"/>
          </ac:spMkLst>
        </pc:spChg>
        <pc:spChg chg="mod">
          <ac:chgData name="Hailey Banack" userId="df58c6bd-3e89-4835-b83d-a52c76bdafc9" providerId="ADAL" clId="{D61DCC64-589E-314C-AC94-3CDFF95DC045}" dt="2024-10-18T18:37:05.859" v="3051" actId="20577"/>
          <ac:spMkLst>
            <pc:docMk/>
            <pc:sldMk cId="0" sldId="290"/>
            <ac:spMk id="924" creationId="{00000000-0000-0000-0000-000000000000}"/>
          </ac:spMkLst>
        </pc:spChg>
        <pc:spChg chg="del">
          <ac:chgData name="Hailey Banack" userId="df58c6bd-3e89-4835-b83d-a52c76bdafc9" providerId="ADAL" clId="{D61DCC64-589E-314C-AC94-3CDFF95DC045}" dt="2024-10-18T17:27:46.493" v="386" actId="478"/>
          <ac:spMkLst>
            <pc:docMk/>
            <pc:sldMk cId="0" sldId="290"/>
            <ac:spMk id="925" creationId="{00000000-0000-0000-0000-000000000000}"/>
          </ac:spMkLst>
        </pc:spChg>
        <pc:spChg chg="del">
          <ac:chgData name="Hailey Banack" userId="df58c6bd-3e89-4835-b83d-a52c76bdafc9" providerId="ADAL" clId="{D61DCC64-589E-314C-AC94-3CDFF95DC045}" dt="2024-10-18T17:27:49.033" v="387" actId="478"/>
          <ac:spMkLst>
            <pc:docMk/>
            <pc:sldMk cId="0" sldId="290"/>
            <ac:spMk id="926" creationId="{00000000-0000-0000-0000-000000000000}"/>
          </ac:spMkLst>
        </pc:spChg>
        <pc:spChg chg="mod">
          <ac:chgData name="Hailey Banack" userId="df58c6bd-3e89-4835-b83d-a52c76bdafc9" providerId="ADAL" clId="{D61DCC64-589E-314C-AC94-3CDFF95DC045}" dt="2024-10-18T17:32:54.724" v="954" actId="20577"/>
          <ac:spMkLst>
            <pc:docMk/>
            <pc:sldMk cId="0" sldId="290"/>
            <ac:spMk id="927" creationId="{00000000-0000-0000-0000-000000000000}"/>
          </ac:spMkLst>
        </pc:spChg>
        <pc:spChg chg="del">
          <ac:chgData name="Hailey Banack" userId="df58c6bd-3e89-4835-b83d-a52c76bdafc9" providerId="ADAL" clId="{D61DCC64-589E-314C-AC94-3CDFF95DC045}" dt="2024-10-18T17:24:00.084" v="215" actId="478"/>
          <ac:spMkLst>
            <pc:docMk/>
            <pc:sldMk cId="0" sldId="290"/>
            <ac:spMk id="928" creationId="{00000000-0000-0000-0000-000000000000}"/>
          </ac:spMkLst>
        </pc:spChg>
        <pc:spChg chg="del">
          <ac:chgData name="Hailey Banack" userId="df58c6bd-3e89-4835-b83d-a52c76bdafc9" providerId="ADAL" clId="{D61DCC64-589E-314C-AC94-3CDFF95DC045}" dt="2024-10-18T17:25:05.691" v="231" actId="478"/>
          <ac:spMkLst>
            <pc:docMk/>
            <pc:sldMk cId="0" sldId="290"/>
            <ac:spMk id="929" creationId="{00000000-0000-0000-0000-000000000000}"/>
          </ac:spMkLst>
        </pc:spChg>
        <pc:spChg chg="del">
          <ac:chgData name="Hailey Banack" userId="df58c6bd-3e89-4835-b83d-a52c76bdafc9" providerId="ADAL" clId="{D61DCC64-589E-314C-AC94-3CDFF95DC045}" dt="2024-10-18T17:24:17.857" v="219" actId="478"/>
          <ac:spMkLst>
            <pc:docMk/>
            <pc:sldMk cId="0" sldId="290"/>
            <ac:spMk id="932" creationId="{00000000-0000-0000-0000-000000000000}"/>
          </ac:spMkLst>
        </pc:spChg>
        <pc:spChg chg="del">
          <ac:chgData name="Hailey Banack" userId="df58c6bd-3e89-4835-b83d-a52c76bdafc9" providerId="ADAL" clId="{D61DCC64-589E-314C-AC94-3CDFF95DC045}" dt="2024-10-18T17:23:43.253" v="214" actId="478"/>
          <ac:spMkLst>
            <pc:docMk/>
            <pc:sldMk cId="0" sldId="290"/>
            <ac:spMk id="933" creationId="{00000000-0000-0000-0000-000000000000}"/>
          </ac:spMkLst>
        </pc:spChg>
        <pc:picChg chg="add mod">
          <ac:chgData name="Hailey Banack" userId="df58c6bd-3e89-4835-b83d-a52c76bdafc9" providerId="ADAL" clId="{D61DCC64-589E-314C-AC94-3CDFF95DC045}" dt="2024-10-18T17:26:10.366" v="301" actId="1076"/>
          <ac:picMkLst>
            <pc:docMk/>
            <pc:sldMk cId="0" sldId="290"/>
            <ac:picMk id="2" creationId="{88E6D6BC-2069-7A29-23CE-6969A6F75C98}"/>
          </ac:picMkLst>
        </pc:picChg>
        <pc:picChg chg="add mod">
          <ac:chgData name="Hailey Banack" userId="df58c6bd-3e89-4835-b83d-a52c76bdafc9" providerId="ADAL" clId="{D61DCC64-589E-314C-AC94-3CDFF95DC045}" dt="2024-10-18T17:28:24.586" v="391" actId="1076"/>
          <ac:picMkLst>
            <pc:docMk/>
            <pc:sldMk cId="0" sldId="290"/>
            <ac:picMk id="3" creationId="{158CC764-15EC-42C5-1C0D-AFE8F4BA427D}"/>
          </ac:picMkLst>
        </pc:picChg>
        <pc:picChg chg="add del mod">
          <ac:chgData name="Hailey Banack" userId="df58c6bd-3e89-4835-b83d-a52c76bdafc9" providerId="ADAL" clId="{D61DCC64-589E-314C-AC94-3CDFF95DC045}" dt="2024-10-18T17:28:30.212" v="393" actId="478"/>
          <ac:picMkLst>
            <pc:docMk/>
            <pc:sldMk cId="0" sldId="290"/>
            <ac:picMk id="4" creationId="{03B38C4C-8A8C-F892-BAFC-D2A82F1C811F}"/>
          </ac:picMkLst>
        </pc:picChg>
        <pc:picChg chg="del">
          <ac:chgData name="Hailey Banack" userId="df58c6bd-3e89-4835-b83d-a52c76bdafc9" providerId="ADAL" clId="{D61DCC64-589E-314C-AC94-3CDFF95DC045}" dt="2024-10-18T17:24:15.448" v="218" actId="478"/>
          <ac:picMkLst>
            <pc:docMk/>
            <pc:sldMk cId="0" sldId="290"/>
            <ac:picMk id="920" creationId="{00000000-0000-0000-0000-000000000000}"/>
          </ac:picMkLst>
        </pc:picChg>
        <pc:picChg chg="del mod">
          <ac:chgData name="Hailey Banack" userId="df58c6bd-3e89-4835-b83d-a52c76bdafc9" providerId="ADAL" clId="{D61DCC64-589E-314C-AC94-3CDFF95DC045}" dt="2024-10-18T17:26:00.680" v="298" actId="478"/>
          <ac:picMkLst>
            <pc:docMk/>
            <pc:sldMk cId="0" sldId="290"/>
            <ac:picMk id="921" creationId="{00000000-0000-0000-0000-000000000000}"/>
          </ac:picMkLst>
        </pc:picChg>
        <pc:picChg chg="del">
          <ac:chgData name="Hailey Banack" userId="df58c6bd-3e89-4835-b83d-a52c76bdafc9" providerId="ADAL" clId="{D61DCC64-589E-314C-AC94-3CDFF95DC045}" dt="2024-10-18T17:28:13.924" v="388" actId="478"/>
          <ac:picMkLst>
            <pc:docMk/>
            <pc:sldMk cId="0" sldId="290"/>
            <ac:picMk id="922" creationId="{00000000-0000-0000-0000-000000000000}"/>
          </ac:picMkLst>
        </pc:picChg>
        <pc:picChg chg="del">
          <ac:chgData name="Hailey Banack" userId="df58c6bd-3e89-4835-b83d-a52c76bdafc9" providerId="ADAL" clId="{D61DCC64-589E-314C-AC94-3CDFF95DC045}" dt="2024-10-18T17:25:14.670" v="233" actId="478"/>
          <ac:picMkLst>
            <pc:docMk/>
            <pc:sldMk cId="0" sldId="290"/>
            <ac:picMk id="923" creationId="{00000000-0000-0000-0000-000000000000}"/>
          </ac:picMkLst>
        </pc:picChg>
        <pc:picChg chg="mod">
          <ac:chgData name="Hailey Banack" userId="df58c6bd-3e89-4835-b83d-a52c76bdafc9" providerId="ADAL" clId="{D61DCC64-589E-314C-AC94-3CDFF95DC045}" dt="2024-10-18T17:25:54.414" v="296" actId="14100"/>
          <ac:picMkLst>
            <pc:docMk/>
            <pc:sldMk cId="0" sldId="290"/>
            <ac:picMk id="930" creationId="{00000000-0000-0000-0000-000000000000}"/>
          </ac:picMkLst>
        </pc:picChg>
        <pc:picChg chg="del">
          <ac:chgData name="Hailey Banack" userId="df58c6bd-3e89-4835-b83d-a52c76bdafc9" providerId="ADAL" clId="{D61DCC64-589E-314C-AC94-3CDFF95DC045}" dt="2024-10-18T17:27:43.211" v="385" actId="478"/>
          <ac:picMkLst>
            <pc:docMk/>
            <pc:sldMk cId="0" sldId="290"/>
            <ac:picMk id="931" creationId="{00000000-0000-0000-0000-000000000000}"/>
          </ac:picMkLst>
        </pc:picChg>
      </pc:sldChg>
      <pc:sldChg chg="addSp delSp modSp add mod modNotes">
        <pc:chgData name="Hailey Banack" userId="df58c6bd-3e89-4835-b83d-a52c76bdafc9" providerId="ADAL" clId="{D61DCC64-589E-314C-AC94-3CDFF95DC045}" dt="2024-10-18T18:15:09.099" v="2241" actId="20577"/>
        <pc:sldMkLst>
          <pc:docMk/>
          <pc:sldMk cId="0" sldId="310"/>
        </pc:sldMkLst>
        <pc:spChg chg="add mod">
          <ac:chgData name="Hailey Banack" userId="df58c6bd-3e89-4835-b83d-a52c76bdafc9" providerId="ADAL" clId="{D61DCC64-589E-314C-AC94-3CDFF95DC045}" dt="2024-10-18T18:07:56.330" v="1980" actId="14100"/>
          <ac:spMkLst>
            <pc:docMk/>
            <pc:sldMk cId="0" sldId="310"/>
            <ac:spMk id="2" creationId="{4C22A89A-8B77-A60B-2E9D-6A89DA91AFD4}"/>
          </ac:spMkLst>
        </pc:spChg>
        <pc:spChg chg="mod">
          <ac:chgData name="Hailey Banack" userId="df58c6bd-3e89-4835-b83d-a52c76bdafc9" providerId="ADAL" clId="{D61DCC64-589E-314C-AC94-3CDFF95DC045}" dt="2024-10-18T18:03:58.378" v="1494" actId="20577"/>
          <ac:spMkLst>
            <pc:docMk/>
            <pc:sldMk cId="0" sldId="310"/>
            <ac:spMk id="1335" creationId="{00000000-0000-0000-0000-000000000000}"/>
          </ac:spMkLst>
        </pc:spChg>
        <pc:spChg chg="mod">
          <ac:chgData name="Hailey Banack" userId="df58c6bd-3e89-4835-b83d-a52c76bdafc9" providerId="ADAL" clId="{D61DCC64-589E-314C-AC94-3CDFF95DC045}" dt="2024-10-18T18:15:09.099" v="2241" actId="20577"/>
          <ac:spMkLst>
            <pc:docMk/>
            <pc:sldMk cId="0" sldId="310"/>
            <ac:spMk id="1339" creationId="{00000000-0000-0000-0000-000000000000}"/>
          </ac:spMkLst>
        </pc:spChg>
        <pc:spChg chg="mod">
          <ac:chgData name="Hailey Banack" userId="df58c6bd-3e89-4835-b83d-a52c76bdafc9" providerId="ADAL" clId="{D61DCC64-589E-314C-AC94-3CDFF95DC045}" dt="2024-10-18T18:04:38.602" v="1549" actId="1035"/>
          <ac:spMkLst>
            <pc:docMk/>
            <pc:sldMk cId="0" sldId="310"/>
            <ac:spMk id="1340" creationId="{00000000-0000-0000-0000-000000000000}"/>
          </ac:spMkLst>
        </pc:spChg>
        <pc:spChg chg="mod">
          <ac:chgData name="Hailey Banack" userId="df58c6bd-3e89-4835-b83d-a52c76bdafc9" providerId="ADAL" clId="{D61DCC64-589E-314C-AC94-3CDFF95DC045}" dt="2024-10-18T18:04:16.092" v="1529" actId="14100"/>
          <ac:spMkLst>
            <pc:docMk/>
            <pc:sldMk cId="0" sldId="310"/>
            <ac:spMk id="1341" creationId="{00000000-0000-0000-0000-000000000000}"/>
          </ac:spMkLst>
        </pc:spChg>
        <pc:spChg chg="mod">
          <ac:chgData name="Hailey Banack" userId="df58c6bd-3e89-4835-b83d-a52c76bdafc9" providerId="ADAL" clId="{D61DCC64-589E-314C-AC94-3CDFF95DC045}" dt="2024-10-18T18:04:35.142" v="1547" actId="1035"/>
          <ac:spMkLst>
            <pc:docMk/>
            <pc:sldMk cId="0" sldId="310"/>
            <ac:spMk id="1342" creationId="{00000000-0000-0000-0000-000000000000}"/>
          </ac:spMkLst>
        </pc:spChg>
        <pc:spChg chg="del">
          <ac:chgData name="Hailey Banack" userId="df58c6bd-3e89-4835-b83d-a52c76bdafc9" providerId="ADAL" clId="{D61DCC64-589E-314C-AC94-3CDFF95DC045}" dt="2024-10-18T18:06:10.569" v="1708" actId="478"/>
          <ac:spMkLst>
            <pc:docMk/>
            <pc:sldMk cId="0" sldId="310"/>
            <ac:spMk id="1343" creationId="{00000000-0000-0000-0000-000000000000}"/>
          </ac:spMkLst>
        </pc:spChg>
        <pc:spChg chg="mod">
          <ac:chgData name="Hailey Banack" userId="df58c6bd-3e89-4835-b83d-a52c76bdafc9" providerId="ADAL" clId="{D61DCC64-589E-314C-AC94-3CDFF95DC045}" dt="2024-10-18T18:14:52.256" v="2218" actId="1076"/>
          <ac:spMkLst>
            <pc:docMk/>
            <pc:sldMk cId="0" sldId="310"/>
            <ac:spMk id="1344" creationId="{00000000-0000-0000-0000-000000000000}"/>
          </ac:spMkLst>
        </pc:spChg>
        <pc:picChg chg="mod">
          <ac:chgData name="Hailey Banack" userId="df58c6bd-3e89-4835-b83d-a52c76bdafc9" providerId="ADAL" clId="{D61DCC64-589E-314C-AC94-3CDFF95DC045}" dt="2024-10-18T18:03:32.292" v="1458"/>
          <ac:picMkLst>
            <pc:docMk/>
            <pc:sldMk cId="0" sldId="310"/>
            <ac:picMk id="1336" creationId="{00000000-0000-0000-0000-000000000000}"/>
          </ac:picMkLst>
        </pc:picChg>
        <pc:picChg chg="mod">
          <ac:chgData name="Hailey Banack" userId="df58c6bd-3e89-4835-b83d-a52c76bdafc9" providerId="ADAL" clId="{D61DCC64-589E-314C-AC94-3CDFF95DC045}" dt="2024-10-18T18:03:13.737" v="1454"/>
          <ac:picMkLst>
            <pc:docMk/>
            <pc:sldMk cId="0" sldId="310"/>
            <ac:picMk id="1337" creationId="{00000000-0000-0000-0000-000000000000}"/>
          </ac:picMkLst>
        </pc:picChg>
        <pc:picChg chg="mod">
          <ac:chgData name="Hailey Banack" userId="df58c6bd-3e89-4835-b83d-a52c76bdafc9" providerId="ADAL" clId="{D61DCC64-589E-314C-AC94-3CDFF95DC045}" dt="2024-10-18T18:14:49.508" v="2217" actId="1076"/>
          <ac:picMkLst>
            <pc:docMk/>
            <pc:sldMk cId="0" sldId="310"/>
            <ac:picMk id="1338" creationId="{00000000-0000-0000-0000-000000000000}"/>
          </ac:picMkLst>
        </pc:picChg>
      </pc:sldChg>
      <pc:sldChg chg="del">
        <pc:chgData name="Hailey Banack" userId="df58c6bd-3e89-4835-b83d-a52c76bdafc9" providerId="ADAL" clId="{D61DCC64-589E-314C-AC94-3CDFF95DC045}" dt="2024-10-18T18:41:37.097" v="3064" actId="2696"/>
        <pc:sldMkLst>
          <pc:docMk/>
          <pc:sldMk cId="91216775" sldId="316"/>
        </pc:sldMkLst>
      </pc:sldChg>
      <pc:sldChg chg="addSp delSp modSp add del mod delAnim">
        <pc:chgData name="Hailey Banack" userId="df58c6bd-3e89-4835-b83d-a52c76bdafc9" providerId="ADAL" clId="{D61DCC64-589E-314C-AC94-3CDFF95DC045}" dt="2024-10-18T18:01:18.674" v="1452" actId="2696"/>
        <pc:sldMkLst>
          <pc:docMk/>
          <pc:sldMk cId="718195754" sldId="317"/>
        </pc:sldMkLst>
        <pc:spChg chg="del mod">
          <ac:chgData name="Hailey Banack" userId="df58c6bd-3e89-4835-b83d-a52c76bdafc9" providerId="ADAL" clId="{D61DCC64-589E-314C-AC94-3CDFF95DC045}" dt="2024-10-18T17:57:37.268" v="1447" actId="478"/>
          <ac:spMkLst>
            <pc:docMk/>
            <pc:sldMk cId="718195754" sldId="317"/>
            <ac:spMk id="5" creationId="{15714594-FD76-6909-0527-CACB94F44080}"/>
          </ac:spMkLst>
        </pc:spChg>
        <pc:spChg chg="add del mod">
          <ac:chgData name="Hailey Banack" userId="df58c6bd-3e89-4835-b83d-a52c76bdafc9" providerId="ADAL" clId="{D61DCC64-589E-314C-AC94-3CDFF95DC045}" dt="2024-10-18T17:57:33.584" v="1443" actId="478"/>
          <ac:spMkLst>
            <pc:docMk/>
            <pc:sldMk cId="718195754" sldId="317"/>
            <ac:spMk id="6" creationId="{A75C6C17-A239-3320-95AC-10A9D7807BD8}"/>
          </ac:spMkLst>
        </pc:spChg>
        <pc:spChg chg="del">
          <ac:chgData name="Hailey Banack" userId="df58c6bd-3e89-4835-b83d-a52c76bdafc9" providerId="ADAL" clId="{D61DCC64-589E-314C-AC94-3CDFF95DC045}" dt="2024-10-18T17:57:32.307" v="1442" actId="478"/>
          <ac:spMkLst>
            <pc:docMk/>
            <pc:sldMk cId="718195754" sldId="317"/>
            <ac:spMk id="919" creationId="{00000000-0000-0000-0000-000000000000}"/>
          </ac:spMkLst>
        </pc:spChg>
        <pc:spChg chg="del">
          <ac:chgData name="Hailey Banack" userId="df58c6bd-3e89-4835-b83d-a52c76bdafc9" providerId="ADAL" clId="{D61DCC64-589E-314C-AC94-3CDFF95DC045}" dt="2024-10-18T17:57:38.603" v="1448" actId="478"/>
          <ac:spMkLst>
            <pc:docMk/>
            <pc:sldMk cId="718195754" sldId="317"/>
            <ac:spMk id="924" creationId="{00000000-0000-0000-0000-000000000000}"/>
          </ac:spMkLst>
        </pc:spChg>
        <pc:spChg chg="del">
          <ac:chgData name="Hailey Banack" userId="df58c6bd-3e89-4835-b83d-a52c76bdafc9" providerId="ADAL" clId="{D61DCC64-589E-314C-AC94-3CDFF95DC045}" dt="2024-10-18T17:57:40.038" v="1449" actId="478"/>
          <ac:spMkLst>
            <pc:docMk/>
            <pc:sldMk cId="718195754" sldId="317"/>
            <ac:spMk id="927" creationId="{00000000-0000-0000-0000-000000000000}"/>
          </ac:spMkLst>
        </pc:spChg>
        <pc:picChg chg="del">
          <ac:chgData name="Hailey Banack" userId="df58c6bd-3e89-4835-b83d-a52c76bdafc9" providerId="ADAL" clId="{D61DCC64-589E-314C-AC94-3CDFF95DC045}" dt="2024-10-18T17:57:34.147" v="1444" actId="478"/>
          <ac:picMkLst>
            <pc:docMk/>
            <pc:sldMk cId="718195754" sldId="317"/>
            <ac:picMk id="2" creationId="{88E6D6BC-2069-7A29-23CE-6969A6F75C98}"/>
          </ac:picMkLst>
        </pc:picChg>
        <pc:picChg chg="del">
          <ac:chgData name="Hailey Banack" userId="df58c6bd-3e89-4835-b83d-a52c76bdafc9" providerId="ADAL" clId="{D61DCC64-589E-314C-AC94-3CDFF95DC045}" dt="2024-10-18T17:57:34.977" v="1445" actId="478"/>
          <ac:picMkLst>
            <pc:docMk/>
            <pc:sldMk cId="718195754" sldId="317"/>
            <ac:picMk id="3" creationId="{158CC764-15EC-42C5-1C0D-AFE8F4BA427D}"/>
          </ac:picMkLst>
        </pc:picChg>
        <pc:picChg chg="del">
          <ac:chgData name="Hailey Banack" userId="df58c6bd-3e89-4835-b83d-a52c76bdafc9" providerId="ADAL" clId="{D61DCC64-589E-314C-AC94-3CDFF95DC045}" dt="2024-10-18T17:57:40.806" v="1450" actId="478"/>
          <ac:picMkLst>
            <pc:docMk/>
            <pc:sldMk cId="718195754" sldId="317"/>
            <ac:picMk id="930" creationId="{00000000-0000-0000-0000-000000000000}"/>
          </ac:picMkLst>
        </pc:picChg>
      </pc:sldChg>
    </pc:docChg>
  </pc:docChgLst>
  <pc:docChgLst>
    <pc:chgData name="Hailey Banack" userId="df58c6bd-3e89-4835-b83d-a52c76bdafc9" providerId="ADAL" clId="{2E1A5FD5-6D65-EE47-B020-ECAFB4EA7C36}"/>
    <pc:docChg chg="modSld">
      <pc:chgData name="Hailey Banack" userId="df58c6bd-3e89-4835-b83d-a52c76bdafc9" providerId="ADAL" clId="{2E1A5FD5-6D65-EE47-B020-ECAFB4EA7C36}" dt="2024-12-12T20:47:25.937" v="0"/>
      <pc:docMkLst>
        <pc:docMk/>
      </pc:docMkLst>
      <pc:sldChg chg="addSp modSp">
        <pc:chgData name="Hailey Banack" userId="df58c6bd-3e89-4835-b83d-a52c76bdafc9" providerId="ADAL" clId="{2E1A5FD5-6D65-EE47-B020-ECAFB4EA7C36}" dt="2024-12-12T20:47:25.937" v="0"/>
        <pc:sldMkLst>
          <pc:docMk/>
          <pc:sldMk cId="0" sldId="256"/>
        </pc:sldMkLst>
        <pc:spChg chg="add mod">
          <ac:chgData name="Hailey Banack" userId="df58c6bd-3e89-4835-b83d-a52c76bdafc9" providerId="ADAL" clId="{2E1A5FD5-6D65-EE47-B020-ECAFB4EA7C36}" dt="2024-12-12T20:47:25.937" v="0"/>
          <ac:spMkLst>
            <pc:docMk/>
            <pc:sldMk cId="0" sldId="256"/>
            <ac:spMk id="6" creationId="{76FFFF45-137E-6809-F756-4960C76360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1209571f4d9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1209571f4d9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20f6c8945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120f6c8945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16" name="Google Shape;116;p21"/>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83143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7" r:id="rId4"/>
    <p:sldLayoutId id="2147483658" r:id="rId5"/>
    <p:sldLayoutId id="2147483659" r:id="rId6"/>
    <p:sldLayoutId id="2147483665" r:id="rId7"/>
    <p:sldLayoutId id="2147483672" r:id="rId8"/>
    <p:sldLayoutId id="2147483687" r:id="rId9"/>
    <p:sldLayoutId id="2147483688" r:id="rId10"/>
    <p:sldLayoutId id="2147483689" r:id="rId11"/>
    <p:sldLayoutId id="2147483690" r:id="rId12"/>
    <p:sldLayoutId id="2147483693" r:id="rId13"/>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93/aje/kwz198"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532100" y="1245236"/>
            <a:ext cx="6079800" cy="1655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dirty="0">
                <a:solidFill>
                  <a:srgbClr val="002060"/>
                </a:solidFill>
              </a:rPr>
              <a:t>SERious </a:t>
            </a:r>
            <a:br>
              <a:rPr lang="en" sz="4400" dirty="0">
                <a:solidFill>
                  <a:srgbClr val="002060"/>
                </a:solidFill>
              </a:rPr>
            </a:br>
            <a:r>
              <a:rPr lang="en" sz="4400" dirty="0">
                <a:solidFill>
                  <a:srgbClr val="002060"/>
                </a:solidFill>
              </a:rPr>
              <a:t>Summaries</a:t>
            </a:r>
            <a:endParaRPr sz="4400" dirty="0">
              <a:solidFill>
                <a:srgbClr val="002060"/>
              </a:solidFill>
            </a:endParaRPr>
          </a:p>
        </p:txBody>
      </p:sp>
      <p:sp>
        <p:nvSpPr>
          <p:cNvPr id="309" name="Google Shape;309;p47"/>
          <p:cNvSpPr txBox="1">
            <a:spLocks noGrp="1"/>
          </p:cNvSpPr>
          <p:nvPr>
            <p:ph type="subTitle" idx="1"/>
          </p:nvPr>
        </p:nvSpPr>
        <p:spPr>
          <a:xfrm>
            <a:off x="1672763" y="3620904"/>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0" dirty="0"/>
              <a:t>Social epidemiology and causal inference</a:t>
            </a:r>
            <a:endParaRPr sz="1200" b="0" dirty="0"/>
          </a:p>
        </p:txBody>
      </p:sp>
      <p:sp>
        <p:nvSpPr>
          <p:cNvPr id="310" name="Google Shape;310;p47"/>
          <p:cNvSpPr/>
          <p:nvPr/>
        </p:nvSpPr>
        <p:spPr>
          <a:xfrm>
            <a:off x="2482788" y="251146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rgbClr val="FFC000"/>
            </a:solidFill>
            <a:prstDash val="solid"/>
            <a:round/>
            <a:headEnd type="none" w="med" len="med"/>
            <a:tailEnd type="none" w="med" len="med"/>
          </a:ln>
        </p:spPr>
      </p:sp>
      <p:sp>
        <p:nvSpPr>
          <p:cNvPr id="311" name="Google Shape;311;p47"/>
          <p:cNvSpPr/>
          <p:nvPr/>
        </p:nvSpPr>
        <p:spPr>
          <a:xfrm>
            <a:off x="6060369" y="252734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rgbClr val="FFC000"/>
            </a:solidFill>
            <a:prstDash val="solid"/>
            <a:round/>
            <a:headEnd type="none" w="med" len="med"/>
            <a:tailEnd type="none" w="med" len="med"/>
          </a:ln>
        </p:spPr>
      </p:sp>
      <p:sp>
        <p:nvSpPr>
          <p:cNvPr id="312" name="Google Shape;312;p47"/>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 name="Google Shape;319;p50">
            <a:extLst>
              <a:ext uri="{FF2B5EF4-FFF2-40B4-BE49-F238E27FC236}">
                <a16:creationId xmlns:a16="http://schemas.microsoft.com/office/drawing/2014/main" id="{FBB2A3D7-2348-56B2-9572-743276DAB4D5}"/>
              </a:ext>
            </a:extLst>
          </p:cNvPr>
          <p:cNvPicPr preferRelativeResize="0"/>
          <p:nvPr/>
        </p:nvPicPr>
        <p:blipFill rotWithShape="1">
          <a:blip r:embed="rId3">
            <a:alphaModFix/>
          </a:blip>
          <a:srcRect t="16970" r="8892" b="21025"/>
          <a:stretch/>
        </p:blipFill>
        <p:spPr>
          <a:xfrm>
            <a:off x="6674019" y="3732293"/>
            <a:ext cx="2036850" cy="810276"/>
          </a:xfrm>
          <a:prstGeom prst="rect">
            <a:avLst/>
          </a:prstGeom>
          <a:noFill/>
          <a:ln>
            <a:noFill/>
          </a:ln>
        </p:spPr>
      </p:pic>
      <p:pic>
        <p:nvPicPr>
          <p:cNvPr id="4" name="Google Shape;319;p50">
            <a:extLst>
              <a:ext uri="{FF2B5EF4-FFF2-40B4-BE49-F238E27FC236}">
                <a16:creationId xmlns:a16="http://schemas.microsoft.com/office/drawing/2014/main" id="{F591438B-A50A-0004-BBD4-0267695E9A1A}"/>
              </a:ext>
            </a:extLst>
          </p:cNvPr>
          <p:cNvPicPr preferRelativeResize="0"/>
          <p:nvPr/>
        </p:nvPicPr>
        <p:blipFill rotWithShape="1">
          <a:blip r:embed="rId3">
            <a:alphaModFix/>
          </a:blip>
          <a:srcRect t="16970" r="8892" b="21025"/>
          <a:stretch/>
        </p:blipFill>
        <p:spPr>
          <a:xfrm>
            <a:off x="6674019" y="3087988"/>
            <a:ext cx="2036850" cy="810276"/>
          </a:xfrm>
          <a:prstGeom prst="rect">
            <a:avLst/>
          </a:prstGeom>
          <a:noFill/>
          <a:ln>
            <a:noFill/>
          </a:ln>
        </p:spPr>
      </p:pic>
      <p:sp>
        <p:nvSpPr>
          <p:cNvPr id="2" name="Google Shape;309;p47">
            <a:extLst>
              <a:ext uri="{FF2B5EF4-FFF2-40B4-BE49-F238E27FC236}">
                <a16:creationId xmlns:a16="http://schemas.microsoft.com/office/drawing/2014/main" id="{8E75CED5-F62D-F782-C6AD-B1C351FE3092}"/>
              </a:ext>
            </a:extLst>
          </p:cNvPr>
          <p:cNvSpPr txBox="1">
            <a:spLocks/>
          </p:cNvSpPr>
          <p:nvPr/>
        </p:nvSpPr>
        <p:spPr>
          <a:xfrm>
            <a:off x="7150467" y="3297618"/>
            <a:ext cx="1427100" cy="285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Season 1</a:t>
            </a:r>
          </a:p>
          <a:p>
            <a:pPr marL="0" indent="0"/>
            <a:endParaRPr lang="en-US" sz="1200" dirty="0"/>
          </a:p>
          <a:p>
            <a:pPr marL="0" indent="0"/>
            <a:endParaRPr lang="en-US" sz="1200" dirty="0"/>
          </a:p>
        </p:txBody>
      </p:sp>
      <p:sp>
        <p:nvSpPr>
          <p:cNvPr id="5" name="Google Shape;309;p47">
            <a:extLst>
              <a:ext uri="{FF2B5EF4-FFF2-40B4-BE49-F238E27FC236}">
                <a16:creationId xmlns:a16="http://schemas.microsoft.com/office/drawing/2014/main" id="{6E551378-DE19-955F-700C-755DD5B1BBDC}"/>
              </a:ext>
            </a:extLst>
          </p:cNvPr>
          <p:cNvSpPr txBox="1">
            <a:spLocks/>
          </p:cNvSpPr>
          <p:nvPr/>
        </p:nvSpPr>
        <p:spPr>
          <a:xfrm>
            <a:off x="7150467" y="3950523"/>
            <a:ext cx="1427100" cy="285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Episode 2.5</a:t>
            </a:r>
          </a:p>
          <a:p>
            <a:pPr marL="0" indent="0"/>
            <a:endParaRPr lang="en-US" sz="1200" dirty="0"/>
          </a:p>
          <a:p>
            <a:pPr marL="0" indent="0"/>
            <a:endParaRPr lang="en-US" sz="1200" dirty="0"/>
          </a:p>
        </p:txBody>
      </p:sp>
      <p:sp>
        <p:nvSpPr>
          <p:cNvPr id="6" name="Google Shape;309;p47">
            <a:extLst>
              <a:ext uri="{FF2B5EF4-FFF2-40B4-BE49-F238E27FC236}">
                <a16:creationId xmlns:a16="http://schemas.microsoft.com/office/drawing/2014/main" id="{76FFFF45-137E-6809-F756-4960C7636048}"/>
              </a:ext>
            </a:extLst>
          </p:cNvPr>
          <p:cNvSpPr txBox="1">
            <a:spLocks/>
          </p:cNvSpPr>
          <p:nvPr/>
        </p:nvSpPr>
        <p:spPr>
          <a:xfrm>
            <a:off x="2824270" y="3986953"/>
            <a:ext cx="4503427"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Summary prepared by Dr. Hailey Banack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body" idx="1"/>
          </p:nvPr>
        </p:nvSpPr>
        <p:spPr>
          <a:xfrm>
            <a:off x="2142698" y="2250427"/>
            <a:ext cx="4858603" cy="1891500"/>
          </a:xfrm>
          <a:prstGeom prst="rect">
            <a:avLst/>
          </a:prstGeom>
        </p:spPr>
        <p:txBody>
          <a:bodyPr spcFirstLastPara="1" wrap="square" lIns="91425" tIns="91425" rIns="91425" bIns="91425" anchor="t" anchorCtr="0">
            <a:noAutofit/>
          </a:bodyPr>
          <a:lstStyle/>
          <a:p>
            <a:pPr marL="0" lvl="0" indent="0">
              <a:spcAft>
                <a:spcPts val="1600"/>
              </a:spcAft>
              <a:buNone/>
            </a:pPr>
            <a:r>
              <a:rPr lang="en" sz="1200" b="1" dirty="0"/>
              <a:t>Episode Overview</a:t>
            </a:r>
            <a:r>
              <a:rPr lang="en" sz="1200" dirty="0"/>
              <a:t>: </a:t>
            </a:r>
            <a:r>
              <a:rPr lang="en-US" sz="1200" dirty="0"/>
              <a:t>In 2019, the SER annual Cassel lecture was delivered by Miguel </a:t>
            </a:r>
            <a:r>
              <a:rPr lang="en-US" sz="1200" dirty="0" err="1"/>
              <a:t>Hernán</a:t>
            </a:r>
            <a:r>
              <a:rPr lang="en-US" sz="1200" dirty="0"/>
              <a:t> and Sandro Galea on the topic of  reconciling social epidemiology and causal inference. Their talk was turned into a paper in the American Journal of Epidemiology, and in March 2020, was published along with a series of responses. In this episode, we had conversation with Dr. John Jackson and Dr. Onyebuchi </a:t>
            </a:r>
            <a:r>
              <a:rPr lang="en-US" sz="1200" dirty="0" err="1"/>
              <a:t>Arah</a:t>
            </a:r>
            <a:r>
              <a:rPr lang="en-US" sz="1200" dirty="0"/>
              <a:t> about their commentary (response) and had the opportunity to ask their thoughts on the other topics published in that issue</a:t>
            </a:r>
          </a:p>
          <a:p>
            <a:pPr marL="0" lvl="0" indent="0">
              <a:spcAft>
                <a:spcPts val="1600"/>
              </a:spcAft>
              <a:buNone/>
            </a:pPr>
            <a:br>
              <a:rPr lang="en-US" sz="1200" dirty="0"/>
            </a:br>
            <a:endParaRPr lang="en-US" sz="1200" dirty="0"/>
          </a:p>
          <a:p>
            <a:pPr marL="0" lvl="0" indent="0">
              <a:spcAft>
                <a:spcPts val="1600"/>
              </a:spcAft>
              <a:buNone/>
            </a:pPr>
            <a:endParaRPr lang="en-US" sz="1200" dirty="0"/>
          </a:p>
          <a:p>
            <a:pPr marL="0" lvl="0" indent="0" algn="ctr" rtl="0">
              <a:spcBef>
                <a:spcPts val="0"/>
              </a:spcBef>
              <a:spcAft>
                <a:spcPts val="1600"/>
              </a:spcAft>
              <a:buNone/>
            </a:pPr>
            <a:endParaRPr sz="1200" dirty="0"/>
          </a:p>
        </p:txBody>
      </p:sp>
      <p:sp>
        <p:nvSpPr>
          <p:cNvPr id="366" name="Google Shape;366;p52"/>
          <p:cNvSpPr txBox="1">
            <a:spLocks noGrp="1"/>
          </p:cNvSpPr>
          <p:nvPr>
            <p:ph type="title"/>
          </p:nvPr>
        </p:nvSpPr>
        <p:spPr>
          <a:xfrm>
            <a:off x="1684709" y="1001573"/>
            <a:ext cx="5665233" cy="739915"/>
          </a:xfrm>
          <a:prstGeom prst="rect">
            <a:avLst/>
          </a:prstGeom>
        </p:spPr>
        <p:txBody>
          <a:bodyPr spcFirstLastPara="1" wrap="square" lIns="91425" tIns="91425" rIns="91425" bIns="91425" anchor="t" anchorCtr="0">
            <a:noAutofit/>
          </a:bodyPr>
          <a:lstStyle/>
          <a:p>
            <a:pPr lvl="0"/>
            <a:r>
              <a:rPr lang="en-US" sz="2000" dirty="0">
                <a:solidFill>
                  <a:srgbClr val="002060"/>
                </a:solidFill>
              </a:rPr>
              <a:t>Making Causal Inference More Social and (Social) Epidemiology More Causal</a:t>
            </a:r>
            <a:br>
              <a:rPr lang="en-US" sz="2000" dirty="0">
                <a:solidFill>
                  <a:srgbClr val="002060"/>
                </a:solidFill>
              </a:rPr>
            </a:br>
            <a:r>
              <a:rPr lang="en-US" sz="1400" dirty="0">
                <a:solidFill>
                  <a:srgbClr val="002060"/>
                </a:solidFill>
              </a:rPr>
              <a:t>featuring Drs. Onyebuchi </a:t>
            </a:r>
            <a:r>
              <a:rPr lang="en-US" sz="1400" dirty="0" err="1">
                <a:solidFill>
                  <a:srgbClr val="002060"/>
                </a:solidFill>
              </a:rPr>
              <a:t>Arah</a:t>
            </a:r>
            <a:r>
              <a:rPr lang="en-US" sz="1400" dirty="0">
                <a:solidFill>
                  <a:srgbClr val="002060"/>
                </a:solidFill>
              </a:rPr>
              <a:t> and John Jackson</a:t>
            </a:r>
            <a:endParaRPr sz="2000" dirty="0">
              <a:solidFill>
                <a:srgbClr val="002060"/>
              </a:solidFill>
            </a:endParaRPr>
          </a:p>
        </p:txBody>
      </p:sp>
      <p:pic>
        <p:nvPicPr>
          <p:cNvPr id="2" name="Google Shape;1803;p110">
            <a:extLst>
              <a:ext uri="{FF2B5EF4-FFF2-40B4-BE49-F238E27FC236}">
                <a16:creationId xmlns:a16="http://schemas.microsoft.com/office/drawing/2014/main" id="{EE884F72-2C9E-2ACB-D452-2AAB4D0CD42B}"/>
              </a:ext>
            </a:extLst>
          </p:cNvPr>
          <p:cNvPicPr preferRelativeResize="0"/>
          <p:nvPr/>
        </p:nvPicPr>
        <p:blipFill>
          <a:blip r:embed="rId3">
            <a:alphaModFix/>
          </a:blip>
          <a:stretch>
            <a:fillRect/>
          </a:stretch>
        </p:blipFill>
        <p:spPr>
          <a:xfrm>
            <a:off x="3853406" y="1812716"/>
            <a:ext cx="1327838" cy="2955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par>
                                <p:cTn id="8" presetID="10" presetClass="entr" presetSubtype="0" fill="hold" nodeType="withEffect">
                                  <p:stCondLst>
                                    <p:cond delay="0"/>
                                  </p:stCondLst>
                                  <p:childTnLst>
                                    <p:set>
                                      <p:cBhvr>
                                        <p:cTn id="9" dur="1" fill="hold">
                                          <p:stCondLst>
                                            <p:cond delay="0"/>
                                          </p:stCondLst>
                                        </p:cTn>
                                        <p:tgtEl>
                                          <p:spTgt spid="366"/>
                                        </p:tgtEl>
                                        <p:attrNameLst>
                                          <p:attrName>style.visibility</p:attrName>
                                        </p:attrNameLst>
                                      </p:cBhvr>
                                      <p:to>
                                        <p:strVal val="visible"/>
                                      </p:to>
                                    </p:set>
                                    <p:animEffect transition="in" filter="fade">
                                      <p:cBhvr>
                                        <p:cTn id="10"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43" name="Google Shape;343;p50"/>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S1 E2.5</a:t>
            </a:r>
            <a:endParaRPr dirty="0"/>
          </a:p>
        </p:txBody>
      </p:sp>
      <p:sp>
        <p:nvSpPr>
          <p:cNvPr id="346" name="Google Shape;346;p50"/>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Episode Notes</a:t>
            </a:r>
            <a:endParaRPr dirty="0"/>
          </a:p>
        </p:txBody>
      </p:sp>
      <p:pic>
        <p:nvPicPr>
          <p:cNvPr id="2" name="Google Shape;377;p53">
            <a:extLst>
              <a:ext uri="{FF2B5EF4-FFF2-40B4-BE49-F238E27FC236}">
                <a16:creationId xmlns:a16="http://schemas.microsoft.com/office/drawing/2014/main" id="{A00F8BA7-DBF1-6D65-430E-DBD03761209B}"/>
              </a:ext>
            </a:extLst>
          </p:cNvPr>
          <p:cNvPicPr preferRelativeResize="0"/>
          <p:nvPr/>
        </p:nvPicPr>
        <p:blipFill>
          <a:blip r:embed="rId4">
            <a:alphaModFix/>
          </a:blip>
          <a:stretch>
            <a:fillRect/>
          </a:stretch>
        </p:blipFill>
        <p:spPr>
          <a:xfrm rot="-695460">
            <a:off x="5631612" y="3154191"/>
            <a:ext cx="1552737" cy="1515479"/>
          </a:xfrm>
          <a:prstGeom prst="rect">
            <a:avLst/>
          </a:prstGeom>
          <a:noFill/>
          <a:ln>
            <a:noFill/>
          </a:ln>
          <a:effectLst>
            <a:outerShdw blurRad="57150" dist="19050" dir="5400000" algn="bl" rotWithShape="0">
              <a:srgbClr val="000000">
                <a:alpha val="50000"/>
              </a:srgbClr>
            </a:outerShdw>
          </a:effectLst>
        </p:spPr>
      </p:pic>
      <p:sp>
        <p:nvSpPr>
          <p:cNvPr id="5" name="Google Shape;330;p49">
            <a:extLst>
              <a:ext uri="{FF2B5EF4-FFF2-40B4-BE49-F238E27FC236}">
                <a16:creationId xmlns:a16="http://schemas.microsoft.com/office/drawing/2014/main" id="{1BCC78DA-9387-EA86-726D-86C5BEFBC9E6}"/>
              </a:ext>
            </a:extLst>
          </p:cNvPr>
          <p:cNvSpPr txBox="1">
            <a:spLocks/>
          </p:cNvSpPr>
          <p:nvPr/>
        </p:nvSpPr>
        <p:spPr>
          <a:xfrm rot="21019072">
            <a:off x="5810995" y="3667937"/>
            <a:ext cx="1320008" cy="718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100" dirty="0"/>
              <a:t>Includes a short summary and helpful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81"/>
          <p:cNvSpPr txBox="1">
            <a:spLocks noGrp="1"/>
          </p:cNvSpPr>
          <p:nvPr>
            <p:ph type="title"/>
          </p:nvPr>
        </p:nvSpPr>
        <p:spPr>
          <a:xfrm>
            <a:off x="879475" y="585527"/>
            <a:ext cx="7385050" cy="60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Key points about social epidemiology &amp; causal inference</a:t>
            </a:r>
            <a:endParaRPr dirty="0"/>
          </a:p>
        </p:txBody>
      </p:sp>
      <p:sp>
        <p:nvSpPr>
          <p:cNvPr id="924" name="Google Shape;924;p81"/>
          <p:cNvSpPr txBox="1">
            <a:spLocks noGrp="1"/>
          </p:cNvSpPr>
          <p:nvPr>
            <p:ph type="subTitle" idx="4294967295"/>
          </p:nvPr>
        </p:nvSpPr>
        <p:spPr>
          <a:xfrm>
            <a:off x="3238360" y="3094784"/>
            <a:ext cx="2512641"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400" dirty="0">
                <a:solidFill>
                  <a:schemeClr val="dk2"/>
                </a:solidFill>
              </a:rPr>
              <a:t>Exposures do not  </a:t>
            </a:r>
            <a:r>
              <a:rPr lang="en-US" sz="1400" i="1" dirty="0">
                <a:solidFill>
                  <a:schemeClr val="dk2"/>
                </a:solidFill>
              </a:rPr>
              <a:t>need</a:t>
            </a:r>
            <a:r>
              <a:rPr lang="en-US" sz="1400" dirty="0">
                <a:solidFill>
                  <a:schemeClr val="dk2"/>
                </a:solidFill>
              </a:rPr>
              <a:t> to be experimentally manipulated for causal inference (which challenges the assumption of ‘no causation without manipulation’)</a:t>
            </a:r>
          </a:p>
        </p:txBody>
      </p:sp>
      <p:sp>
        <p:nvSpPr>
          <p:cNvPr id="927" name="Google Shape;927;p81"/>
          <p:cNvSpPr txBox="1">
            <a:spLocks noGrp="1"/>
          </p:cNvSpPr>
          <p:nvPr>
            <p:ph type="subTitle" idx="4294967295"/>
          </p:nvPr>
        </p:nvSpPr>
        <p:spPr>
          <a:xfrm>
            <a:off x="1260760" y="2814734"/>
            <a:ext cx="1977600" cy="5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400" dirty="0">
                <a:solidFill>
                  <a:schemeClr val="dk2"/>
                </a:solidFill>
              </a:rPr>
              <a:t>Social exposures are not qualitatively different from other exposures in causal inference</a:t>
            </a:r>
          </a:p>
          <a:p>
            <a:pPr marL="0" lvl="0" indent="0" algn="ctr" rtl="0">
              <a:spcBef>
                <a:spcPts val="0"/>
              </a:spcBef>
              <a:spcAft>
                <a:spcPts val="0"/>
              </a:spcAft>
              <a:buNone/>
            </a:pPr>
            <a:endParaRPr lang="en-US" sz="1400" dirty="0">
              <a:solidFill>
                <a:schemeClr val="dk2"/>
              </a:solidFill>
            </a:endParaRPr>
          </a:p>
        </p:txBody>
      </p:sp>
      <p:pic>
        <p:nvPicPr>
          <p:cNvPr id="930" name="Google Shape;930;p81"/>
          <p:cNvPicPr preferRelativeResize="0"/>
          <p:nvPr/>
        </p:nvPicPr>
        <p:blipFill>
          <a:blip r:embed="rId3">
            <a:alphaModFix/>
          </a:blip>
          <a:stretch>
            <a:fillRect/>
          </a:stretch>
        </p:blipFill>
        <p:spPr>
          <a:xfrm rot="17907962" flipH="1" flipV="1">
            <a:off x="1936083" y="1679755"/>
            <a:ext cx="841188" cy="221026"/>
          </a:xfrm>
          <a:prstGeom prst="rect">
            <a:avLst/>
          </a:prstGeom>
          <a:noFill/>
          <a:ln>
            <a:noFill/>
          </a:ln>
        </p:spPr>
      </p:pic>
      <p:pic>
        <p:nvPicPr>
          <p:cNvPr id="2" name="Google Shape;930;p81">
            <a:extLst>
              <a:ext uri="{FF2B5EF4-FFF2-40B4-BE49-F238E27FC236}">
                <a16:creationId xmlns:a16="http://schemas.microsoft.com/office/drawing/2014/main" id="{88E6D6BC-2069-7A29-23CE-6969A6F75C98}"/>
              </a:ext>
            </a:extLst>
          </p:cNvPr>
          <p:cNvPicPr preferRelativeResize="0"/>
          <p:nvPr/>
        </p:nvPicPr>
        <p:blipFill>
          <a:blip r:embed="rId3">
            <a:alphaModFix/>
          </a:blip>
          <a:stretch>
            <a:fillRect/>
          </a:stretch>
        </p:blipFill>
        <p:spPr>
          <a:xfrm rot="16356413" flipH="1" flipV="1">
            <a:off x="3866484" y="1679755"/>
            <a:ext cx="841188" cy="221026"/>
          </a:xfrm>
          <a:prstGeom prst="rect">
            <a:avLst/>
          </a:prstGeom>
          <a:noFill/>
          <a:ln>
            <a:noFill/>
          </a:ln>
        </p:spPr>
      </p:pic>
      <p:pic>
        <p:nvPicPr>
          <p:cNvPr id="3" name="Google Shape;930;p81">
            <a:extLst>
              <a:ext uri="{FF2B5EF4-FFF2-40B4-BE49-F238E27FC236}">
                <a16:creationId xmlns:a16="http://schemas.microsoft.com/office/drawing/2014/main" id="{158CC764-15EC-42C5-1C0D-AFE8F4BA427D}"/>
              </a:ext>
            </a:extLst>
          </p:cNvPr>
          <p:cNvPicPr preferRelativeResize="0"/>
          <p:nvPr/>
        </p:nvPicPr>
        <p:blipFill>
          <a:blip r:embed="rId3">
            <a:alphaModFix/>
          </a:blip>
          <a:stretch>
            <a:fillRect/>
          </a:stretch>
        </p:blipFill>
        <p:spPr>
          <a:xfrm rot="15218174" flipH="1" flipV="1">
            <a:off x="6165183" y="1667481"/>
            <a:ext cx="841188" cy="221026"/>
          </a:xfrm>
          <a:prstGeom prst="rect">
            <a:avLst/>
          </a:prstGeom>
          <a:noFill/>
          <a:ln>
            <a:noFill/>
          </a:ln>
        </p:spPr>
      </p:pic>
      <p:sp>
        <p:nvSpPr>
          <p:cNvPr id="5" name="Google Shape;924;p81">
            <a:extLst>
              <a:ext uri="{FF2B5EF4-FFF2-40B4-BE49-F238E27FC236}">
                <a16:creationId xmlns:a16="http://schemas.microsoft.com/office/drawing/2014/main" id="{15714594-FD76-6909-0527-CACB94F44080}"/>
              </a:ext>
            </a:extLst>
          </p:cNvPr>
          <p:cNvSpPr txBox="1">
            <a:spLocks/>
          </p:cNvSpPr>
          <p:nvPr/>
        </p:nvSpPr>
        <p:spPr>
          <a:xfrm>
            <a:off x="6070460" y="3094784"/>
            <a:ext cx="2512641" cy="560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Font typeface="Roboto Mono Medium"/>
              <a:buNone/>
            </a:pPr>
            <a:r>
              <a:rPr lang="en-US" sz="1400" dirty="0">
                <a:solidFill>
                  <a:schemeClr val="dk2"/>
                </a:solidFill>
              </a:rPr>
              <a:t>The primary goal of causal inference is to estimate causal effects not just identify causes. It’s important to think beyond associations and identify causal relationships between social exposures and health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0"/>
                                        </p:tgtEl>
                                        <p:attrNameLst>
                                          <p:attrName>style.visibility</p:attrName>
                                        </p:attrNameLst>
                                      </p:cBhvr>
                                      <p:to>
                                        <p:strVal val="visible"/>
                                      </p:to>
                                    </p:set>
                                    <p:animEffect transition="in" filter="fade">
                                      <p:cBhvr>
                                        <p:cTn id="7" dur="1000"/>
                                        <p:tgtEl>
                                          <p:spTgt spid="9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a:spLocks noGrp="1"/>
          </p:cNvSpPr>
          <p:nvPr>
            <p:ph type="title" idx="8"/>
          </p:nvPr>
        </p:nvSpPr>
        <p:spPr>
          <a:xfrm>
            <a:off x="1208868" y="3273553"/>
            <a:ext cx="2403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tx1"/>
                </a:solidFill>
              </a:rPr>
              <a:t>Social exposures are very complex</a:t>
            </a:r>
            <a:endParaRPr sz="2200" dirty="0">
              <a:solidFill>
                <a:schemeClr val="tx1"/>
              </a:solidFill>
            </a:endParaRPr>
          </a:p>
        </p:txBody>
      </p:sp>
      <p:sp>
        <p:nvSpPr>
          <p:cNvPr id="330" name="Google Shape;330;p49"/>
          <p:cNvSpPr txBox="1">
            <a:spLocks noGrp="1"/>
          </p:cNvSpPr>
          <p:nvPr>
            <p:ph type="subTitle" idx="1"/>
          </p:nvPr>
        </p:nvSpPr>
        <p:spPr>
          <a:xfrm>
            <a:off x="707957" y="578485"/>
            <a:ext cx="3325678" cy="2789250"/>
          </a:xfrm>
          <a:prstGeom prst="rect">
            <a:avLst/>
          </a:prstGeom>
        </p:spPr>
        <p:txBody>
          <a:bodyPr spcFirstLastPara="1" wrap="square" lIns="91425" tIns="91425" rIns="91425" bIns="91425" anchor="t" anchorCtr="0">
            <a:noAutofit/>
          </a:bodyPr>
          <a:lstStyle/>
          <a:p>
            <a:pPr marL="285750" lvl="0" indent="-285750" algn="l">
              <a:buFont typeface="Arial" panose="020B0604020202020204" pitchFamily="34" charset="0"/>
              <a:buChar char="•"/>
            </a:pPr>
            <a:r>
              <a:rPr lang="en-US" dirty="0"/>
              <a:t>Social exposures exist on a spectrum of causal impact</a:t>
            </a:r>
          </a:p>
          <a:p>
            <a:pPr marL="285750" lvl="0" indent="-285750" algn="l">
              <a:buFont typeface="Arial" panose="020B0604020202020204" pitchFamily="34" charset="0"/>
              <a:buChar char="•"/>
            </a:pPr>
            <a:endParaRPr lang="en-US" dirty="0"/>
          </a:p>
          <a:p>
            <a:pPr marL="285750" lvl="0" indent="-285750" algn="l">
              <a:buFont typeface="Arial" panose="020B0604020202020204" pitchFamily="34" charset="0"/>
              <a:buChar char="•"/>
            </a:pPr>
            <a:r>
              <a:rPr lang="en-US" dirty="0"/>
              <a:t>Research should prioritize actionable causal inference where feasible</a:t>
            </a:r>
            <a:endParaRPr lang="en" dirty="0"/>
          </a:p>
          <a:p>
            <a:pPr marL="285750" lvl="0" indent="-285750" algn="l" rtl="0">
              <a:spcBef>
                <a:spcPts val="0"/>
              </a:spcBef>
              <a:spcAft>
                <a:spcPts val="0"/>
              </a:spcAft>
              <a:buFont typeface="Arial" panose="020B0604020202020204" pitchFamily="34" charset="0"/>
              <a:buChar char="•"/>
            </a:pPr>
            <a:endParaRPr lang="en" dirty="0"/>
          </a:p>
        </p:txBody>
      </p:sp>
      <p:sp>
        <p:nvSpPr>
          <p:cNvPr id="332" name="Google Shape;332;p49"/>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9" name="Google Shape;330;p49">
            <a:extLst>
              <a:ext uri="{FF2B5EF4-FFF2-40B4-BE49-F238E27FC236}">
                <a16:creationId xmlns:a16="http://schemas.microsoft.com/office/drawing/2014/main" id="{1AAC3AE4-9DAA-5D7B-2CBB-BB6A7B5C9A3A}"/>
              </a:ext>
            </a:extLst>
          </p:cNvPr>
          <p:cNvSpPr txBox="1">
            <a:spLocks/>
          </p:cNvSpPr>
          <p:nvPr/>
        </p:nvSpPr>
        <p:spPr>
          <a:xfrm>
            <a:off x="4816519" y="424029"/>
            <a:ext cx="3922186" cy="15827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285750" indent="-285750" algn="l">
              <a:buFont typeface="Arial" panose="020B0604020202020204" pitchFamily="34" charset="0"/>
              <a:buChar char="•"/>
            </a:pPr>
            <a:r>
              <a:rPr lang="en-US" dirty="0"/>
              <a:t>Methods should be developed to study well-defined causal effects in social epidemiology</a:t>
            </a:r>
          </a:p>
          <a:p>
            <a:pPr marL="285750" indent="-285750" algn="l">
              <a:buFont typeface="Arial" panose="020B0604020202020204" pitchFamily="34" charset="0"/>
              <a:buChar char="•"/>
            </a:pPr>
            <a:endParaRPr lang="en-US" dirty="0"/>
          </a:p>
          <a:p>
            <a:pPr marL="742950" lvl="1" indent="-285750" algn="l">
              <a:buFont typeface="Arial" panose="020B0604020202020204" pitchFamily="34" charset="0"/>
              <a:buChar char="•"/>
            </a:pPr>
            <a:r>
              <a:rPr lang="en" dirty="0"/>
              <a:t>Requires investment in measuring dynamic social + contextual phenomena</a:t>
            </a:r>
          </a:p>
          <a:p>
            <a:pPr marL="742950" lvl="1" indent="-285750" algn="l">
              <a:buFont typeface="Arial" panose="020B0604020202020204" pitchFamily="34" charset="0"/>
              <a:buChar char="•"/>
            </a:pPr>
            <a:endParaRPr lang="en" dirty="0"/>
          </a:p>
          <a:p>
            <a:pPr marL="742950" lvl="1" indent="-285750" algn="l">
              <a:buFont typeface="Arial" panose="020B0604020202020204" pitchFamily="34" charset="0"/>
              <a:buChar char="•"/>
            </a:pPr>
            <a:r>
              <a:rPr lang="en" dirty="0"/>
              <a:t>Robust data on social variables is often hard to obtain</a:t>
            </a:r>
          </a:p>
        </p:txBody>
      </p:sp>
      <p:pic>
        <p:nvPicPr>
          <p:cNvPr id="13" name="Google Shape;853;p81">
            <a:extLst>
              <a:ext uri="{FF2B5EF4-FFF2-40B4-BE49-F238E27FC236}">
                <a16:creationId xmlns:a16="http://schemas.microsoft.com/office/drawing/2014/main" id="{2E2B05F2-BFA2-C0E1-7E7F-56A9E5660F1D}"/>
              </a:ext>
            </a:extLst>
          </p:cNvPr>
          <p:cNvPicPr preferRelativeResize="0"/>
          <p:nvPr/>
        </p:nvPicPr>
        <p:blipFill>
          <a:blip r:embed="rId3">
            <a:alphaModFix amt="86000"/>
          </a:blip>
          <a:stretch>
            <a:fillRect/>
          </a:stretch>
        </p:blipFill>
        <p:spPr>
          <a:xfrm rot="352086">
            <a:off x="642001" y="2747439"/>
            <a:ext cx="3531517" cy="1847344"/>
          </a:xfrm>
          <a:prstGeom prst="rect">
            <a:avLst/>
          </a:prstGeom>
          <a:noFill/>
          <a:ln>
            <a:noFill/>
          </a:ln>
        </p:spPr>
      </p:pic>
      <p:pic>
        <p:nvPicPr>
          <p:cNvPr id="4" name="Google Shape;416;p58">
            <a:extLst>
              <a:ext uri="{FF2B5EF4-FFF2-40B4-BE49-F238E27FC236}">
                <a16:creationId xmlns:a16="http://schemas.microsoft.com/office/drawing/2014/main" id="{935B8817-2FE3-660E-4487-98F4F56C2B7A}"/>
              </a:ext>
            </a:extLst>
          </p:cNvPr>
          <p:cNvPicPr preferRelativeResize="0"/>
          <p:nvPr/>
        </p:nvPicPr>
        <p:blipFill>
          <a:blip r:embed="rId4">
            <a:alphaModFix amt="80000"/>
          </a:blip>
          <a:stretch>
            <a:fillRect/>
          </a:stretch>
        </p:blipFill>
        <p:spPr>
          <a:xfrm rot="-6023610">
            <a:off x="6793560" y="3505145"/>
            <a:ext cx="946551" cy="359333"/>
          </a:xfrm>
          <a:prstGeom prst="rect">
            <a:avLst/>
          </a:prstGeom>
          <a:noFill/>
          <a:ln>
            <a:noFill/>
          </a:ln>
        </p:spPr>
      </p:pic>
      <p:sp>
        <p:nvSpPr>
          <p:cNvPr id="6" name="Google Shape;410;p58">
            <a:extLst>
              <a:ext uri="{FF2B5EF4-FFF2-40B4-BE49-F238E27FC236}">
                <a16:creationId xmlns:a16="http://schemas.microsoft.com/office/drawing/2014/main" id="{0DAF6661-FD9E-C317-FBA7-0FFA04F66C6A}"/>
              </a:ext>
            </a:extLst>
          </p:cNvPr>
          <p:cNvSpPr txBox="1">
            <a:spLocks noGrp="1"/>
          </p:cNvSpPr>
          <p:nvPr/>
        </p:nvSpPr>
        <p:spPr>
          <a:xfrm>
            <a:off x="5201404" y="4040405"/>
            <a:ext cx="3457882" cy="69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600"/>
              <a:buFont typeface="Concert One"/>
              <a:buNone/>
              <a:defRPr sz="1600" b="0"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9pPr>
          </a:lstStyle>
          <a:p>
            <a:pPr marL="0" lvl="0" indent="0" algn="l" rtl="0">
              <a:spcBef>
                <a:spcPts val="0"/>
              </a:spcBef>
              <a:spcAft>
                <a:spcPts val="0"/>
              </a:spcAft>
              <a:buNone/>
            </a:pPr>
            <a:r>
              <a:rPr lang="en" dirty="0"/>
              <a:t>This is a fundamental challenge of social epidemiology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1000"/>
                                        <p:tgtEl>
                                          <p:spTgt spid="33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additive="base">
                                        <p:cTn id="10" dur="1000"/>
                                        <p:tgtEl>
                                          <p:spTgt spid="33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04"/>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AJE Commentary Summaries</a:t>
            </a:r>
            <a:endParaRPr dirty="0"/>
          </a:p>
        </p:txBody>
      </p:sp>
      <p:pic>
        <p:nvPicPr>
          <p:cNvPr id="1336" name="Google Shape;1336;p104"/>
          <p:cNvPicPr preferRelativeResize="0"/>
          <p:nvPr/>
        </p:nvPicPr>
        <p:blipFill>
          <a:blip r:embed="rId3">
            <a:alphaModFix/>
            <a:duotone>
              <a:prstClr val="black"/>
              <a:schemeClr val="tx2">
                <a:tint val="45000"/>
                <a:satMod val="400000"/>
              </a:schemeClr>
            </a:duotone>
          </a:blip>
          <a:stretch>
            <a:fillRect/>
          </a:stretch>
        </p:blipFill>
        <p:spPr>
          <a:xfrm>
            <a:off x="1418425" y="1910712"/>
            <a:ext cx="2347576" cy="2342774"/>
          </a:xfrm>
          <a:prstGeom prst="rect">
            <a:avLst/>
          </a:prstGeom>
          <a:noFill/>
          <a:ln>
            <a:noFill/>
          </a:ln>
        </p:spPr>
      </p:pic>
      <p:pic>
        <p:nvPicPr>
          <p:cNvPr id="1337" name="Google Shape;1337;p104"/>
          <p:cNvPicPr preferRelativeResize="0"/>
          <p:nvPr/>
        </p:nvPicPr>
        <p:blipFill>
          <a:blip r:embed="rId4">
            <a:alphaModFix/>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3632463" y="1910712"/>
            <a:ext cx="2347575" cy="2344345"/>
          </a:xfrm>
          <a:prstGeom prst="rect">
            <a:avLst/>
          </a:prstGeom>
          <a:noFill/>
          <a:ln>
            <a:noFill/>
          </a:ln>
        </p:spPr>
      </p:pic>
      <p:pic>
        <p:nvPicPr>
          <p:cNvPr id="1338" name="Google Shape;1338;p104"/>
          <p:cNvPicPr preferRelativeResize="0"/>
          <p:nvPr/>
        </p:nvPicPr>
        <p:blipFill>
          <a:blip r:embed="rId6">
            <a:alphaModFix/>
            <a:duotone>
              <a:schemeClr val="accent4">
                <a:shade val="45000"/>
                <a:satMod val="135000"/>
              </a:schemeClr>
              <a:prstClr val="white"/>
            </a:duotone>
          </a:blip>
          <a:stretch>
            <a:fillRect/>
          </a:stretch>
        </p:blipFill>
        <p:spPr>
          <a:xfrm>
            <a:off x="5846500" y="1910712"/>
            <a:ext cx="2347576" cy="2342774"/>
          </a:xfrm>
          <a:prstGeom prst="rect">
            <a:avLst/>
          </a:prstGeom>
          <a:noFill/>
          <a:ln>
            <a:noFill/>
          </a:ln>
        </p:spPr>
      </p:pic>
      <p:sp>
        <p:nvSpPr>
          <p:cNvPr id="1339" name="Google Shape;1339;p104"/>
          <p:cNvSpPr txBox="1"/>
          <p:nvPr/>
        </p:nvSpPr>
        <p:spPr>
          <a:xfrm>
            <a:off x="1551963" y="2240192"/>
            <a:ext cx="2008067" cy="1449000"/>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Clr>
                <a:schemeClr val="dk1"/>
              </a:buClr>
              <a:buSzPts val="1400"/>
            </a:pPr>
            <a:r>
              <a:rPr lang="en-US" sz="1200" dirty="0">
                <a:solidFill>
                  <a:schemeClr val="dk1"/>
                </a:solidFill>
                <a:latin typeface="Roboto Mono Medium"/>
                <a:ea typeface="Roboto Mono Medium"/>
                <a:cs typeface="Roboto Mono Medium"/>
                <a:sym typeface="Roboto Mono Medium"/>
              </a:rPr>
              <a:t>-Challenges notion of a simple spectrum of causality</a:t>
            </a:r>
          </a:p>
          <a:p>
            <a:pPr marL="139700" lvl="0" algn="l" rtl="0">
              <a:spcBef>
                <a:spcPts val="0"/>
              </a:spcBef>
              <a:spcAft>
                <a:spcPts val="0"/>
              </a:spcAft>
              <a:buClr>
                <a:schemeClr val="dk1"/>
              </a:buClr>
              <a:buSzPts val="1400"/>
            </a:pPr>
            <a:endParaRPr lang="en-US" sz="1200" dirty="0">
              <a:solidFill>
                <a:schemeClr val="dk1"/>
              </a:solidFill>
              <a:latin typeface="Roboto Mono Medium"/>
              <a:ea typeface="Roboto Mono Medium"/>
              <a:cs typeface="Roboto Mono Medium"/>
              <a:sym typeface="Roboto Mono Medium"/>
            </a:endParaRPr>
          </a:p>
          <a:p>
            <a:pPr marL="139700" lvl="0" algn="l" rtl="0">
              <a:spcBef>
                <a:spcPts val="0"/>
              </a:spcBef>
              <a:spcAft>
                <a:spcPts val="0"/>
              </a:spcAft>
              <a:buClr>
                <a:schemeClr val="dk1"/>
              </a:buClr>
              <a:buSzPts val="1400"/>
            </a:pPr>
            <a:r>
              <a:rPr lang="en-US" sz="1200" dirty="0">
                <a:solidFill>
                  <a:schemeClr val="dk1"/>
                </a:solidFill>
                <a:latin typeface="Roboto Mono Medium"/>
                <a:ea typeface="Roboto Mono Medium"/>
                <a:cs typeface="Roboto Mono Medium"/>
                <a:sym typeface="Roboto Mono Medium"/>
              </a:rPr>
              <a:t>-Contextual understanding is critical in social epidemiology</a:t>
            </a:r>
            <a:endParaRPr sz="1200" dirty="0">
              <a:solidFill>
                <a:schemeClr val="dk1"/>
              </a:solidFill>
              <a:latin typeface="Roboto Mono Medium"/>
              <a:ea typeface="Roboto Mono Medium"/>
              <a:cs typeface="Roboto Mono Medium"/>
              <a:sym typeface="Roboto Mono Medium"/>
            </a:endParaRPr>
          </a:p>
        </p:txBody>
      </p:sp>
      <p:sp>
        <p:nvSpPr>
          <p:cNvPr id="1340" name="Google Shape;1340;p104"/>
          <p:cNvSpPr txBox="1"/>
          <p:nvPr/>
        </p:nvSpPr>
        <p:spPr>
          <a:xfrm>
            <a:off x="1781025" y="1531960"/>
            <a:ext cx="1554000"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accent2"/>
                </a:solidFill>
                <a:latin typeface="Concert One"/>
                <a:ea typeface="Concert One"/>
                <a:cs typeface="Concert One"/>
                <a:sym typeface="Concert One"/>
              </a:rPr>
              <a:t>Robinson &amp; Bailey</a:t>
            </a:r>
            <a:endParaRPr sz="2100" b="1" dirty="0">
              <a:solidFill>
                <a:schemeClr val="accent2"/>
              </a:solidFill>
              <a:latin typeface="Concert One"/>
              <a:ea typeface="Concert One"/>
              <a:cs typeface="Concert One"/>
              <a:sym typeface="Concert One"/>
            </a:endParaRPr>
          </a:p>
        </p:txBody>
      </p:sp>
      <p:sp>
        <p:nvSpPr>
          <p:cNvPr id="1341" name="Google Shape;1341;p104"/>
          <p:cNvSpPr txBox="1"/>
          <p:nvPr/>
        </p:nvSpPr>
        <p:spPr>
          <a:xfrm>
            <a:off x="3989837" y="1572600"/>
            <a:ext cx="1723501"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err="1">
                <a:solidFill>
                  <a:schemeClr val="accent2"/>
                </a:solidFill>
                <a:latin typeface="Concert One"/>
                <a:ea typeface="Concert One"/>
                <a:cs typeface="Concert One"/>
                <a:sym typeface="Concert One"/>
              </a:rPr>
              <a:t>VanderWeele</a:t>
            </a:r>
            <a:endParaRPr sz="2100" b="1" dirty="0">
              <a:solidFill>
                <a:schemeClr val="accent2"/>
              </a:solidFill>
              <a:latin typeface="Concert One"/>
              <a:ea typeface="Concert One"/>
              <a:cs typeface="Concert One"/>
              <a:sym typeface="Concert One"/>
            </a:endParaRPr>
          </a:p>
        </p:txBody>
      </p:sp>
      <p:sp>
        <p:nvSpPr>
          <p:cNvPr id="1342" name="Google Shape;1342;p104"/>
          <p:cNvSpPr txBox="1"/>
          <p:nvPr/>
        </p:nvSpPr>
        <p:spPr>
          <a:xfrm>
            <a:off x="6243277" y="1552280"/>
            <a:ext cx="1554000" cy="338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accent2"/>
                </a:solidFill>
                <a:latin typeface="Concert One"/>
                <a:ea typeface="Concert One"/>
                <a:cs typeface="Concert One"/>
                <a:sym typeface="Concert One"/>
              </a:rPr>
              <a:t>Jackson &amp; </a:t>
            </a:r>
            <a:r>
              <a:rPr lang="en" sz="2100" b="1" dirty="0" err="1">
                <a:solidFill>
                  <a:schemeClr val="accent2"/>
                </a:solidFill>
                <a:latin typeface="Concert One"/>
                <a:ea typeface="Concert One"/>
                <a:cs typeface="Concert One"/>
                <a:sym typeface="Concert One"/>
              </a:rPr>
              <a:t>Arah</a:t>
            </a:r>
            <a:endParaRPr sz="2100" b="1" dirty="0">
              <a:solidFill>
                <a:schemeClr val="accent2"/>
              </a:solidFill>
              <a:latin typeface="Concert One"/>
              <a:ea typeface="Concert One"/>
              <a:cs typeface="Concert One"/>
              <a:sym typeface="Concert One"/>
            </a:endParaRPr>
          </a:p>
        </p:txBody>
      </p:sp>
      <p:sp>
        <p:nvSpPr>
          <p:cNvPr id="1344" name="Google Shape;1344;p104"/>
          <p:cNvSpPr txBox="1"/>
          <p:nvPr/>
        </p:nvSpPr>
        <p:spPr>
          <a:xfrm>
            <a:off x="5827834" y="2203503"/>
            <a:ext cx="2232703" cy="1449000"/>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Clr>
                <a:schemeClr val="dk1"/>
              </a:buClr>
              <a:buSzPts val="1400"/>
            </a:pPr>
            <a:r>
              <a:rPr lang="en-US" sz="1200" dirty="0">
                <a:solidFill>
                  <a:schemeClr val="dk1"/>
                </a:solidFill>
                <a:latin typeface="Roboto Mono Medium"/>
                <a:ea typeface="Roboto Mono Medium"/>
                <a:cs typeface="Roboto Mono Medium"/>
                <a:sym typeface="Roboto Mono Medium"/>
              </a:rPr>
              <a:t>-Role of causal inference in ruling out alternative explanations</a:t>
            </a:r>
          </a:p>
          <a:p>
            <a:pPr marL="139700" lvl="0" algn="l" rtl="0">
              <a:spcBef>
                <a:spcPts val="0"/>
              </a:spcBef>
              <a:spcAft>
                <a:spcPts val="0"/>
              </a:spcAft>
              <a:buClr>
                <a:schemeClr val="dk1"/>
              </a:buClr>
              <a:buSzPts val="1400"/>
            </a:pPr>
            <a:endParaRPr lang="en-US" sz="1200" dirty="0">
              <a:solidFill>
                <a:schemeClr val="dk1"/>
              </a:solidFill>
              <a:latin typeface="Roboto Mono Medium"/>
              <a:ea typeface="Roboto Mono Medium"/>
              <a:cs typeface="Roboto Mono Medium"/>
              <a:sym typeface="Roboto Mono Medium"/>
            </a:endParaRPr>
          </a:p>
          <a:p>
            <a:pPr marL="139700" lvl="0" algn="l" rtl="0">
              <a:spcBef>
                <a:spcPts val="0"/>
              </a:spcBef>
              <a:spcAft>
                <a:spcPts val="0"/>
              </a:spcAft>
              <a:buClr>
                <a:schemeClr val="dk1"/>
              </a:buClr>
              <a:buSzPts val="1400"/>
            </a:pPr>
            <a:r>
              <a:rPr lang="en-US" sz="1200" dirty="0">
                <a:solidFill>
                  <a:schemeClr val="dk1"/>
                </a:solidFill>
                <a:latin typeface="Roboto Mono Medium"/>
                <a:ea typeface="Roboto Mono Medium"/>
                <a:cs typeface="Roboto Mono Medium"/>
                <a:sym typeface="Roboto Mono Medium"/>
              </a:rPr>
              <a:t>-Increase engagement via collaboration to address socially relevant questions</a:t>
            </a:r>
          </a:p>
          <a:p>
            <a:pPr marL="139700" lvl="0" algn="l" rtl="0">
              <a:spcBef>
                <a:spcPts val="0"/>
              </a:spcBef>
              <a:spcAft>
                <a:spcPts val="0"/>
              </a:spcAft>
              <a:buClr>
                <a:schemeClr val="dk1"/>
              </a:buClr>
              <a:buSzPts val="1400"/>
            </a:pPr>
            <a:endParaRPr lang="en-US" sz="1200" dirty="0">
              <a:solidFill>
                <a:schemeClr val="dk1"/>
              </a:solidFill>
              <a:latin typeface="Roboto Mono Medium"/>
              <a:ea typeface="Roboto Mono Medium"/>
              <a:cs typeface="Roboto Mono Medium"/>
              <a:sym typeface="Roboto Mono Medium"/>
            </a:endParaRPr>
          </a:p>
        </p:txBody>
      </p:sp>
      <p:sp>
        <p:nvSpPr>
          <p:cNvPr id="2" name="Google Shape;1339;p104">
            <a:extLst>
              <a:ext uri="{FF2B5EF4-FFF2-40B4-BE49-F238E27FC236}">
                <a16:creationId xmlns:a16="http://schemas.microsoft.com/office/drawing/2014/main" id="{4C22A89A-8B77-A60B-2E9D-6A89DA91AFD4}"/>
              </a:ext>
            </a:extLst>
          </p:cNvPr>
          <p:cNvSpPr txBox="1"/>
          <p:nvPr/>
        </p:nvSpPr>
        <p:spPr>
          <a:xfrm>
            <a:off x="3689996" y="2203503"/>
            <a:ext cx="2084072" cy="1449000"/>
          </a:xfrm>
          <a:prstGeom prst="rect">
            <a:avLst/>
          </a:prstGeom>
          <a:noFill/>
          <a:ln>
            <a:noFill/>
          </a:ln>
        </p:spPr>
        <p:txBody>
          <a:bodyPr spcFirstLastPara="1" wrap="square" lIns="91425" tIns="91425" rIns="91425" bIns="91425" anchor="t" anchorCtr="0">
            <a:noAutofit/>
          </a:bodyPr>
          <a:lstStyle/>
          <a:p>
            <a:pPr marL="139700" lvl="0" algn="l" rtl="0">
              <a:spcBef>
                <a:spcPts val="0"/>
              </a:spcBef>
              <a:spcAft>
                <a:spcPts val="0"/>
              </a:spcAft>
              <a:buClr>
                <a:schemeClr val="dk1"/>
              </a:buClr>
              <a:buSzPts val="1400"/>
            </a:pPr>
            <a:r>
              <a:rPr lang="en-US" sz="1200" dirty="0">
                <a:solidFill>
                  <a:schemeClr val="dk1"/>
                </a:solidFill>
                <a:latin typeface="Roboto Mono Medium"/>
                <a:ea typeface="Roboto Mono Medium"/>
                <a:cs typeface="Roboto Mono Medium"/>
                <a:sym typeface="Roboto Mono Medium"/>
              </a:rPr>
              <a:t>-Focus on manipulable factors associated with social exposures</a:t>
            </a:r>
          </a:p>
          <a:p>
            <a:pPr marL="139700" lvl="0" algn="l" rtl="0">
              <a:spcBef>
                <a:spcPts val="0"/>
              </a:spcBef>
              <a:spcAft>
                <a:spcPts val="0"/>
              </a:spcAft>
              <a:buClr>
                <a:schemeClr val="dk1"/>
              </a:buClr>
              <a:buSzPts val="1400"/>
            </a:pPr>
            <a:endParaRPr lang="en-US" sz="1200" dirty="0">
              <a:solidFill>
                <a:schemeClr val="dk1"/>
              </a:solidFill>
              <a:latin typeface="Roboto Mono Medium"/>
              <a:ea typeface="Roboto Mono Medium"/>
              <a:cs typeface="Roboto Mono Medium"/>
              <a:sym typeface="Roboto Mono Medium"/>
            </a:endParaRPr>
          </a:p>
          <a:p>
            <a:pPr marL="139700" lvl="0" algn="l" rtl="0">
              <a:spcBef>
                <a:spcPts val="0"/>
              </a:spcBef>
              <a:spcAft>
                <a:spcPts val="0"/>
              </a:spcAft>
              <a:buClr>
                <a:schemeClr val="dk1"/>
              </a:buClr>
              <a:buSzPts val="1400"/>
            </a:pPr>
            <a:r>
              <a:rPr lang="en-US" sz="1200" dirty="0">
                <a:solidFill>
                  <a:schemeClr val="dk1"/>
                </a:solidFill>
                <a:latin typeface="Roboto Mono Medium"/>
                <a:ea typeface="Roboto Mono Medium"/>
                <a:cs typeface="Roboto Mono Medium"/>
                <a:sym typeface="Roboto Mono Medium"/>
              </a:rPr>
              <a:t>-Difference between social exposures and plausible interventions</a:t>
            </a:r>
            <a:endParaRPr sz="1200" dirty="0">
              <a:solidFill>
                <a:schemeClr val="dk1"/>
              </a:solidFill>
              <a:latin typeface="Roboto Mono Medium"/>
              <a:ea typeface="Roboto Mono Medium"/>
              <a:cs typeface="Roboto Mono Medium"/>
              <a:sym typeface="Roboto Mon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41"/>
                                        </p:tgtEl>
                                        <p:attrNameLst>
                                          <p:attrName>style.visibility</p:attrName>
                                        </p:attrNameLst>
                                      </p:cBhvr>
                                      <p:to>
                                        <p:strVal val="visible"/>
                                      </p:to>
                                    </p:set>
                                    <p:anim calcmode="lin" valueType="num">
                                      <p:cBhvr additive="base">
                                        <p:cTn id="7" dur="1000"/>
                                        <p:tgtEl>
                                          <p:spTgt spid="1341"/>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342"/>
                                        </p:tgtEl>
                                        <p:attrNameLst>
                                          <p:attrName>style.visibility</p:attrName>
                                        </p:attrNameLst>
                                      </p:cBhvr>
                                      <p:to>
                                        <p:strVal val="visible"/>
                                      </p:to>
                                    </p:set>
                                    <p:anim calcmode="lin" valueType="num">
                                      <p:cBhvr additive="base">
                                        <p:cTn id="10" dur="1000"/>
                                        <p:tgtEl>
                                          <p:spTgt spid="1342"/>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340"/>
                                        </p:tgtEl>
                                        <p:attrNameLst>
                                          <p:attrName>style.visibility</p:attrName>
                                        </p:attrNameLst>
                                      </p:cBhvr>
                                      <p:to>
                                        <p:strVal val="visible"/>
                                      </p:to>
                                    </p:set>
                                    <p:anim calcmode="lin" valueType="num">
                                      <p:cBhvr additive="base">
                                        <p:cTn id="13" dur="1000"/>
                                        <p:tgtEl>
                                          <p:spTgt spid="1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5"/>
          <p:cNvSpPr txBox="1">
            <a:spLocks noGrp="1"/>
          </p:cNvSpPr>
          <p:nvPr>
            <p:ph type="subTitle" idx="1"/>
          </p:nvPr>
        </p:nvSpPr>
        <p:spPr>
          <a:xfrm>
            <a:off x="1104595" y="501280"/>
            <a:ext cx="2403899" cy="69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tx1"/>
                </a:solidFill>
              </a:rPr>
              <a:t>Challenges and opportunities</a:t>
            </a:r>
            <a:endParaRPr sz="2000" dirty="0">
              <a:solidFill>
                <a:schemeClr val="tx1"/>
              </a:solidFill>
            </a:endParaRPr>
          </a:p>
        </p:txBody>
      </p:sp>
      <p:sp>
        <p:nvSpPr>
          <p:cNvPr id="407" name="Google Shape;407;p55"/>
          <p:cNvSpPr txBox="1">
            <a:spLocks noGrp="1"/>
          </p:cNvSpPr>
          <p:nvPr>
            <p:ph type="body" idx="2"/>
          </p:nvPr>
        </p:nvSpPr>
        <p:spPr>
          <a:xfrm>
            <a:off x="329107" y="1397508"/>
            <a:ext cx="4024383" cy="3399546"/>
          </a:xfrm>
          <a:prstGeom prst="rect">
            <a:avLst/>
          </a:prstGeom>
        </p:spPr>
        <p:txBody>
          <a:bodyPr spcFirstLastPara="1" wrap="square" lIns="91425" tIns="91425" rIns="91425" bIns="91425" anchor="ctr" anchorCtr="0">
            <a:noAutofit/>
          </a:bodyPr>
          <a:lstStyle/>
          <a:p>
            <a:pPr marL="139700" lvl="0" indent="0">
              <a:buNone/>
            </a:pPr>
            <a:r>
              <a:rPr lang="en-US" sz="1200" dirty="0"/>
              <a:t>Many analytic tools in causal inference were developed for specific contexts (e.g., like HIV or </a:t>
            </a:r>
            <a:r>
              <a:rPr lang="en-US" sz="1200" dirty="0" err="1"/>
              <a:t>pharmacoepi</a:t>
            </a:r>
            <a:r>
              <a:rPr lang="en-US" sz="1200" dirty="0"/>
              <a:t>)</a:t>
            </a:r>
          </a:p>
          <a:p>
            <a:pPr marL="139700" lvl="0" indent="0">
              <a:buNone/>
            </a:pPr>
            <a:endParaRPr lang="en-US" sz="1200" dirty="0"/>
          </a:p>
          <a:p>
            <a:pPr marL="596900" lvl="1" indent="0">
              <a:buNone/>
            </a:pPr>
            <a:r>
              <a:rPr lang="en-US" sz="1200" dirty="0"/>
              <a:t>Need for adaptation to increase applicability in social epidemiology</a:t>
            </a:r>
          </a:p>
          <a:p>
            <a:pPr marL="139700" lvl="0" indent="0">
              <a:buNone/>
            </a:pPr>
            <a:endParaRPr lang="en-US" sz="1200" b="1" dirty="0"/>
          </a:p>
          <a:p>
            <a:pPr marL="139700" lvl="0" indent="0">
              <a:buNone/>
            </a:pPr>
            <a:r>
              <a:rPr lang="en-US" sz="1200" dirty="0"/>
              <a:t>Social epidemiology should be integrated into educational programs, including social theory, equity, racism, social justice, and measurement methods.</a:t>
            </a:r>
          </a:p>
          <a:p>
            <a:pPr marL="139700" lvl="0" indent="0">
              <a:buNone/>
            </a:pPr>
            <a:endParaRPr lang="en-US" sz="1200" b="1" dirty="0"/>
          </a:p>
          <a:p>
            <a:pPr marL="596900" lvl="1" indent="0">
              <a:buNone/>
            </a:pPr>
            <a:r>
              <a:rPr lang="en-US" sz="1200" dirty="0"/>
              <a:t>Measurement training should encompass social factors and not just traditional markers of health</a:t>
            </a:r>
          </a:p>
          <a:p>
            <a:pPr marL="139700" lvl="0" indent="0">
              <a:buNone/>
            </a:pPr>
            <a:endParaRPr lang="en-US" sz="1200" b="1" dirty="0"/>
          </a:p>
          <a:p>
            <a:pPr marL="596900" lvl="1" indent="0">
              <a:buNone/>
            </a:pPr>
            <a:endParaRPr lang="en-US" sz="1200" dirty="0"/>
          </a:p>
        </p:txBody>
      </p:sp>
      <p:pic>
        <p:nvPicPr>
          <p:cNvPr id="5" name="Google Shape;1797;p114">
            <a:extLst>
              <a:ext uri="{FF2B5EF4-FFF2-40B4-BE49-F238E27FC236}">
                <a16:creationId xmlns:a16="http://schemas.microsoft.com/office/drawing/2014/main" id="{C2F032C0-C9A5-9905-1C45-9120D2ECAFBE}"/>
              </a:ext>
            </a:extLst>
          </p:cNvPr>
          <p:cNvPicPr preferRelativeResize="0"/>
          <p:nvPr/>
        </p:nvPicPr>
        <p:blipFill>
          <a:blip r:embed="rId3">
            <a:alphaModFix/>
          </a:blip>
          <a:stretch>
            <a:fillRect/>
          </a:stretch>
        </p:blipFill>
        <p:spPr>
          <a:xfrm rot="11105602">
            <a:off x="3178730" y="579499"/>
            <a:ext cx="335197" cy="634678"/>
          </a:xfrm>
          <a:prstGeom prst="rect">
            <a:avLst/>
          </a:prstGeom>
          <a:noFill/>
          <a:ln>
            <a:noFill/>
          </a:ln>
        </p:spPr>
      </p:pic>
      <p:pic>
        <p:nvPicPr>
          <p:cNvPr id="7" name="Google Shape;377;p53">
            <a:extLst>
              <a:ext uri="{FF2B5EF4-FFF2-40B4-BE49-F238E27FC236}">
                <a16:creationId xmlns:a16="http://schemas.microsoft.com/office/drawing/2014/main" id="{1169213D-70AE-F90C-850B-8AD30F9CDA04}"/>
              </a:ext>
            </a:extLst>
          </p:cNvPr>
          <p:cNvPicPr preferRelativeResize="0"/>
          <p:nvPr/>
        </p:nvPicPr>
        <p:blipFill>
          <a:blip r:embed="rId4">
            <a:alphaModFix/>
          </a:blip>
          <a:stretch>
            <a:fillRect/>
          </a:stretch>
        </p:blipFill>
        <p:spPr>
          <a:xfrm>
            <a:off x="4843415" y="11071"/>
            <a:ext cx="3094583" cy="3105964"/>
          </a:xfrm>
          <a:prstGeom prst="rect">
            <a:avLst/>
          </a:prstGeom>
          <a:noFill/>
          <a:ln>
            <a:noFill/>
          </a:ln>
          <a:effectLst>
            <a:outerShdw blurRad="57150" dist="19050" dir="5400000" algn="bl" rotWithShape="0">
              <a:srgbClr val="000000">
                <a:alpha val="50000"/>
              </a:srgbClr>
            </a:outerShdw>
          </a:effectLst>
        </p:spPr>
      </p:pic>
      <p:sp>
        <p:nvSpPr>
          <p:cNvPr id="8" name="Google Shape;330;p49">
            <a:extLst>
              <a:ext uri="{FF2B5EF4-FFF2-40B4-BE49-F238E27FC236}">
                <a16:creationId xmlns:a16="http://schemas.microsoft.com/office/drawing/2014/main" id="{74A248F6-2658-A9CF-8C21-17504AF72BB9}"/>
              </a:ext>
            </a:extLst>
          </p:cNvPr>
          <p:cNvSpPr txBox="1">
            <a:spLocks/>
          </p:cNvSpPr>
          <p:nvPr/>
        </p:nvSpPr>
        <p:spPr>
          <a:xfrm>
            <a:off x="5160009" y="985853"/>
            <a:ext cx="2461393" cy="71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dirty="0"/>
              <a:t>Are existing causal inference frameworks adequate for addressing complex social issues?</a:t>
            </a:r>
          </a:p>
          <a:p>
            <a:pPr marL="0" indent="0"/>
            <a:endParaRPr lang="en-US" dirty="0"/>
          </a:p>
        </p:txBody>
      </p:sp>
      <p:sp>
        <p:nvSpPr>
          <p:cNvPr id="21" name="Google Shape;407;p55">
            <a:extLst>
              <a:ext uri="{FF2B5EF4-FFF2-40B4-BE49-F238E27FC236}">
                <a16:creationId xmlns:a16="http://schemas.microsoft.com/office/drawing/2014/main" id="{BFBDB368-F145-9CAB-BBB2-9D610FF30CF6}"/>
              </a:ext>
            </a:extLst>
          </p:cNvPr>
          <p:cNvSpPr txBox="1">
            <a:spLocks/>
          </p:cNvSpPr>
          <p:nvPr/>
        </p:nvSpPr>
        <p:spPr>
          <a:xfrm>
            <a:off x="4974529" y="3825877"/>
            <a:ext cx="3637957" cy="8210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l" rtl="0">
              <a:lnSpc>
                <a:spcPct val="100000"/>
              </a:lnSpc>
              <a:spcBef>
                <a:spcPts val="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dk2"/>
              </a:buClr>
              <a:buSzPts val="1400"/>
              <a:buFont typeface="Roboto Mono Medium"/>
              <a:buChar char="■"/>
              <a:defRPr sz="1400" b="0" i="0" u="none" strike="noStrike" cap="none">
                <a:solidFill>
                  <a:schemeClr val="dk2"/>
                </a:solidFill>
                <a:latin typeface="Roboto Mono Medium"/>
                <a:ea typeface="Roboto Mono Medium"/>
                <a:cs typeface="Roboto Mono Medium"/>
                <a:sym typeface="Roboto Mono Medium"/>
              </a:defRPr>
            </a:lvl9pPr>
          </a:lstStyle>
          <a:p>
            <a:pPr marL="139700" indent="0">
              <a:buNone/>
            </a:pPr>
            <a:r>
              <a:rPr lang="en-US" sz="1200" b="1" dirty="0"/>
              <a:t>Critical area for further research</a:t>
            </a:r>
            <a:r>
              <a:rPr lang="en-US" sz="1200" dirty="0"/>
              <a:t>: Evaluating performance of causal inference tools for addressing challenges in social epidemiology </a:t>
            </a:r>
          </a:p>
          <a:p>
            <a:pPr marL="139700" indent="0">
              <a:buNone/>
            </a:pPr>
            <a:endParaRPr lang="en-US" sz="1200" b="1" dirty="0"/>
          </a:p>
        </p:txBody>
      </p:sp>
      <p:grpSp>
        <p:nvGrpSpPr>
          <p:cNvPr id="2" name="Google Shape;1433;p107">
            <a:extLst>
              <a:ext uri="{FF2B5EF4-FFF2-40B4-BE49-F238E27FC236}">
                <a16:creationId xmlns:a16="http://schemas.microsoft.com/office/drawing/2014/main" id="{5FF35DA3-FFB8-2A28-EAE2-9B198C4A0B9D}"/>
              </a:ext>
            </a:extLst>
          </p:cNvPr>
          <p:cNvGrpSpPr/>
          <p:nvPr/>
        </p:nvGrpSpPr>
        <p:grpSpPr>
          <a:xfrm rot="1299773">
            <a:off x="7475856" y="486067"/>
            <a:ext cx="421380" cy="494809"/>
            <a:chOff x="1611400" y="4264325"/>
            <a:chExt cx="204725" cy="304875"/>
          </a:xfrm>
        </p:grpSpPr>
        <p:sp>
          <p:nvSpPr>
            <p:cNvPr id="3" name="Google Shape;1434;p107">
              <a:extLst>
                <a:ext uri="{FF2B5EF4-FFF2-40B4-BE49-F238E27FC236}">
                  <a16:creationId xmlns:a16="http://schemas.microsoft.com/office/drawing/2014/main" id="{548D84A8-C4A5-2ACB-FC0C-C7177F06DFF4}"/>
                </a:ext>
              </a:extLst>
            </p:cNvPr>
            <p:cNvSpPr/>
            <p:nvPr/>
          </p:nvSpPr>
          <p:spPr>
            <a:xfrm>
              <a:off x="1611400" y="4264325"/>
              <a:ext cx="204725" cy="224825"/>
            </a:xfrm>
            <a:custGeom>
              <a:avLst/>
              <a:gdLst/>
              <a:ahLst/>
              <a:cxnLst/>
              <a:rect l="l" t="t" r="r" b="b"/>
              <a:pathLst>
                <a:path w="8189" h="8993" extrusionOk="0">
                  <a:moveTo>
                    <a:pt x="3561" y="0"/>
                  </a:moveTo>
                  <a:cubicBezTo>
                    <a:pt x="1727" y="0"/>
                    <a:pt x="0" y="1490"/>
                    <a:pt x="935" y="3575"/>
                  </a:cubicBezTo>
                  <a:cubicBezTo>
                    <a:pt x="1077" y="3892"/>
                    <a:pt x="1311" y="4020"/>
                    <a:pt x="1557" y="4020"/>
                  </a:cubicBezTo>
                  <a:cubicBezTo>
                    <a:pt x="2000" y="4020"/>
                    <a:pt x="2483" y="3607"/>
                    <a:pt x="2546" y="3138"/>
                  </a:cubicBezTo>
                  <a:cubicBezTo>
                    <a:pt x="2652" y="2350"/>
                    <a:pt x="3006" y="2037"/>
                    <a:pt x="3405" y="2037"/>
                  </a:cubicBezTo>
                  <a:cubicBezTo>
                    <a:pt x="4054" y="2037"/>
                    <a:pt x="4819" y="2864"/>
                    <a:pt x="4821" y="3825"/>
                  </a:cubicBezTo>
                  <a:cubicBezTo>
                    <a:pt x="4825" y="5165"/>
                    <a:pt x="3942" y="6358"/>
                    <a:pt x="3228" y="7421"/>
                  </a:cubicBezTo>
                  <a:cubicBezTo>
                    <a:pt x="2689" y="8221"/>
                    <a:pt x="3437" y="8993"/>
                    <a:pt x="4195" y="8993"/>
                  </a:cubicBezTo>
                  <a:cubicBezTo>
                    <a:pt x="4522" y="8993"/>
                    <a:pt x="4850" y="8849"/>
                    <a:pt x="5078" y="8503"/>
                  </a:cubicBezTo>
                  <a:cubicBezTo>
                    <a:pt x="6537" y="6287"/>
                    <a:pt x="8188" y="2626"/>
                    <a:pt x="5438" y="602"/>
                  </a:cubicBezTo>
                  <a:cubicBezTo>
                    <a:pt x="4875" y="188"/>
                    <a:pt x="4211" y="0"/>
                    <a:pt x="3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35;p107">
              <a:extLst>
                <a:ext uri="{FF2B5EF4-FFF2-40B4-BE49-F238E27FC236}">
                  <a16:creationId xmlns:a16="http://schemas.microsoft.com/office/drawing/2014/main" id="{47D0EE77-3A5E-FFD4-FDFE-765C677FF26C}"/>
                </a:ext>
              </a:extLst>
            </p:cNvPr>
            <p:cNvSpPr/>
            <p:nvPr/>
          </p:nvSpPr>
          <p:spPr>
            <a:xfrm>
              <a:off x="1688575" y="4506825"/>
              <a:ext cx="60375" cy="62375"/>
            </a:xfrm>
            <a:custGeom>
              <a:avLst/>
              <a:gdLst/>
              <a:ahLst/>
              <a:cxnLst/>
              <a:rect l="l" t="t" r="r" b="b"/>
              <a:pathLst>
                <a:path w="2415" h="2495" extrusionOk="0">
                  <a:moveTo>
                    <a:pt x="1242" y="0"/>
                  </a:moveTo>
                  <a:cubicBezTo>
                    <a:pt x="1230" y="0"/>
                    <a:pt x="1219" y="1"/>
                    <a:pt x="1207" y="1"/>
                  </a:cubicBezTo>
                  <a:cubicBezTo>
                    <a:pt x="1005" y="10"/>
                    <a:pt x="807" y="63"/>
                    <a:pt x="629" y="158"/>
                  </a:cubicBezTo>
                  <a:cubicBezTo>
                    <a:pt x="403" y="277"/>
                    <a:pt x="150" y="585"/>
                    <a:pt x="103" y="841"/>
                  </a:cubicBezTo>
                  <a:cubicBezTo>
                    <a:pt x="93" y="897"/>
                    <a:pt x="83" y="952"/>
                    <a:pt x="73" y="1007"/>
                  </a:cubicBezTo>
                  <a:cubicBezTo>
                    <a:pt x="0" y="1417"/>
                    <a:pt x="50" y="1851"/>
                    <a:pt x="375" y="2151"/>
                  </a:cubicBezTo>
                  <a:cubicBezTo>
                    <a:pt x="605" y="2361"/>
                    <a:pt x="887" y="2495"/>
                    <a:pt x="1207" y="2495"/>
                  </a:cubicBezTo>
                  <a:cubicBezTo>
                    <a:pt x="1517" y="2490"/>
                    <a:pt x="1814" y="2367"/>
                    <a:pt x="2037" y="2151"/>
                  </a:cubicBezTo>
                  <a:cubicBezTo>
                    <a:pt x="2354" y="1833"/>
                    <a:pt x="2415" y="1430"/>
                    <a:pt x="2339" y="1007"/>
                  </a:cubicBezTo>
                  <a:cubicBezTo>
                    <a:pt x="2329" y="952"/>
                    <a:pt x="2319" y="897"/>
                    <a:pt x="2309" y="841"/>
                  </a:cubicBezTo>
                  <a:cubicBezTo>
                    <a:pt x="2267" y="605"/>
                    <a:pt x="2080" y="387"/>
                    <a:pt x="1900" y="247"/>
                  </a:cubicBezTo>
                  <a:cubicBezTo>
                    <a:pt x="1716" y="105"/>
                    <a:pt x="1480" y="0"/>
                    <a:pt x="12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32;p81">
            <a:extLst>
              <a:ext uri="{FF2B5EF4-FFF2-40B4-BE49-F238E27FC236}">
                <a16:creationId xmlns:a16="http://schemas.microsoft.com/office/drawing/2014/main" id="{C0C2CF6C-6036-0741-D154-6908BD6E1006}"/>
              </a:ext>
            </a:extLst>
          </p:cNvPr>
          <p:cNvSpPr/>
          <p:nvPr/>
        </p:nvSpPr>
        <p:spPr>
          <a:xfrm>
            <a:off x="760782" y="2369975"/>
            <a:ext cx="186266" cy="177284"/>
          </a:xfrm>
          <a:custGeom>
            <a:avLst/>
            <a:gdLst/>
            <a:ahLst/>
            <a:cxnLst/>
            <a:rect l="l" t="t" r="r" b="b"/>
            <a:pathLst>
              <a:path w="10979" h="11623" extrusionOk="0">
                <a:moveTo>
                  <a:pt x="5597" y="1799"/>
                </a:moveTo>
                <a:cubicBezTo>
                  <a:pt x="5883" y="2465"/>
                  <a:pt x="6264" y="3061"/>
                  <a:pt x="6764" y="3585"/>
                </a:cubicBezTo>
                <a:cubicBezTo>
                  <a:pt x="7407" y="4275"/>
                  <a:pt x="8336" y="4632"/>
                  <a:pt x="9240" y="4894"/>
                </a:cubicBezTo>
                <a:cubicBezTo>
                  <a:pt x="8169" y="6157"/>
                  <a:pt x="7788" y="8181"/>
                  <a:pt x="7812" y="9919"/>
                </a:cubicBezTo>
                <a:cubicBezTo>
                  <a:pt x="7169" y="9229"/>
                  <a:pt x="6621" y="8347"/>
                  <a:pt x="5668" y="8228"/>
                </a:cubicBezTo>
                <a:cubicBezTo>
                  <a:pt x="5623" y="8223"/>
                  <a:pt x="5578" y="8221"/>
                  <a:pt x="5532" y="8221"/>
                </a:cubicBezTo>
                <a:cubicBezTo>
                  <a:pt x="4740" y="8221"/>
                  <a:pt x="3915" y="8984"/>
                  <a:pt x="3239" y="9705"/>
                </a:cubicBezTo>
                <a:cubicBezTo>
                  <a:pt x="3311" y="7871"/>
                  <a:pt x="3287" y="6037"/>
                  <a:pt x="1858" y="4918"/>
                </a:cubicBezTo>
                <a:cubicBezTo>
                  <a:pt x="2501" y="4704"/>
                  <a:pt x="3120" y="4394"/>
                  <a:pt x="3692" y="4037"/>
                </a:cubicBezTo>
                <a:cubicBezTo>
                  <a:pt x="4525" y="3466"/>
                  <a:pt x="5168" y="2703"/>
                  <a:pt x="5597" y="1799"/>
                </a:cubicBezTo>
                <a:close/>
                <a:moveTo>
                  <a:pt x="5614" y="1"/>
                </a:moveTo>
                <a:cubicBezTo>
                  <a:pt x="5524" y="1"/>
                  <a:pt x="5434" y="28"/>
                  <a:pt x="5359" y="84"/>
                </a:cubicBezTo>
                <a:cubicBezTo>
                  <a:pt x="5216" y="132"/>
                  <a:pt x="5097" y="251"/>
                  <a:pt x="5049" y="393"/>
                </a:cubicBezTo>
                <a:cubicBezTo>
                  <a:pt x="4668" y="1679"/>
                  <a:pt x="3787" y="2775"/>
                  <a:pt x="2620" y="3466"/>
                </a:cubicBezTo>
                <a:cubicBezTo>
                  <a:pt x="1929" y="3847"/>
                  <a:pt x="1144" y="4061"/>
                  <a:pt x="429" y="4394"/>
                </a:cubicBezTo>
                <a:cubicBezTo>
                  <a:pt x="0" y="4609"/>
                  <a:pt x="215" y="5204"/>
                  <a:pt x="572" y="5347"/>
                </a:cubicBezTo>
                <a:cubicBezTo>
                  <a:pt x="2882" y="6276"/>
                  <a:pt x="2168" y="9133"/>
                  <a:pt x="2144" y="11086"/>
                </a:cubicBezTo>
                <a:cubicBezTo>
                  <a:pt x="2144" y="11409"/>
                  <a:pt x="2407" y="11623"/>
                  <a:pt x="2680" y="11623"/>
                </a:cubicBezTo>
                <a:cubicBezTo>
                  <a:pt x="2809" y="11623"/>
                  <a:pt x="2941" y="11574"/>
                  <a:pt x="3049" y="11467"/>
                </a:cubicBezTo>
                <a:cubicBezTo>
                  <a:pt x="3523" y="10972"/>
                  <a:pt x="4732" y="9367"/>
                  <a:pt x="5588" y="9367"/>
                </a:cubicBezTo>
                <a:cubicBezTo>
                  <a:pt x="5720" y="9367"/>
                  <a:pt x="5843" y="9405"/>
                  <a:pt x="5954" y="9491"/>
                </a:cubicBezTo>
                <a:cubicBezTo>
                  <a:pt x="6740" y="10086"/>
                  <a:pt x="7264" y="11086"/>
                  <a:pt x="8145" y="11539"/>
                </a:cubicBezTo>
                <a:cubicBezTo>
                  <a:pt x="8231" y="11589"/>
                  <a:pt x="8320" y="11612"/>
                  <a:pt x="8406" y="11612"/>
                </a:cubicBezTo>
                <a:cubicBezTo>
                  <a:pt x="8726" y="11612"/>
                  <a:pt x="9006" y="11300"/>
                  <a:pt x="8931" y="10943"/>
                </a:cubicBezTo>
                <a:cubicBezTo>
                  <a:pt x="8669" y="9205"/>
                  <a:pt x="8978" y="6109"/>
                  <a:pt x="10574" y="5061"/>
                </a:cubicBezTo>
                <a:cubicBezTo>
                  <a:pt x="10979" y="4823"/>
                  <a:pt x="10907" y="4228"/>
                  <a:pt x="10455" y="4109"/>
                </a:cubicBezTo>
                <a:cubicBezTo>
                  <a:pt x="9360" y="3847"/>
                  <a:pt x="8193" y="3561"/>
                  <a:pt x="7383" y="2727"/>
                </a:cubicBezTo>
                <a:cubicBezTo>
                  <a:pt x="6788" y="2108"/>
                  <a:pt x="6454" y="1203"/>
                  <a:pt x="6097" y="417"/>
                </a:cubicBezTo>
                <a:cubicBezTo>
                  <a:pt x="6073" y="322"/>
                  <a:pt x="6026" y="251"/>
                  <a:pt x="5978" y="179"/>
                </a:cubicBezTo>
                <a:cubicBezTo>
                  <a:pt x="5891" y="64"/>
                  <a:pt x="5752" y="1"/>
                  <a:pt x="56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2;p81">
            <a:extLst>
              <a:ext uri="{FF2B5EF4-FFF2-40B4-BE49-F238E27FC236}">
                <a16:creationId xmlns:a16="http://schemas.microsoft.com/office/drawing/2014/main" id="{1A794D49-145F-85E3-E38B-EF434C835E9C}"/>
              </a:ext>
            </a:extLst>
          </p:cNvPr>
          <p:cNvSpPr/>
          <p:nvPr/>
        </p:nvSpPr>
        <p:spPr>
          <a:xfrm>
            <a:off x="747978" y="4008549"/>
            <a:ext cx="186266" cy="177284"/>
          </a:xfrm>
          <a:custGeom>
            <a:avLst/>
            <a:gdLst/>
            <a:ahLst/>
            <a:cxnLst/>
            <a:rect l="l" t="t" r="r" b="b"/>
            <a:pathLst>
              <a:path w="10979" h="11623" extrusionOk="0">
                <a:moveTo>
                  <a:pt x="5597" y="1799"/>
                </a:moveTo>
                <a:cubicBezTo>
                  <a:pt x="5883" y="2465"/>
                  <a:pt x="6264" y="3061"/>
                  <a:pt x="6764" y="3585"/>
                </a:cubicBezTo>
                <a:cubicBezTo>
                  <a:pt x="7407" y="4275"/>
                  <a:pt x="8336" y="4632"/>
                  <a:pt x="9240" y="4894"/>
                </a:cubicBezTo>
                <a:cubicBezTo>
                  <a:pt x="8169" y="6157"/>
                  <a:pt x="7788" y="8181"/>
                  <a:pt x="7812" y="9919"/>
                </a:cubicBezTo>
                <a:cubicBezTo>
                  <a:pt x="7169" y="9229"/>
                  <a:pt x="6621" y="8347"/>
                  <a:pt x="5668" y="8228"/>
                </a:cubicBezTo>
                <a:cubicBezTo>
                  <a:pt x="5623" y="8223"/>
                  <a:pt x="5578" y="8221"/>
                  <a:pt x="5532" y="8221"/>
                </a:cubicBezTo>
                <a:cubicBezTo>
                  <a:pt x="4740" y="8221"/>
                  <a:pt x="3915" y="8984"/>
                  <a:pt x="3239" y="9705"/>
                </a:cubicBezTo>
                <a:cubicBezTo>
                  <a:pt x="3311" y="7871"/>
                  <a:pt x="3287" y="6037"/>
                  <a:pt x="1858" y="4918"/>
                </a:cubicBezTo>
                <a:cubicBezTo>
                  <a:pt x="2501" y="4704"/>
                  <a:pt x="3120" y="4394"/>
                  <a:pt x="3692" y="4037"/>
                </a:cubicBezTo>
                <a:cubicBezTo>
                  <a:pt x="4525" y="3466"/>
                  <a:pt x="5168" y="2703"/>
                  <a:pt x="5597" y="1799"/>
                </a:cubicBezTo>
                <a:close/>
                <a:moveTo>
                  <a:pt x="5614" y="1"/>
                </a:moveTo>
                <a:cubicBezTo>
                  <a:pt x="5524" y="1"/>
                  <a:pt x="5434" y="28"/>
                  <a:pt x="5359" y="84"/>
                </a:cubicBezTo>
                <a:cubicBezTo>
                  <a:pt x="5216" y="132"/>
                  <a:pt x="5097" y="251"/>
                  <a:pt x="5049" y="393"/>
                </a:cubicBezTo>
                <a:cubicBezTo>
                  <a:pt x="4668" y="1679"/>
                  <a:pt x="3787" y="2775"/>
                  <a:pt x="2620" y="3466"/>
                </a:cubicBezTo>
                <a:cubicBezTo>
                  <a:pt x="1929" y="3847"/>
                  <a:pt x="1144" y="4061"/>
                  <a:pt x="429" y="4394"/>
                </a:cubicBezTo>
                <a:cubicBezTo>
                  <a:pt x="0" y="4609"/>
                  <a:pt x="215" y="5204"/>
                  <a:pt x="572" y="5347"/>
                </a:cubicBezTo>
                <a:cubicBezTo>
                  <a:pt x="2882" y="6276"/>
                  <a:pt x="2168" y="9133"/>
                  <a:pt x="2144" y="11086"/>
                </a:cubicBezTo>
                <a:cubicBezTo>
                  <a:pt x="2144" y="11409"/>
                  <a:pt x="2407" y="11623"/>
                  <a:pt x="2680" y="11623"/>
                </a:cubicBezTo>
                <a:cubicBezTo>
                  <a:pt x="2809" y="11623"/>
                  <a:pt x="2941" y="11574"/>
                  <a:pt x="3049" y="11467"/>
                </a:cubicBezTo>
                <a:cubicBezTo>
                  <a:pt x="3523" y="10972"/>
                  <a:pt x="4732" y="9367"/>
                  <a:pt x="5588" y="9367"/>
                </a:cubicBezTo>
                <a:cubicBezTo>
                  <a:pt x="5720" y="9367"/>
                  <a:pt x="5843" y="9405"/>
                  <a:pt x="5954" y="9491"/>
                </a:cubicBezTo>
                <a:cubicBezTo>
                  <a:pt x="6740" y="10086"/>
                  <a:pt x="7264" y="11086"/>
                  <a:pt x="8145" y="11539"/>
                </a:cubicBezTo>
                <a:cubicBezTo>
                  <a:pt x="8231" y="11589"/>
                  <a:pt x="8320" y="11612"/>
                  <a:pt x="8406" y="11612"/>
                </a:cubicBezTo>
                <a:cubicBezTo>
                  <a:pt x="8726" y="11612"/>
                  <a:pt x="9006" y="11300"/>
                  <a:pt x="8931" y="10943"/>
                </a:cubicBezTo>
                <a:cubicBezTo>
                  <a:pt x="8669" y="9205"/>
                  <a:pt x="8978" y="6109"/>
                  <a:pt x="10574" y="5061"/>
                </a:cubicBezTo>
                <a:cubicBezTo>
                  <a:pt x="10979" y="4823"/>
                  <a:pt x="10907" y="4228"/>
                  <a:pt x="10455" y="4109"/>
                </a:cubicBezTo>
                <a:cubicBezTo>
                  <a:pt x="9360" y="3847"/>
                  <a:pt x="8193" y="3561"/>
                  <a:pt x="7383" y="2727"/>
                </a:cubicBezTo>
                <a:cubicBezTo>
                  <a:pt x="6788" y="2108"/>
                  <a:pt x="6454" y="1203"/>
                  <a:pt x="6097" y="417"/>
                </a:cubicBezTo>
                <a:cubicBezTo>
                  <a:pt x="6073" y="322"/>
                  <a:pt x="6026" y="251"/>
                  <a:pt x="5978" y="179"/>
                </a:cubicBezTo>
                <a:cubicBezTo>
                  <a:pt x="5891" y="64"/>
                  <a:pt x="5752" y="1"/>
                  <a:pt x="56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945;p82">
            <a:extLst>
              <a:ext uri="{FF2B5EF4-FFF2-40B4-BE49-F238E27FC236}">
                <a16:creationId xmlns:a16="http://schemas.microsoft.com/office/drawing/2014/main" id="{708651EE-2862-98F7-596B-3E6A1DBF07A9}"/>
              </a:ext>
            </a:extLst>
          </p:cNvPr>
          <p:cNvPicPr preferRelativeResize="0"/>
          <p:nvPr/>
        </p:nvPicPr>
        <p:blipFill>
          <a:blip r:embed="rId5">
            <a:alphaModFix/>
            <a:duotone>
              <a:schemeClr val="accent4">
                <a:shade val="45000"/>
                <a:satMod val="135000"/>
              </a:schemeClr>
              <a:prstClr val="white"/>
            </a:duotone>
          </a:blip>
          <a:stretch>
            <a:fillRect/>
          </a:stretch>
        </p:blipFill>
        <p:spPr>
          <a:xfrm rot="5607356">
            <a:off x="5922566" y="2811091"/>
            <a:ext cx="1158392" cy="764097"/>
          </a:xfrm>
          <a:prstGeom prst="rect">
            <a:avLst/>
          </a:prstGeom>
          <a:noFill/>
          <a:ln>
            <a:noFill/>
          </a:ln>
        </p:spPr>
      </p:pic>
      <p:pic>
        <p:nvPicPr>
          <p:cNvPr id="14" name="Google Shape;1797;p114">
            <a:extLst>
              <a:ext uri="{FF2B5EF4-FFF2-40B4-BE49-F238E27FC236}">
                <a16:creationId xmlns:a16="http://schemas.microsoft.com/office/drawing/2014/main" id="{944B9124-BD14-6824-5722-5AEAA97C2AE3}"/>
              </a:ext>
            </a:extLst>
          </p:cNvPr>
          <p:cNvPicPr preferRelativeResize="0"/>
          <p:nvPr/>
        </p:nvPicPr>
        <p:blipFill>
          <a:blip r:embed="rId3">
            <a:alphaModFix/>
          </a:blip>
          <a:stretch>
            <a:fillRect/>
          </a:stretch>
        </p:blipFill>
        <p:spPr>
          <a:xfrm rot="272478">
            <a:off x="1129195" y="574416"/>
            <a:ext cx="335197" cy="6346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p:tgtEl>
                                          <p:spTgt spid="8"/>
                                        </p:tgtEl>
                                        <p:attrNameLst>
                                          <p:attrName>ppt_y</p:attrName>
                                        </p:attrNameLst>
                                      </p:cBhvr>
                                      <p:tavLst>
                                        <p:tav tm="0">
                                          <p:val>
                                            <p:strVal val="#ppt_y+1"/>
                                          </p:val>
                                        </p:tav>
                                        <p:tav tm="100000">
                                          <p:val>
                                            <p:strVal val="#ppt_y"/>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000"/>
                                        <p:tgtEl>
                                          <p:spTgt spid="21"/>
                                        </p:tgtEl>
                                        <p:attrNameLst>
                                          <p:attrName>ppt_x</p:attrName>
                                        </p:attrNameLst>
                                      </p:cBhvr>
                                      <p:tavLst>
                                        <p:tav tm="0">
                                          <p:val>
                                            <p:strVal val="#ppt_x+1"/>
                                          </p:val>
                                        </p:tav>
                                        <p:tav tm="100000">
                                          <p:val>
                                            <p:strVal val="#ppt_x"/>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1365993" y="1079128"/>
            <a:ext cx="6910541"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1. Win-Win: Reconciling Social Epidemiology and Causal Inference by Sandro Galea and Miguel A </a:t>
            </a:r>
            <a:r>
              <a:rPr lang="en-US" sz="1100" dirty="0" err="1"/>
              <a:t>Hernán</a:t>
            </a:r>
            <a:r>
              <a:rPr lang="en-US" sz="1100" dirty="0"/>
              <a:t> https://</a:t>
            </a:r>
            <a:r>
              <a:rPr lang="en-US" sz="1100" dirty="0" err="1"/>
              <a:t>doi.org</a:t>
            </a:r>
            <a:r>
              <a:rPr lang="en-US" sz="1100" dirty="0"/>
              <a:t>/10.1093/</a:t>
            </a:r>
            <a:r>
              <a:rPr lang="en-US" sz="1100" dirty="0" err="1"/>
              <a:t>aje</a:t>
            </a:r>
            <a:r>
              <a:rPr lang="en-US" sz="1100" dirty="0"/>
              <a:t>/kwz158</a:t>
            </a:r>
            <a:br>
              <a:rPr lang="en-US" sz="1100" dirty="0"/>
            </a:br>
            <a:br>
              <a:rPr lang="en-US" sz="1100" dirty="0"/>
            </a:br>
            <a:r>
              <a:rPr lang="en-US" sz="1100" dirty="0"/>
              <a:t>2. Editorial: Let’s Be Causally Social by Enrique F </a:t>
            </a:r>
            <a:r>
              <a:rPr lang="en-US" sz="1100" dirty="0" err="1"/>
              <a:t>Schisterman</a:t>
            </a:r>
            <a:br>
              <a:rPr lang="en-US" sz="1100" dirty="0"/>
            </a:br>
            <a:r>
              <a:rPr lang="en-US" sz="1100" dirty="0"/>
              <a:t>https://</a:t>
            </a:r>
            <a:r>
              <a:rPr lang="en-US" sz="1100" dirty="0" err="1"/>
              <a:t>doi.org</a:t>
            </a:r>
            <a:r>
              <a:rPr lang="en-US" sz="1100" dirty="0"/>
              <a:t>/10.1093/</a:t>
            </a:r>
            <a:r>
              <a:rPr lang="en-US" sz="1100" dirty="0" err="1"/>
              <a:t>aje</a:t>
            </a:r>
            <a:r>
              <a:rPr lang="en-US" sz="1100" dirty="0"/>
              <a:t>/kwz237</a:t>
            </a:r>
            <a:br>
              <a:rPr lang="en-US" sz="1100" dirty="0"/>
            </a:br>
            <a:br>
              <a:rPr lang="en-US" sz="1100" dirty="0"/>
            </a:br>
            <a:r>
              <a:rPr lang="en-US" sz="1100" dirty="0"/>
              <a:t>3. Invited Commentary: What Social Epidemiology Brings to the Table—Reconciling Social Epidemiology and Causal Inference by Whitney R Robinson, </a:t>
            </a:r>
            <a:r>
              <a:rPr lang="en-US" sz="1100" dirty="0" err="1"/>
              <a:t>Zinzi</a:t>
            </a:r>
            <a:r>
              <a:rPr lang="en-US" sz="1100" dirty="0"/>
              <a:t> D Bailey https://</a:t>
            </a:r>
            <a:r>
              <a:rPr lang="en-US" sz="1100" dirty="0" err="1"/>
              <a:t>doi.org</a:t>
            </a:r>
            <a:r>
              <a:rPr lang="en-US" sz="1100" dirty="0"/>
              <a:t>/10.1093/</a:t>
            </a:r>
            <a:r>
              <a:rPr lang="en-US" sz="1100" dirty="0" err="1"/>
              <a:t>aje</a:t>
            </a:r>
            <a:r>
              <a:rPr lang="en-US" sz="1100" dirty="0"/>
              <a:t>/kwz197</a:t>
            </a:r>
            <a:br>
              <a:rPr lang="en-US" sz="1100" dirty="0"/>
            </a:br>
            <a:br>
              <a:rPr lang="en-US" sz="1100" dirty="0"/>
            </a:br>
            <a:r>
              <a:rPr lang="en-US" sz="1100" dirty="0"/>
              <a:t>4. Invited Commentary: Counterfactuals in Social Epidemiology—Thinking Outside of “the Box” </a:t>
            </a:r>
            <a:r>
              <a:rPr lang="en-US" sz="1100" dirty="0">
                <a:hlinkClick r:id="rId3"/>
              </a:rPr>
              <a:t>https://doi.org/10.1093/aje/kwz198</a:t>
            </a:r>
            <a:br>
              <a:rPr lang="en-US" sz="1100" dirty="0"/>
            </a:br>
            <a:br>
              <a:rPr lang="en-US" sz="1100" dirty="0"/>
            </a:br>
            <a:r>
              <a:rPr lang="en-US" sz="1100" dirty="0"/>
              <a:t>5. Invited Commentary: Making Causal Inference More Social and (Social) Epidemiology More Causal by John W Jackson and Onyebuchi A </a:t>
            </a:r>
            <a:r>
              <a:rPr lang="en-US" sz="1100" dirty="0" err="1"/>
              <a:t>Arah</a:t>
            </a:r>
            <a:r>
              <a:rPr lang="en-US" sz="1100" dirty="0"/>
              <a:t> https://</a:t>
            </a:r>
            <a:r>
              <a:rPr lang="en-US" sz="1100" dirty="0" err="1"/>
              <a:t>doi.org</a:t>
            </a:r>
            <a:r>
              <a:rPr lang="en-US" sz="1100" dirty="0"/>
              <a:t>/10.1093/</a:t>
            </a:r>
            <a:r>
              <a:rPr lang="en-US" sz="1100" dirty="0" err="1"/>
              <a:t>aje</a:t>
            </a:r>
            <a:r>
              <a:rPr lang="en-US" sz="1100" dirty="0"/>
              <a:t>/kwz199</a:t>
            </a:r>
            <a:br>
              <a:rPr lang="en-US" sz="1100" dirty="0"/>
            </a:br>
            <a:br>
              <a:rPr lang="en-US" sz="1100" dirty="0"/>
            </a:br>
            <a:r>
              <a:rPr lang="en-US" sz="1100" dirty="0"/>
              <a:t>6. Galea and </a:t>
            </a:r>
            <a:r>
              <a:rPr lang="en-US" sz="1100" dirty="0" err="1"/>
              <a:t>Hernán</a:t>
            </a:r>
            <a:r>
              <a:rPr lang="en-US" sz="1100" dirty="0"/>
              <a:t> Respond to “Brings to the Table,” “Differential Measurement Error,” and “Causal Inference in Social Epidemiology” https://</a:t>
            </a:r>
            <a:r>
              <a:rPr lang="en-US" sz="1100" dirty="0" err="1"/>
              <a:t>doi.org</a:t>
            </a:r>
            <a:r>
              <a:rPr lang="en-US" sz="1100" dirty="0"/>
              <a:t>/10.1093/</a:t>
            </a:r>
            <a:r>
              <a:rPr lang="en-US" sz="1100" dirty="0" err="1"/>
              <a:t>aje</a:t>
            </a:r>
            <a:r>
              <a:rPr lang="en-US" sz="1100" dirty="0"/>
              <a:t>/kwz201</a:t>
            </a:r>
            <a:br>
              <a:rPr lang="en-US" sz="1100" dirty="0"/>
            </a:br>
            <a:br>
              <a:rPr lang="en-US" sz="1100" dirty="0"/>
            </a:br>
            <a:br>
              <a:rPr lang="en-US" sz="1100" dirty="0"/>
            </a:br>
            <a:br>
              <a:rPr lang="en-US" sz="1100" dirty="0"/>
            </a:br>
            <a:br>
              <a:rPr lang="en-US" sz="1100" dirty="0"/>
            </a:br>
            <a:br>
              <a:rPr lang="en-US" sz="1100" dirty="0"/>
            </a:br>
            <a:br>
              <a:rPr lang="en-US" sz="1100" dirty="0"/>
            </a:br>
            <a:br>
              <a:rPr lang="en-US" sz="1100" dirty="0"/>
            </a:br>
            <a:br>
              <a:rPr lang="en-US" sz="1100" dirty="0"/>
            </a:br>
            <a:br>
              <a:rPr lang="en-US" sz="1100" dirty="0"/>
            </a:br>
            <a:endParaRPr lang="en-US" sz="1100" dirty="0"/>
          </a:p>
        </p:txBody>
      </p:sp>
      <p:sp>
        <p:nvSpPr>
          <p:cNvPr id="376" name="Google Shape;376;p53"/>
          <p:cNvSpPr txBox="1">
            <a:spLocks noGrp="1"/>
          </p:cNvSpPr>
          <p:nvPr>
            <p:ph type="subTitle" idx="1"/>
          </p:nvPr>
        </p:nvSpPr>
        <p:spPr>
          <a:xfrm>
            <a:off x="1343479" y="510320"/>
            <a:ext cx="6363720"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 discussed in this episode: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7"/>
          <p:cNvSpPr txBox="1">
            <a:spLocks noGrp="1"/>
          </p:cNvSpPr>
          <p:nvPr>
            <p:ph type="title"/>
          </p:nvPr>
        </p:nvSpPr>
        <p:spPr>
          <a:xfrm>
            <a:off x="2838275" y="1309134"/>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Acknowledgements</a:t>
            </a:r>
            <a:endParaRPr sz="3600" dirty="0"/>
          </a:p>
        </p:txBody>
      </p:sp>
      <p:sp>
        <p:nvSpPr>
          <p:cNvPr id="656" name="Google Shape;656;p67"/>
          <p:cNvSpPr txBox="1">
            <a:spLocks noGrp="1"/>
          </p:cNvSpPr>
          <p:nvPr>
            <p:ph type="body" idx="1"/>
          </p:nvPr>
        </p:nvSpPr>
        <p:spPr>
          <a:xfrm>
            <a:off x="2864232" y="2571750"/>
            <a:ext cx="4001699" cy="1574630"/>
          </a:xfrm>
          <a:prstGeom prst="rect">
            <a:avLst/>
          </a:prstGeom>
        </p:spPr>
        <p:txBody>
          <a:bodyPr spcFirstLastPara="1" wrap="square" lIns="91425" tIns="91425" rIns="91425" bIns="91425" anchor="t" anchorCtr="0">
            <a:noAutofit/>
          </a:bodyPr>
          <a:lstStyle/>
          <a:p>
            <a:pPr marL="0" lvl="0" indent="0" algn="l" rtl="0">
              <a:spcBef>
                <a:spcPts val="0"/>
              </a:spcBef>
              <a:buNone/>
            </a:pPr>
            <a:r>
              <a:rPr lang="en" sz="1400" b="1" dirty="0"/>
              <a:t>Co-hosts: </a:t>
            </a:r>
            <a:r>
              <a:rPr lang="en" sz="1400" dirty="0"/>
              <a:t>Hailey Banack, Matt Fox</a:t>
            </a:r>
          </a:p>
          <a:p>
            <a:pPr marL="0" lvl="0" indent="0" algn="l" rtl="0">
              <a:spcBef>
                <a:spcPts val="0"/>
              </a:spcBef>
              <a:buNone/>
            </a:pPr>
            <a:endParaRPr lang="en" sz="1400" dirty="0"/>
          </a:p>
          <a:p>
            <a:pPr marL="0" lvl="0" indent="0" algn="l" rtl="0">
              <a:spcBef>
                <a:spcPts val="0"/>
              </a:spcBef>
              <a:buNone/>
            </a:pPr>
            <a:r>
              <a:rPr lang="en" sz="1400" b="1"/>
              <a:t>Special guests: </a:t>
            </a:r>
            <a:r>
              <a:rPr lang="en" sz="1400" dirty="0"/>
              <a:t>Onyebuchi </a:t>
            </a:r>
            <a:r>
              <a:rPr lang="en" sz="1400" dirty="0" err="1"/>
              <a:t>Arah</a:t>
            </a:r>
            <a:r>
              <a:rPr lang="en" sz="1400" dirty="0"/>
              <a:t>, John Jackson</a:t>
            </a:r>
          </a:p>
          <a:p>
            <a:pPr marL="0" lvl="0" indent="0" algn="l" rtl="0">
              <a:spcBef>
                <a:spcPts val="0"/>
              </a:spcBef>
              <a:buNone/>
            </a:pPr>
            <a:endParaRPr lang="en" dirty="0"/>
          </a:p>
          <a:p>
            <a:pPr marL="0" lvl="0" indent="0" algn="l" rtl="0">
              <a:spcBef>
                <a:spcPts val="0"/>
              </a:spcBef>
              <a:buNone/>
            </a:pPr>
            <a:r>
              <a:rPr lang="en" sz="1400" dirty="0" err="1"/>
              <a:t>Mahrukh</a:t>
            </a:r>
            <a:r>
              <a:rPr lang="en" sz="1400" dirty="0"/>
              <a:t> Abid (</a:t>
            </a:r>
            <a:r>
              <a:rPr lang="en" sz="1400" dirty="0" err="1"/>
              <a:t>UofT</a:t>
            </a:r>
            <a:r>
              <a:rPr lang="en" sz="1400" dirty="0"/>
              <a:t>)</a:t>
            </a:r>
          </a:p>
          <a:p>
            <a:pPr marL="0" lvl="0" indent="0" algn="l" rtl="0">
              <a:spcBef>
                <a:spcPts val="0"/>
              </a:spcBef>
              <a:buNone/>
            </a:pPr>
            <a:r>
              <a:rPr lang="en" sz="1400" dirty="0"/>
              <a:t>Sue Bevan (SER)</a:t>
            </a:r>
          </a:p>
        </p:txBody>
      </p:sp>
      <p:pic>
        <p:nvPicPr>
          <p:cNvPr id="658" name="Google Shape;658;p67"/>
          <p:cNvPicPr preferRelativeResize="0"/>
          <p:nvPr/>
        </p:nvPicPr>
        <p:blipFill>
          <a:blip r:embed="rId3">
            <a:alphaModFix/>
          </a:blip>
          <a:stretch>
            <a:fillRect/>
          </a:stretch>
        </p:blipFill>
        <p:spPr>
          <a:xfrm>
            <a:off x="3431574" y="2171336"/>
            <a:ext cx="2610150" cy="325925"/>
          </a:xfrm>
          <a:prstGeom prst="rect">
            <a:avLst/>
          </a:prstGeom>
          <a:noFill/>
          <a:ln>
            <a:noFill/>
          </a:ln>
        </p:spPr>
      </p:pic>
      <p:pic>
        <p:nvPicPr>
          <p:cNvPr id="2" name="Google Shape;654;p70">
            <a:extLst>
              <a:ext uri="{FF2B5EF4-FFF2-40B4-BE49-F238E27FC236}">
                <a16:creationId xmlns:a16="http://schemas.microsoft.com/office/drawing/2014/main" id="{536029A9-A6D9-4677-4D5B-065146D9DF75}"/>
              </a:ext>
            </a:extLst>
          </p:cNvPr>
          <p:cNvPicPr preferRelativeResize="0"/>
          <p:nvPr/>
        </p:nvPicPr>
        <p:blipFill rotWithShape="1">
          <a:blip r:embed="rId4">
            <a:alphaModFix amt="78000"/>
          </a:blip>
          <a:srcRect l="19967"/>
          <a:stretch/>
        </p:blipFill>
        <p:spPr>
          <a:xfrm rot="3044709">
            <a:off x="2371808" y="689349"/>
            <a:ext cx="1470368" cy="758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55"/>
                                        </p:tgtEl>
                                        <p:attrNameLst>
                                          <p:attrName>style.visibility</p:attrName>
                                        </p:attrNameLst>
                                      </p:cBhvr>
                                      <p:to>
                                        <p:strVal val="visible"/>
                                      </p:to>
                                    </p:set>
                                    <p:anim calcmode="lin" valueType="num">
                                      <p:cBhvr additive="base">
                                        <p:cTn id="7" dur="1000"/>
                                        <p:tgtEl>
                                          <p:spTgt spid="65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1000"/>
                                        <p:tgtEl>
                                          <p:spTgt spid="65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656"/>
                                        </p:tgtEl>
                                        <p:attrNameLst>
                                          <p:attrName>style.visibility</p:attrName>
                                        </p:attrNameLst>
                                      </p:cBhvr>
                                      <p:to>
                                        <p:strVal val="visible"/>
                                      </p:to>
                                    </p:set>
                                    <p:anim calcmode="lin" valueType="num">
                                      <p:cBhvr additive="base">
                                        <p:cTn id="13" dur="1000"/>
                                        <p:tgtEl>
                                          <p:spTgt spid="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317</TotalTime>
  <Words>692</Words>
  <Application>Microsoft Macintosh PowerPoint</Application>
  <PresentationFormat>On-screen Show (16:9)</PresentationFormat>
  <Paragraphs>57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Concert One</vt:lpstr>
      <vt:lpstr>Coming Soon</vt:lpstr>
      <vt:lpstr>Arial</vt:lpstr>
      <vt:lpstr>Roboto Mono Medium</vt:lpstr>
      <vt:lpstr>Anonymous Pro</vt:lpstr>
      <vt:lpstr>Notebook Lesson by Slidesgo</vt:lpstr>
      <vt:lpstr>SERious  Summaries</vt:lpstr>
      <vt:lpstr>Making Causal Inference More Social and (Social) Epidemiology More Causal featuring Drs. Onyebuchi Arah and John Jackson</vt:lpstr>
      <vt:lpstr>S1 E2.5</vt:lpstr>
      <vt:lpstr>Key points about social epidemiology &amp; causal inference</vt:lpstr>
      <vt:lpstr>Social exposures are very complex</vt:lpstr>
      <vt:lpstr>AJE Commentary Summaries</vt:lpstr>
      <vt:lpstr>PowerPoint Presentation</vt:lpstr>
      <vt:lpstr>1. Win-Win: Reconciling Social Epidemiology and Causal Inference by Sandro Galea and Miguel A Hernán https://doi.org/10.1093/aje/kwz158  2. Editorial: Let’s Be Causally Social by Enrique F Schisterman https://doi.org/10.1093/aje/kwz237  3. Invited Commentary: What Social Epidemiology Brings to the Table—Reconciling Social Epidemiology and Causal Inference by Whitney R Robinson, Zinzi D Bailey https://doi.org/10.1093/aje/kwz197  4. Invited Commentary: Counterfactuals in Social Epidemiology—Thinking Outside of “the Box” https://doi.org/10.1093/aje/kwz198  5. Invited Commentary: Making Causal Inference More Social and (Social) Epidemiology More Causal by John W Jackson and Onyebuchi A Arah https://doi.org/10.1093/aje/kwz199  6. Galea and Hernán Respond to “Brings to the Table,” “Differential Measurement Error,” and “Causal Inference in Social Epidemiology” https://doi.org/10.1093/aje/kwz201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Summaries</dc:title>
  <cp:lastModifiedBy>Hailey Banack</cp:lastModifiedBy>
  <cp:revision>1</cp:revision>
  <dcterms:modified xsi:type="dcterms:W3CDTF">2024-12-12T20:47:29Z</dcterms:modified>
</cp:coreProperties>
</file>