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1"/>
  </p:notesMasterIdLst>
  <p:sldIdLst>
    <p:sldId id="256" r:id="rId2"/>
    <p:sldId id="261" r:id="rId3"/>
    <p:sldId id="259" r:id="rId4"/>
    <p:sldId id="290" r:id="rId5"/>
    <p:sldId id="258" r:id="rId6"/>
    <p:sldId id="310" r:id="rId7"/>
    <p:sldId id="264" r:id="rId8"/>
    <p:sldId id="262" r:id="rId9"/>
    <p:sldId id="276" r:id="rId10"/>
  </p:sldIdLst>
  <p:sldSz cx="9144000" cy="5143500" type="screen16x9"/>
  <p:notesSz cx="6858000" cy="9144000"/>
  <p:embeddedFontLst>
    <p:embeddedFont>
      <p:font typeface="Anonymous Pro" panose="02060609030202000504" pitchFamily="49" charset="0"/>
      <p:regular r:id="rId12"/>
      <p:bold r:id="rId13"/>
      <p:italic r:id="rId14"/>
      <p:boldItalic r:id="rId15"/>
    </p:embeddedFont>
    <p:embeddedFont>
      <p:font typeface="Coming Soon" panose="02000000000000000000" pitchFamily="2" charset="0"/>
      <p:regular r:id="rId16"/>
    </p:embeddedFont>
    <p:embeddedFont>
      <p:font typeface="Concert One" pitchFamily="2" charset="77"/>
      <p:regular r:id="rId17"/>
    </p:embeddedFont>
    <p:embeddedFont>
      <p:font typeface="Roboto Mono Medium" panose="020F050202020403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1A5FD5-6D65-EE47-B020-ECAFB4EA7C36}" v="1" dt="2024-12-12T20:47:25.937"/>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40"/>
    <p:restoredTop sz="94694"/>
  </p:normalViewPr>
  <p:slideViewPr>
    <p:cSldViewPr snapToGrid="0">
      <p:cViewPr varScale="1">
        <p:scale>
          <a:sx n="156" d="100"/>
          <a:sy n="156" d="100"/>
        </p:scale>
        <p:origin x="464" y="16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6C8A8FC0-6E32-6746-9133-9F648165E000}"/>
    <pc:docChg chg="undo custSel addSld delSld modSld sldOrd">
      <pc:chgData name="Hailey Banack" userId="df58c6bd-3e89-4835-b83d-a52c76bdafc9" providerId="ADAL" clId="{6C8A8FC0-6E32-6746-9133-9F648165E000}" dt="2024-10-18T17:10:49.984" v="3669" actId="1076"/>
      <pc:docMkLst>
        <pc:docMk/>
      </pc:docMkLst>
      <pc:sldChg chg="addSp modSp mod">
        <pc:chgData name="Hailey Banack" userId="df58c6bd-3e89-4835-b83d-a52c76bdafc9" providerId="ADAL" clId="{6C8A8FC0-6E32-6746-9133-9F648165E000}" dt="2024-10-18T15:32:35.852" v="2858" actId="20577"/>
        <pc:sldMkLst>
          <pc:docMk/>
          <pc:sldMk cId="0" sldId="256"/>
        </pc:sldMkLst>
        <pc:spChg chg="add mod">
          <ac:chgData name="Hailey Banack" userId="df58c6bd-3e89-4835-b83d-a52c76bdafc9" providerId="ADAL" clId="{6C8A8FC0-6E32-6746-9133-9F648165E000}" dt="2024-10-18T14:29:10.267" v="153" actId="1037"/>
          <ac:spMkLst>
            <pc:docMk/>
            <pc:sldMk cId="0" sldId="256"/>
            <ac:spMk id="2" creationId="{8E75CED5-F62D-F782-C6AD-B1C351FE3092}"/>
          </ac:spMkLst>
        </pc:spChg>
        <pc:spChg chg="add mod">
          <ac:chgData name="Hailey Banack" userId="df58c6bd-3e89-4835-b83d-a52c76bdafc9" providerId="ADAL" clId="{6C8A8FC0-6E32-6746-9133-9F648165E000}" dt="2024-10-18T14:29:20.054" v="164" actId="20577"/>
          <ac:spMkLst>
            <pc:docMk/>
            <pc:sldMk cId="0" sldId="256"/>
            <ac:spMk id="5" creationId="{6E551378-DE19-955F-700C-755DD5B1BBDC}"/>
          </ac:spMkLst>
        </pc:spChg>
        <pc:spChg chg="mod">
          <ac:chgData name="Hailey Banack" userId="df58c6bd-3e89-4835-b83d-a52c76bdafc9" providerId="ADAL" clId="{6C8A8FC0-6E32-6746-9133-9F648165E000}" dt="2024-10-18T15:32:35.852" v="2858" actId="20577"/>
          <ac:spMkLst>
            <pc:docMk/>
            <pc:sldMk cId="0" sldId="256"/>
            <ac:spMk id="309" creationId="{00000000-0000-0000-0000-000000000000}"/>
          </ac:spMkLst>
        </pc:spChg>
      </pc:sldChg>
      <pc:sldChg chg="addSp delSp modSp mod ord delAnim modAnim">
        <pc:chgData name="Hailey Banack" userId="df58c6bd-3e89-4835-b83d-a52c76bdafc9" providerId="ADAL" clId="{6C8A8FC0-6E32-6746-9133-9F648165E000}" dt="2024-10-18T17:10:49.984" v="3669" actId="1076"/>
        <pc:sldMkLst>
          <pc:docMk/>
          <pc:sldMk cId="0" sldId="258"/>
        </pc:sldMkLst>
        <pc:spChg chg="add del mod">
          <ac:chgData name="Hailey Banack" userId="df58c6bd-3e89-4835-b83d-a52c76bdafc9" providerId="ADAL" clId="{6C8A8FC0-6E32-6746-9133-9F648165E000}" dt="2024-10-18T14:42:57.896" v="518" actId="478"/>
          <ac:spMkLst>
            <pc:docMk/>
            <pc:sldMk cId="0" sldId="258"/>
            <ac:spMk id="5" creationId="{F0F08B55-7F8F-D072-2048-32C6D522EFDD}"/>
          </ac:spMkLst>
        </pc:spChg>
        <pc:spChg chg="del">
          <ac:chgData name="Hailey Banack" userId="df58c6bd-3e89-4835-b83d-a52c76bdafc9" providerId="ADAL" clId="{6C8A8FC0-6E32-6746-9133-9F648165E000}" dt="2024-10-18T15:26:19.528" v="2491" actId="478"/>
          <ac:spMkLst>
            <pc:docMk/>
            <pc:sldMk cId="0" sldId="258"/>
            <ac:spMk id="6" creationId="{8783A405-4F65-3B95-5DFF-01917325739C}"/>
          </ac:spMkLst>
        </pc:spChg>
        <pc:spChg chg="add del">
          <ac:chgData name="Hailey Banack" userId="df58c6bd-3e89-4835-b83d-a52c76bdafc9" providerId="ADAL" clId="{6C8A8FC0-6E32-6746-9133-9F648165E000}" dt="2024-10-18T15:26:30.286" v="2504" actId="22"/>
          <ac:spMkLst>
            <pc:docMk/>
            <pc:sldMk cId="0" sldId="258"/>
            <ac:spMk id="8" creationId="{9D5A13B8-07FB-2224-BD0B-062E2F718203}"/>
          </ac:spMkLst>
        </pc:spChg>
        <pc:spChg chg="add mod">
          <ac:chgData name="Hailey Banack" userId="df58c6bd-3e89-4835-b83d-a52c76bdafc9" providerId="ADAL" clId="{6C8A8FC0-6E32-6746-9133-9F648165E000}" dt="2024-10-18T15:28:19.779" v="2653" actId="1076"/>
          <ac:spMkLst>
            <pc:docMk/>
            <pc:sldMk cId="0" sldId="258"/>
            <ac:spMk id="9" creationId="{1AAC3AE4-9DAA-5D7B-2CBB-BB6A7B5C9A3A}"/>
          </ac:spMkLst>
        </pc:spChg>
        <pc:spChg chg="add del mod">
          <ac:chgData name="Hailey Banack" userId="df58c6bd-3e89-4835-b83d-a52c76bdafc9" providerId="ADAL" clId="{6C8A8FC0-6E32-6746-9133-9F648165E000}" dt="2024-10-18T15:26:44.934" v="2512"/>
          <ac:spMkLst>
            <pc:docMk/>
            <pc:sldMk cId="0" sldId="258"/>
            <ac:spMk id="10" creationId="{5F7C7B48-8C74-924F-72FC-F6A597D79C7B}"/>
          </ac:spMkLst>
        </pc:spChg>
        <pc:spChg chg="add mod">
          <ac:chgData name="Hailey Banack" userId="df58c6bd-3e89-4835-b83d-a52c76bdafc9" providerId="ADAL" clId="{6C8A8FC0-6E32-6746-9133-9F648165E000}" dt="2024-10-18T15:31:01.567" v="2850" actId="1076"/>
          <ac:spMkLst>
            <pc:docMk/>
            <pc:sldMk cId="0" sldId="258"/>
            <ac:spMk id="11" creationId="{3C9B2704-523D-2984-21CA-A7FA5A93E7B9}"/>
          </ac:spMkLst>
        </pc:spChg>
        <pc:spChg chg="add mod">
          <ac:chgData name="Hailey Banack" userId="df58c6bd-3e89-4835-b83d-a52c76bdafc9" providerId="ADAL" clId="{6C8A8FC0-6E32-6746-9133-9F648165E000}" dt="2024-10-18T15:31:11.200" v="2853" actId="1076"/>
          <ac:spMkLst>
            <pc:docMk/>
            <pc:sldMk cId="0" sldId="258"/>
            <ac:spMk id="12" creationId="{1F89A7CA-51BF-5229-7422-098C1CDED565}"/>
          </ac:spMkLst>
        </pc:spChg>
        <pc:spChg chg="mod">
          <ac:chgData name="Hailey Banack" userId="df58c6bd-3e89-4835-b83d-a52c76bdafc9" providerId="ADAL" clId="{6C8A8FC0-6E32-6746-9133-9F648165E000}" dt="2024-10-18T15:37:32.938" v="2972" actId="1076"/>
          <ac:spMkLst>
            <pc:docMk/>
            <pc:sldMk cId="0" sldId="258"/>
            <ac:spMk id="326" creationId="{00000000-0000-0000-0000-000000000000}"/>
          </ac:spMkLst>
        </pc:spChg>
        <pc:spChg chg="del mod">
          <ac:chgData name="Hailey Banack" userId="df58c6bd-3e89-4835-b83d-a52c76bdafc9" providerId="ADAL" clId="{6C8A8FC0-6E32-6746-9133-9F648165E000}" dt="2024-10-18T14:42:54.996" v="517" actId="478"/>
          <ac:spMkLst>
            <pc:docMk/>
            <pc:sldMk cId="0" sldId="258"/>
            <ac:spMk id="329" creationId="{00000000-0000-0000-0000-000000000000}"/>
          </ac:spMkLst>
        </pc:spChg>
        <pc:spChg chg="mod">
          <ac:chgData name="Hailey Banack" userId="df58c6bd-3e89-4835-b83d-a52c76bdafc9" providerId="ADAL" clId="{6C8A8FC0-6E32-6746-9133-9F648165E000}" dt="2024-10-18T17:10:49.984" v="3669" actId="1076"/>
          <ac:spMkLst>
            <pc:docMk/>
            <pc:sldMk cId="0" sldId="258"/>
            <ac:spMk id="330" creationId="{00000000-0000-0000-0000-000000000000}"/>
          </ac:spMkLst>
        </pc:spChg>
        <pc:spChg chg="mod">
          <ac:chgData name="Hailey Banack" userId="df58c6bd-3e89-4835-b83d-a52c76bdafc9" providerId="ADAL" clId="{6C8A8FC0-6E32-6746-9133-9F648165E000}" dt="2024-10-18T15:31:07.732" v="2852" actId="1076"/>
          <ac:spMkLst>
            <pc:docMk/>
            <pc:sldMk cId="0" sldId="258"/>
            <ac:spMk id="333" creationId="{00000000-0000-0000-0000-000000000000}"/>
          </ac:spMkLst>
        </pc:spChg>
        <pc:spChg chg="del mod">
          <ac:chgData name="Hailey Banack" userId="df58c6bd-3e89-4835-b83d-a52c76bdafc9" providerId="ADAL" clId="{6C8A8FC0-6E32-6746-9133-9F648165E000}" dt="2024-10-18T14:44:56.361" v="659" actId="478"/>
          <ac:spMkLst>
            <pc:docMk/>
            <pc:sldMk cId="0" sldId="258"/>
            <ac:spMk id="334" creationId="{00000000-0000-0000-0000-000000000000}"/>
          </ac:spMkLst>
        </pc:spChg>
        <pc:picChg chg="del">
          <ac:chgData name="Hailey Banack" userId="df58c6bd-3e89-4835-b83d-a52c76bdafc9" providerId="ADAL" clId="{6C8A8FC0-6E32-6746-9133-9F648165E000}" dt="2024-10-18T15:35:51.453" v="2954" actId="478"/>
          <ac:picMkLst>
            <pc:docMk/>
            <pc:sldMk cId="0" sldId="258"/>
            <ac:picMk id="2" creationId="{77BE233C-589D-F9C6-32E9-57E02D2D245B}"/>
          </ac:picMkLst>
        </pc:picChg>
        <pc:picChg chg="del">
          <ac:chgData name="Hailey Banack" userId="df58c6bd-3e89-4835-b83d-a52c76bdafc9" providerId="ADAL" clId="{6C8A8FC0-6E32-6746-9133-9F648165E000}" dt="2024-10-18T15:26:16.649" v="2490" actId="478"/>
          <ac:picMkLst>
            <pc:docMk/>
            <pc:sldMk cId="0" sldId="258"/>
            <ac:picMk id="3" creationId="{6141D687-3528-04D8-0D87-8CC632A02384}"/>
          </ac:picMkLst>
        </pc:picChg>
        <pc:picChg chg="add mod">
          <ac:chgData name="Hailey Banack" userId="df58c6bd-3e89-4835-b83d-a52c76bdafc9" providerId="ADAL" clId="{6C8A8FC0-6E32-6746-9133-9F648165E000}" dt="2024-10-18T15:37:36.392" v="2973" actId="1076"/>
          <ac:picMkLst>
            <pc:docMk/>
            <pc:sldMk cId="0" sldId="258"/>
            <ac:picMk id="13" creationId="{2E2B05F2-BFA2-C0E1-7E7F-56A9E5660F1D}"/>
          </ac:picMkLst>
        </pc:picChg>
      </pc:sldChg>
      <pc:sldChg chg="addSp delSp modSp mod delAnim modAnim">
        <pc:chgData name="Hailey Banack" userId="df58c6bd-3e89-4835-b83d-a52c76bdafc9" providerId="ADAL" clId="{6C8A8FC0-6E32-6746-9133-9F648165E000}" dt="2024-10-18T17:09:40.166" v="3659" actId="478"/>
        <pc:sldMkLst>
          <pc:docMk/>
          <pc:sldMk cId="0" sldId="259"/>
        </pc:sldMkLst>
        <pc:spChg chg="add mod">
          <ac:chgData name="Hailey Banack" userId="df58c6bd-3e89-4835-b83d-a52c76bdafc9" providerId="ADAL" clId="{6C8A8FC0-6E32-6746-9133-9F648165E000}" dt="2024-10-18T14:34:13.161" v="300" actId="1076"/>
          <ac:spMkLst>
            <pc:docMk/>
            <pc:sldMk cId="0" sldId="259"/>
            <ac:spMk id="5" creationId="{1BCC78DA-9387-EA86-726D-86C5BEFBC9E6}"/>
          </ac:spMkLst>
        </pc:spChg>
        <pc:spChg chg="mod">
          <ac:chgData name="Hailey Banack" userId="df58c6bd-3e89-4835-b83d-a52c76bdafc9" providerId="ADAL" clId="{6C8A8FC0-6E32-6746-9133-9F648165E000}" dt="2024-10-18T14:30:57.686" v="212" actId="20577"/>
          <ac:spMkLst>
            <pc:docMk/>
            <pc:sldMk cId="0" sldId="259"/>
            <ac:spMk id="343" creationId="{00000000-0000-0000-0000-000000000000}"/>
          </ac:spMkLst>
        </pc:spChg>
        <pc:spChg chg="mod">
          <ac:chgData name="Hailey Banack" userId="df58c6bd-3e89-4835-b83d-a52c76bdafc9" providerId="ADAL" clId="{6C8A8FC0-6E32-6746-9133-9F648165E000}" dt="2024-10-18T14:31:24.367" v="227" actId="20577"/>
          <ac:spMkLst>
            <pc:docMk/>
            <pc:sldMk cId="0" sldId="259"/>
            <ac:spMk id="346" creationId="{00000000-0000-0000-0000-000000000000}"/>
          </ac:spMkLst>
        </pc:spChg>
        <pc:spChg chg="del mod">
          <ac:chgData name="Hailey Banack" userId="df58c6bd-3e89-4835-b83d-a52c76bdafc9" providerId="ADAL" clId="{6C8A8FC0-6E32-6746-9133-9F648165E000}" dt="2024-10-18T14:31:33.487" v="229" actId="478"/>
          <ac:spMkLst>
            <pc:docMk/>
            <pc:sldMk cId="0" sldId="259"/>
            <ac:spMk id="347" creationId="{00000000-0000-0000-0000-000000000000}"/>
          </ac:spMkLst>
        </pc:spChg>
        <pc:picChg chg="add mod">
          <ac:chgData name="Hailey Banack" userId="df58c6bd-3e89-4835-b83d-a52c76bdafc9" providerId="ADAL" clId="{6C8A8FC0-6E32-6746-9133-9F648165E000}" dt="2024-10-18T14:33:34.028" v="248" actId="1076"/>
          <ac:picMkLst>
            <pc:docMk/>
            <pc:sldMk cId="0" sldId="259"/>
            <ac:picMk id="2" creationId="{A00F8BA7-DBF1-6D65-430E-DBD03761209B}"/>
          </ac:picMkLst>
        </pc:picChg>
        <pc:picChg chg="del">
          <ac:chgData name="Hailey Banack" userId="df58c6bd-3e89-4835-b83d-a52c76bdafc9" providerId="ADAL" clId="{6C8A8FC0-6E32-6746-9133-9F648165E000}" dt="2024-10-18T17:09:40.166" v="3659" actId="478"/>
          <ac:picMkLst>
            <pc:docMk/>
            <pc:sldMk cId="0" sldId="259"/>
            <ac:picMk id="3" creationId="{F0A377BE-7A31-7138-AB56-04A1522F5FBA}"/>
          </ac:picMkLst>
        </pc:picChg>
        <pc:picChg chg="add del mod">
          <ac:chgData name="Hailey Banack" userId="df58c6bd-3e89-4835-b83d-a52c76bdafc9" providerId="ADAL" clId="{6C8A8FC0-6E32-6746-9133-9F648165E000}" dt="2024-10-18T14:33:31.699" v="247" actId="478"/>
          <ac:picMkLst>
            <pc:docMk/>
            <pc:sldMk cId="0" sldId="259"/>
            <ac:picMk id="4" creationId="{DB18FB22-B01D-D1E3-EF70-2BE846EE8FD6}"/>
          </ac:picMkLst>
        </pc:picChg>
      </pc:sldChg>
      <pc:sldChg chg="modSp mod">
        <pc:chgData name="Hailey Banack" userId="df58c6bd-3e89-4835-b83d-a52c76bdafc9" providerId="ADAL" clId="{6C8A8FC0-6E32-6746-9133-9F648165E000}" dt="2024-10-18T14:30:08.723" v="209" actId="20577"/>
        <pc:sldMkLst>
          <pc:docMk/>
          <pc:sldMk cId="0" sldId="261"/>
        </pc:sldMkLst>
        <pc:spChg chg="mod">
          <ac:chgData name="Hailey Banack" userId="df58c6bd-3e89-4835-b83d-a52c76bdafc9" providerId="ADAL" clId="{6C8A8FC0-6E32-6746-9133-9F648165E000}" dt="2024-10-18T14:28:30.039" v="121" actId="20577"/>
          <ac:spMkLst>
            <pc:docMk/>
            <pc:sldMk cId="0" sldId="261"/>
            <ac:spMk id="365" creationId="{00000000-0000-0000-0000-000000000000}"/>
          </ac:spMkLst>
        </pc:spChg>
        <pc:spChg chg="mod">
          <ac:chgData name="Hailey Banack" userId="df58c6bd-3e89-4835-b83d-a52c76bdafc9" providerId="ADAL" clId="{6C8A8FC0-6E32-6746-9133-9F648165E000}" dt="2024-10-18T14:30:08.723" v="209" actId="20577"/>
          <ac:spMkLst>
            <pc:docMk/>
            <pc:sldMk cId="0" sldId="261"/>
            <ac:spMk id="366" creationId="{00000000-0000-0000-0000-000000000000}"/>
          </ac:spMkLst>
        </pc:spChg>
      </pc:sldChg>
      <pc:sldChg chg="delSp modSp mod delAnim">
        <pc:chgData name="Hailey Banack" userId="df58c6bd-3e89-4835-b83d-a52c76bdafc9" providerId="ADAL" clId="{6C8A8FC0-6E32-6746-9133-9F648165E000}" dt="2024-10-18T14:35:14.805" v="320" actId="20577"/>
        <pc:sldMkLst>
          <pc:docMk/>
          <pc:sldMk cId="0" sldId="262"/>
        </pc:sldMkLst>
        <pc:spChg chg="del">
          <ac:chgData name="Hailey Banack" userId="df58c6bd-3e89-4835-b83d-a52c76bdafc9" providerId="ADAL" clId="{6C8A8FC0-6E32-6746-9133-9F648165E000}" dt="2024-10-18T14:33:15.790" v="242" actId="21"/>
          <ac:spMkLst>
            <pc:docMk/>
            <pc:sldMk cId="0" sldId="262"/>
            <ac:spMk id="4" creationId="{696E8A2A-244D-BBD9-9F0D-D1EEC9D5426C}"/>
          </ac:spMkLst>
        </pc:spChg>
        <pc:spChg chg="mod">
          <ac:chgData name="Hailey Banack" userId="df58c6bd-3e89-4835-b83d-a52c76bdafc9" providerId="ADAL" clId="{6C8A8FC0-6E32-6746-9133-9F648165E000}" dt="2024-10-18T14:35:14.805" v="320" actId="20577"/>
          <ac:spMkLst>
            <pc:docMk/>
            <pc:sldMk cId="0" sldId="262"/>
            <ac:spMk id="375" creationId="{00000000-0000-0000-0000-000000000000}"/>
          </ac:spMkLst>
        </pc:spChg>
        <pc:picChg chg="del">
          <ac:chgData name="Hailey Banack" userId="df58c6bd-3e89-4835-b83d-a52c76bdafc9" providerId="ADAL" clId="{6C8A8FC0-6E32-6746-9133-9F648165E000}" dt="2024-10-18T14:33:08.645" v="240" actId="21"/>
          <ac:picMkLst>
            <pc:docMk/>
            <pc:sldMk cId="0" sldId="262"/>
            <ac:picMk id="5" creationId="{BD10E420-FAAC-874B-1A8A-76F192AA2EEA}"/>
          </ac:picMkLst>
        </pc:picChg>
        <pc:picChg chg="del">
          <ac:chgData name="Hailey Banack" userId="df58c6bd-3e89-4835-b83d-a52c76bdafc9" providerId="ADAL" clId="{6C8A8FC0-6E32-6746-9133-9F648165E000}" dt="2024-10-18T14:32:59.880" v="238" actId="21"/>
          <ac:picMkLst>
            <pc:docMk/>
            <pc:sldMk cId="0" sldId="262"/>
            <ac:picMk id="377" creationId="{00000000-0000-0000-0000-000000000000}"/>
          </ac:picMkLst>
        </pc:picChg>
      </pc:sldChg>
      <pc:sldChg chg="addSp delSp modSp mod modAnim modNotesTx">
        <pc:chgData name="Hailey Banack" userId="df58c6bd-3e89-4835-b83d-a52c76bdafc9" providerId="ADAL" clId="{6C8A8FC0-6E32-6746-9133-9F648165E000}" dt="2024-10-18T15:35:43.097" v="2953" actId="1076"/>
        <pc:sldMkLst>
          <pc:docMk/>
          <pc:sldMk cId="0" sldId="264"/>
        </pc:sldMkLst>
        <pc:spChg chg="add del mod">
          <ac:chgData name="Hailey Banack" userId="df58c6bd-3e89-4835-b83d-a52c76bdafc9" providerId="ADAL" clId="{6C8A8FC0-6E32-6746-9133-9F648165E000}" dt="2024-10-18T15:06:37.671" v="1663" actId="21"/>
          <ac:spMkLst>
            <pc:docMk/>
            <pc:sldMk cId="0" sldId="264"/>
            <ac:spMk id="3" creationId="{CA8F3F3C-8715-AC3C-3D56-199640C2B1F5}"/>
          </ac:spMkLst>
        </pc:spChg>
        <pc:spChg chg="add mod">
          <ac:chgData name="Hailey Banack" userId="df58c6bd-3e89-4835-b83d-a52c76bdafc9" providerId="ADAL" clId="{6C8A8FC0-6E32-6746-9133-9F648165E000}" dt="2024-10-18T15:35:17.758" v="2940" actId="1076"/>
          <ac:spMkLst>
            <pc:docMk/>
            <pc:sldMk cId="0" sldId="264"/>
            <ac:spMk id="8" creationId="{74A248F6-2658-A9CF-8C21-17504AF72BB9}"/>
          </ac:spMkLst>
        </pc:spChg>
        <pc:spChg chg="add del">
          <ac:chgData name="Hailey Banack" userId="df58c6bd-3e89-4835-b83d-a52c76bdafc9" providerId="ADAL" clId="{6C8A8FC0-6E32-6746-9133-9F648165E000}" dt="2024-10-18T14:58:01.398" v="1603" actId="22"/>
          <ac:spMkLst>
            <pc:docMk/>
            <pc:sldMk cId="0" sldId="264"/>
            <ac:spMk id="10" creationId="{0C19D74D-E95F-E389-AC56-9A428ED61DB3}"/>
          </ac:spMkLst>
        </pc:spChg>
        <pc:spChg chg="add del">
          <ac:chgData name="Hailey Banack" userId="df58c6bd-3e89-4835-b83d-a52c76bdafc9" providerId="ADAL" clId="{6C8A8FC0-6E32-6746-9133-9F648165E000}" dt="2024-10-18T14:58:16.049" v="1606" actId="478"/>
          <ac:spMkLst>
            <pc:docMk/>
            <pc:sldMk cId="0" sldId="264"/>
            <ac:spMk id="12" creationId="{94B8D627-E0CE-8D6C-D73F-10C20EA4524A}"/>
          </ac:spMkLst>
        </pc:spChg>
        <pc:spChg chg="add mod">
          <ac:chgData name="Hailey Banack" userId="df58c6bd-3e89-4835-b83d-a52c76bdafc9" providerId="ADAL" clId="{6C8A8FC0-6E32-6746-9133-9F648165E000}" dt="2024-10-18T15:33:07.042" v="2859" actId="1076"/>
          <ac:spMkLst>
            <pc:docMk/>
            <pc:sldMk cId="0" sldId="264"/>
            <ac:spMk id="13" creationId="{EB1F850E-AD8E-248D-5E6A-1BD69E68C330}"/>
          </ac:spMkLst>
        </pc:spChg>
        <pc:spChg chg="add del mod">
          <ac:chgData name="Hailey Banack" userId="df58c6bd-3e89-4835-b83d-a52c76bdafc9" providerId="ADAL" clId="{6C8A8FC0-6E32-6746-9133-9F648165E000}" dt="2024-10-18T14:58:32.061" v="1612"/>
          <ac:spMkLst>
            <pc:docMk/>
            <pc:sldMk cId="0" sldId="264"/>
            <ac:spMk id="14" creationId="{3BBE77A6-5856-78E9-73EE-98EFC4B38DBC}"/>
          </ac:spMkLst>
        </pc:spChg>
        <pc:spChg chg="add del mod">
          <ac:chgData name="Hailey Banack" userId="df58c6bd-3e89-4835-b83d-a52c76bdafc9" providerId="ADAL" clId="{6C8A8FC0-6E32-6746-9133-9F648165E000}" dt="2024-10-18T15:00:02.046" v="1627"/>
          <ac:spMkLst>
            <pc:docMk/>
            <pc:sldMk cId="0" sldId="264"/>
            <ac:spMk id="15" creationId="{7A327962-DCBC-D1D8-C240-B01F1F1DF337}"/>
          </ac:spMkLst>
        </pc:spChg>
        <pc:spChg chg="add del mod">
          <ac:chgData name="Hailey Banack" userId="df58c6bd-3e89-4835-b83d-a52c76bdafc9" providerId="ADAL" clId="{6C8A8FC0-6E32-6746-9133-9F648165E000}" dt="2024-10-18T15:05:14.904" v="1633" actId="478"/>
          <ac:spMkLst>
            <pc:docMk/>
            <pc:sldMk cId="0" sldId="264"/>
            <ac:spMk id="16" creationId="{432D4444-1307-0CBD-E707-A23B4894CB26}"/>
          </ac:spMkLst>
        </pc:spChg>
        <pc:spChg chg="add del mod">
          <ac:chgData name="Hailey Banack" userId="df58c6bd-3e89-4835-b83d-a52c76bdafc9" providerId="ADAL" clId="{6C8A8FC0-6E32-6746-9133-9F648165E000}" dt="2024-10-18T15:05:47.890" v="1636" actId="478"/>
          <ac:spMkLst>
            <pc:docMk/>
            <pc:sldMk cId="0" sldId="264"/>
            <ac:spMk id="17" creationId="{CFFCDBEC-3156-F441-A5AB-3B2B4F8FAA94}"/>
          </ac:spMkLst>
        </pc:spChg>
        <pc:spChg chg="add mod">
          <ac:chgData name="Hailey Banack" userId="df58c6bd-3e89-4835-b83d-a52c76bdafc9" providerId="ADAL" clId="{6C8A8FC0-6E32-6746-9133-9F648165E000}" dt="2024-10-18T15:35:22.799" v="2941" actId="1076"/>
          <ac:spMkLst>
            <pc:docMk/>
            <pc:sldMk cId="0" sldId="264"/>
            <ac:spMk id="18" creationId="{9FF55E13-3334-A0DB-CE38-5818F90943AA}"/>
          </ac:spMkLst>
        </pc:spChg>
        <pc:spChg chg="add del mod">
          <ac:chgData name="Hailey Banack" userId="df58c6bd-3e89-4835-b83d-a52c76bdafc9" providerId="ADAL" clId="{6C8A8FC0-6E32-6746-9133-9F648165E000}" dt="2024-10-18T15:07:23.559" v="1710" actId="478"/>
          <ac:spMkLst>
            <pc:docMk/>
            <pc:sldMk cId="0" sldId="264"/>
            <ac:spMk id="20" creationId="{AD748D82-EEDB-245C-3993-E3C71704E814}"/>
          </ac:spMkLst>
        </pc:spChg>
        <pc:spChg chg="add mod">
          <ac:chgData name="Hailey Banack" userId="df58c6bd-3e89-4835-b83d-a52c76bdafc9" providerId="ADAL" clId="{6C8A8FC0-6E32-6746-9133-9F648165E000}" dt="2024-10-18T15:33:42.910" v="2936" actId="1076"/>
          <ac:spMkLst>
            <pc:docMk/>
            <pc:sldMk cId="0" sldId="264"/>
            <ac:spMk id="21" creationId="{BFBDB368-F145-9CAB-BBB2-9D610FF30CF6}"/>
          </ac:spMkLst>
        </pc:spChg>
        <pc:spChg chg="mod">
          <ac:chgData name="Hailey Banack" userId="df58c6bd-3e89-4835-b83d-a52c76bdafc9" providerId="ADAL" clId="{6C8A8FC0-6E32-6746-9133-9F648165E000}" dt="2024-10-18T14:46:26.820" v="732" actId="1076"/>
          <ac:spMkLst>
            <pc:docMk/>
            <pc:sldMk cId="0" sldId="264"/>
            <ac:spMk id="406" creationId="{00000000-0000-0000-0000-000000000000}"/>
          </ac:spMkLst>
        </pc:spChg>
        <pc:spChg chg="mod">
          <ac:chgData name="Hailey Banack" userId="df58c6bd-3e89-4835-b83d-a52c76bdafc9" providerId="ADAL" clId="{6C8A8FC0-6E32-6746-9133-9F648165E000}" dt="2024-10-18T15:35:43.097" v="2953" actId="1076"/>
          <ac:spMkLst>
            <pc:docMk/>
            <pc:sldMk cId="0" sldId="264"/>
            <ac:spMk id="407" creationId="{00000000-0000-0000-0000-000000000000}"/>
          </ac:spMkLst>
        </pc:spChg>
        <pc:spChg chg="del mod">
          <ac:chgData name="Hailey Banack" userId="df58c6bd-3e89-4835-b83d-a52c76bdafc9" providerId="ADAL" clId="{6C8A8FC0-6E32-6746-9133-9F648165E000}" dt="2024-10-18T14:45:41.951" v="693" actId="478"/>
          <ac:spMkLst>
            <pc:docMk/>
            <pc:sldMk cId="0" sldId="264"/>
            <ac:spMk id="408" creationId="{00000000-0000-0000-0000-000000000000}"/>
          </ac:spMkLst>
        </pc:spChg>
        <pc:picChg chg="add mod">
          <ac:chgData name="Hailey Banack" userId="df58c6bd-3e89-4835-b83d-a52c76bdafc9" providerId="ADAL" clId="{6C8A8FC0-6E32-6746-9133-9F648165E000}" dt="2024-10-18T14:46:10.972" v="722" actId="1076"/>
          <ac:picMkLst>
            <pc:docMk/>
            <pc:sldMk cId="0" sldId="264"/>
            <ac:picMk id="4" creationId="{2AD39E74-6E60-0871-4DF0-F785C94537D0}"/>
          </ac:picMkLst>
        </pc:picChg>
        <pc:picChg chg="mod">
          <ac:chgData name="Hailey Banack" userId="df58c6bd-3e89-4835-b83d-a52c76bdafc9" providerId="ADAL" clId="{6C8A8FC0-6E32-6746-9133-9F648165E000}" dt="2024-10-18T14:45:58.048" v="717" actId="14100"/>
          <ac:picMkLst>
            <pc:docMk/>
            <pc:sldMk cId="0" sldId="264"/>
            <ac:picMk id="5" creationId="{C2F032C0-C9A5-9905-1C45-9120D2ECAFBE}"/>
          </ac:picMkLst>
        </pc:picChg>
        <pc:picChg chg="del mod">
          <ac:chgData name="Hailey Banack" userId="df58c6bd-3e89-4835-b83d-a52c76bdafc9" providerId="ADAL" clId="{6C8A8FC0-6E32-6746-9133-9F648165E000}" dt="2024-10-18T14:46:01.679" v="719" actId="478"/>
          <ac:picMkLst>
            <pc:docMk/>
            <pc:sldMk cId="0" sldId="264"/>
            <ac:picMk id="6" creationId="{76C4B0C3-EB53-4ABF-B0F3-E2DDA762DC93}"/>
          </ac:picMkLst>
        </pc:picChg>
        <pc:picChg chg="add mod">
          <ac:chgData name="Hailey Banack" userId="df58c6bd-3e89-4835-b83d-a52c76bdafc9" providerId="ADAL" clId="{6C8A8FC0-6E32-6746-9133-9F648165E000}" dt="2024-10-18T15:35:15.261" v="2939" actId="1076"/>
          <ac:picMkLst>
            <pc:docMk/>
            <pc:sldMk cId="0" sldId="264"/>
            <ac:picMk id="7" creationId="{1169213D-70AE-F90C-850B-8AD30F9CDA04}"/>
          </ac:picMkLst>
        </pc:picChg>
        <pc:picChg chg="add mod">
          <ac:chgData name="Hailey Banack" userId="df58c6bd-3e89-4835-b83d-a52c76bdafc9" providerId="ADAL" clId="{6C8A8FC0-6E32-6746-9133-9F648165E000}" dt="2024-10-18T15:35:35.720" v="2952" actId="1035"/>
          <ac:picMkLst>
            <pc:docMk/>
            <pc:sldMk cId="0" sldId="264"/>
            <ac:picMk id="22" creationId="{B57D91BA-5288-28A5-FE76-74C0DBC16985}"/>
          </ac:picMkLst>
        </pc:picChg>
      </pc:sldChg>
      <pc:sldChg chg="add del">
        <pc:chgData name="Hailey Banack" userId="df58c6bd-3e89-4835-b83d-a52c76bdafc9" providerId="ADAL" clId="{6C8A8FC0-6E32-6746-9133-9F648165E000}" dt="2024-10-18T15:40:08.787" v="2984" actId="2696"/>
        <pc:sldMkLst>
          <pc:docMk/>
          <pc:sldMk cId="0" sldId="266"/>
        </pc:sldMkLst>
      </pc:sldChg>
      <pc:sldChg chg="modSp mod">
        <pc:chgData name="Hailey Banack" userId="df58c6bd-3e89-4835-b83d-a52c76bdafc9" providerId="ADAL" clId="{6C8A8FC0-6E32-6746-9133-9F648165E000}" dt="2024-10-18T14:40:42.278" v="478" actId="404"/>
        <pc:sldMkLst>
          <pc:docMk/>
          <pc:sldMk cId="0" sldId="276"/>
        </pc:sldMkLst>
        <pc:spChg chg="mod">
          <ac:chgData name="Hailey Banack" userId="df58c6bd-3e89-4835-b83d-a52c76bdafc9" providerId="ADAL" clId="{6C8A8FC0-6E32-6746-9133-9F648165E000}" dt="2024-10-18T14:40:42.278" v="478" actId="404"/>
          <ac:spMkLst>
            <pc:docMk/>
            <pc:sldMk cId="0" sldId="276"/>
            <ac:spMk id="656" creationId="{00000000-0000-0000-0000-000000000000}"/>
          </ac:spMkLst>
        </pc:spChg>
      </pc:sldChg>
      <pc:sldChg chg="delSp modSp add mod delAnim">
        <pc:chgData name="Hailey Banack" userId="df58c6bd-3e89-4835-b83d-a52c76bdafc9" providerId="ADAL" clId="{6C8A8FC0-6E32-6746-9133-9F648165E000}" dt="2024-10-18T14:42:10.944" v="481" actId="114"/>
        <pc:sldMkLst>
          <pc:docMk/>
          <pc:sldMk cId="1220831848" sldId="277"/>
        </pc:sldMkLst>
        <pc:spChg chg="del">
          <ac:chgData name="Hailey Banack" userId="df58c6bd-3e89-4835-b83d-a52c76bdafc9" providerId="ADAL" clId="{6C8A8FC0-6E32-6746-9133-9F648165E000}" dt="2024-10-18T14:34:42.823" v="309" actId="478"/>
          <ac:spMkLst>
            <pc:docMk/>
            <pc:sldMk cId="1220831848" sldId="277"/>
            <ac:spMk id="4" creationId="{696E8A2A-244D-BBD9-9F0D-D1EEC9D5426C}"/>
          </ac:spMkLst>
        </pc:spChg>
        <pc:spChg chg="mod">
          <ac:chgData name="Hailey Banack" userId="df58c6bd-3e89-4835-b83d-a52c76bdafc9" providerId="ADAL" clId="{6C8A8FC0-6E32-6746-9133-9F648165E000}" dt="2024-10-18T14:42:10.944" v="481" actId="114"/>
          <ac:spMkLst>
            <pc:docMk/>
            <pc:sldMk cId="1220831848" sldId="277"/>
            <ac:spMk id="375" creationId="{00000000-0000-0000-0000-000000000000}"/>
          </ac:spMkLst>
        </pc:spChg>
        <pc:picChg chg="del">
          <ac:chgData name="Hailey Banack" userId="df58c6bd-3e89-4835-b83d-a52c76bdafc9" providerId="ADAL" clId="{6C8A8FC0-6E32-6746-9133-9F648165E000}" dt="2024-10-18T14:34:43.454" v="310" actId="478"/>
          <ac:picMkLst>
            <pc:docMk/>
            <pc:sldMk cId="1220831848" sldId="277"/>
            <ac:picMk id="5" creationId="{BD10E420-FAAC-874B-1A8A-76F192AA2EEA}"/>
          </ac:picMkLst>
        </pc:picChg>
        <pc:picChg chg="del">
          <ac:chgData name="Hailey Banack" userId="df58c6bd-3e89-4835-b83d-a52c76bdafc9" providerId="ADAL" clId="{6C8A8FC0-6E32-6746-9133-9F648165E000}" dt="2024-10-18T14:34:44.081" v="311" actId="478"/>
          <ac:picMkLst>
            <pc:docMk/>
            <pc:sldMk cId="1220831848" sldId="277"/>
            <ac:picMk id="377" creationId="{00000000-0000-0000-0000-000000000000}"/>
          </ac:picMkLst>
        </pc:picChg>
      </pc:sldChg>
      <pc:sldChg chg="add del">
        <pc:chgData name="Hailey Banack" userId="df58c6bd-3e89-4835-b83d-a52c76bdafc9" providerId="ADAL" clId="{6C8A8FC0-6E32-6746-9133-9F648165E000}" dt="2024-10-18T15:03:28.519" v="1629" actId="2696"/>
        <pc:sldMkLst>
          <pc:docMk/>
          <pc:sldMk cId="1068265478" sldId="278"/>
        </pc:sldMkLst>
      </pc:sldChg>
      <pc:sldChg chg="addSp delSp modSp add del mod delAnim modAnim">
        <pc:chgData name="Hailey Banack" userId="df58c6bd-3e89-4835-b83d-a52c76bdafc9" providerId="ADAL" clId="{6C8A8FC0-6E32-6746-9133-9F648165E000}" dt="2024-10-18T15:45:06.294" v="3047" actId="2696"/>
        <pc:sldMkLst>
          <pc:docMk/>
          <pc:sldMk cId="0" sldId="315"/>
        </pc:sldMkLst>
        <pc:spChg chg="add del mod">
          <ac:chgData name="Hailey Banack" userId="df58c6bd-3e89-4835-b83d-a52c76bdafc9" providerId="ADAL" clId="{6C8A8FC0-6E32-6746-9133-9F648165E000}" dt="2024-10-18T15:07:08.798" v="1707" actId="478"/>
          <ac:spMkLst>
            <pc:docMk/>
            <pc:sldMk cId="0" sldId="315"/>
            <ac:spMk id="2" creationId="{D06ACA71-DBC6-D1D4-527C-EED213E93634}"/>
          </ac:spMkLst>
        </pc:spChg>
        <pc:spChg chg="add mod">
          <ac:chgData name="Hailey Banack" userId="df58c6bd-3e89-4835-b83d-a52c76bdafc9" providerId="ADAL" clId="{6C8A8FC0-6E32-6746-9133-9F648165E000}" dt="2024-10-18T15:12:17.408" v="1886" actId="1076"/>
          <ac:spMkLst>
            <pc:docMk/>
            <pc:sldMk cId="0" sldId="315"/>
            <ac:spMk id="3" creationId="{499CC1DA-AB5F-15D0-C2CB-7FE3F2217E18}"/>
          </ac:spMkLst>
        </pc:spChg>
        <pc:spChg chg="add del mod">
          <ac:chgData name="Hailey Banack" userId="df58c6bd-3e89-4835-b83d-a52c76bdafc9" providerId="ADAL" clId="{6C8A8FC0-6E32-6746-9133-9F648165E000}" dt="2024-10-18T15:42:30.739" v="3009" actId="21"/>
          <ac:spMkLst>
            <pc:docMk/>
            <pc:sldMk cId="0" sldId="315"/>
            <ac:spMk id="12" creationId="{F16B5A26-2CB7-1EBF-E562-B065F607AA23}"/>
          </ac:spMkLst>
        </pc:spChg>
        <pc:spChg chg="add del mod">
          <ac:chgData name="Hailey Banack" userId="df58c6bd-3e89-4835-b83d-a52c76bdafc9" providerId="ADAL" clId="{6C8A8FC0-6E32-6746-9133-9F648165E000}" dt="2024-10-18T15:43:00.707" v="3017" actId="21"/>
          <ac:spMkLst>
            <pc:docMk/>
            <pc:sldMk cId="0" sldId="315"/>
            <ac:spMk id="13" creationId="{113C4FDF-F8DD-D881-ADDA-B3A40B3B2155}"/>
          </ac:spMkLst>
        </pc:spChg>
        <pc:spChg chg="add mod">
          <ac:chgData name="Hailey Banack" userId="df58c6bd-3e89-4835-b83d-a52c76bdafc9" providerId="ADAL" clId="{6C8A8FC0-6E32-6746-9133-9F648165E000}" dt="2024-10-18T15:12:43.813" v="1894" actId="1076"/>
          <ac:spMkLst>
            <pc:docMk/>
            <pc:sldMk cId="0" sldId="315"/>
            <ac:spMk id="14" creationId="{CFE8F791-8003-671E-511F-F7E11110A938}"/>
          </ac:spMkLst>
        </pc:spChg>
        <pc:spChg chg="add mod">
          <ac:chgData name="Hailey Banack" userId="df58c6bd-3e89-4835-b83d-a52c76bdafc9" providerId="ADAL" clId="{6C8A8FC0-6E32-6746-9133-9F648165E000}" dt="2024-10-18T15:12:38.612" v="1893" actId="1076"/>
          <ac:spMkLst>
            <pc:docMk/>
            <pc:sldMk cId="0" sldId="315"/>
            <ac:spMk id="15" creationId="{6C7E99C6-E135-1CD7-838F-91457D903F7D}"/>
          </ac:spMkLst>
        </pc:spChg>
        <pc:spChg chg="add mod">
          <ac:chgData name="Hailey Banack" userId="df58c6bd-3e89-4835-b83d-a52c76bdafc9" providerId="ADAL" clId="{6C8A8FC0-6E32-6746-9133-9F648165E000}" dt="2024-10-18T15:12:45.804" v="1895" actId="1037"/>
          <ac:spMkLst>
            <pc:docMk/>
            <pc:sldMk cId="0" sldId="315"/>
            <ac:spMk id="16" creationId="{351A6D6A-615A-21CB-318B-91FE77809474}"/>
          </ac:spMkLst>
        </pc:spChg>
        <pc:spChg chg="add del mod">
          <ac:chgData name="Hailey Banack" userId="df58c6bd-3e89-4835-b83d-a52c76bdafc9" providerId="ADAL" clId="{6C8A8FC0-6E32-6746-9133-9F648165E000}" dt="2024-10-18T15:42:07.849" v="3002" actId="21"/>
          <ac:spMkLst>
            <pc:docMk/>
            <pc:sldMk cId="0" sldId="315"/>
            <ac:spMk id="17" creationId="{3D6B10E9-489E-F132-8B41-7AD5B1ABB6BA}"/>
          </ac:spMkLst>
        </pc:spChg>
        <pc:spChg chg="add del mod">
          <ac:chgData name="Hailey Banack" userId="df58c6bd-3e89-4835-b83d-a52c76bdafc9" providerId="ADAL" clId="{6C8A8FC0-6E32-6746-9133-9F648165E000}" dt="2024-10-18T15:42:12.989" v="3004" actId="21"/>
          <ac:spMkLst>
            <pc:docMk/>
            <pc:sldMk cId="0" sldId="315"/>
            <ac:spMk id="18" creationId="{A33FD627-C14C-4394-3AC0-C5A4DCAEF55F}"/>
          </ac:spMkLst>
        </pc:spChg>
        <pc:spChg chg="add del mod">
          <ac:chgData name="Hailey Banack" userId="df58c6bd-3e89-4835-b83d-a52c76bdafc9" providerId="ADAL" clId="{6C8A8FC0-6E32-6746-9133-9F648165E000}" dt="2024-10-18T15:42:22.595" v="3006" actId="21"/>
          <ac:spMkLst>
            <pc:docMk/>
            <pc:sldMk cId="0" sldId="315"/>
            <ac:spMk id="19" creationId="{C97D9B2B-36CF-AA7A-F80E-E21A9941D8BE}"/>
          </ac:spMkLst>
        </pc:spChg>
        <pc:spChg chg="add del mod">
          <ac:chgData name="Hailey Banack" userId="df58c6bd-3e89-4835-b83d-a52c76bdafc9" providerId="ADAL" clId="{6C8A8FC0-6E32-6746-9133-9F648165E000}" dt="2024-10-18T15:38:18.385" v="2977"/>
          <ac:spMkLst>
            <pc:docMk/>
            <pc:sldMk cId="0" sldId="315"/>
            <ac:spMk id="23" creationId="{15621D46-32C3-8C57-DC51-01BA964A5158}"/>
          </ac:spMkLst>
        </pc:spChg>
        <pc:spChg chg="add del mod">
          <ac:chgData name="Hailey Banack" userId="df58c6bd-3e89-4835-b83d-a52c76bdafc9" providerId="ADAL" clId="{6C8A8FC0-6E32-6746-9133-9F648165E000}" dt="2024-10-18T15:40:02.214" v="2980"/>
          <ac:spMkLst>
            <pc:docMk/>
            <pc:sldMk cId="0" sldId="315"/>
            <ac:spMk id="24" creationId="{FB2E6245-FB99-8FA4-720C-799218113C8D}"/>
          </ac:spMkLst>
        </pc:spChg>
        <pc:spChg chg="add del mod">
          <ac:chgData name="Hailey Banack" userId="df58c6bd-3e89-4835-b83d-a52c76bdafc9" providerId="ADAL" clId="{6C8A8FC0-6E32-6746-9133-9F648165E000}" dt="2024-10-18T15:40:08.342" v="2983"/>
          <ac:spMkLst>
            <pc:docMk/>
            <pc:sldMk cId="0" sldId="315"/>
            <ac:spMk id="25" creationId="{B7BDB26E-FFD6-21EC-AEF7-526495D1D2D1}"/>
          </ac:spMkLst>
        </pc:spChg>
        <pc:spChg chg="add del mod">
          <ac:chgData name="Hailey Banack" userId="df58c6bd-3e89-4835-b83d-a52c76bdafc9" providerId="ADAL" clId="{6C8A8FC0-6E32-6746-9133-9F648165E000}" dt="2024-10-18T15:41:13.042" v="2988"/>
          <ac:spMkLst>
            <pc:docMk/>
            <pc:sldMk cId="0" sldId="315"/>
            <ac:spMk id="26" creationId="{D19304F7-5263-6843-39B2-4902753CFA63}"/>
          </ac:spMkLst>
        </pc:spChg>
        <pc:spChg chg="add del mod">
          <ac:chgData name="Hailey Banack" userId="df58c6bd-3e89-4835-b83d-a52c76bdafc9" providerId="ADAL" clId="{6C8A8FC0-6E32-6746-9133-9F648165E000}" dt="2024-10-18T15:41:59.071" v="2999" actId="21"/>
          <ac:spMkLst>
            <pc:docMk/>
            <pc:sldMk cId="0" sldId="315"/>
            <ac:spMk id="28" creationId="{E1C56D71-8BDD-EE78-8A66-E185493A043C}"/>
          </ac:spMkLst>
        </pc:spChg>
        <pc:spChg chg="add mod">
          <ac:chgData name="Hailey Banack" userId="df58c6bd-3e89-4835-b83d-a52c76bdafc9" providerId="ADAL" clId="{6C8A8FC0-6E32-6746-9133-9F648165E000}" dt="2024-10-18T15:42:01.858" v="3000" actId="21"/>
          <ac:spMkLst>
            <pc:docMk/>
            <pc:sldMk cId="0" sldId="315"/>
            <ac:spMk id="30" creationId="{FD566818-0538-A95B-8AE2-E8CCE4585114}"/>
          </ac:spMkLst>
        </pc:spChg>
        <pc:spChg chg="add mod">
          <ac:chgData name="Hailey Banack" userId="df58c6bd-3e89-4835-b83d-a52c76bdafc9" providerId="ADAL" clId="{6C8A8FC0-6E32-6746-9133-9F648165E000}" dt="2024-10-18T15:42:23.938" v="3007"/>
          <ac:spMkLst>
            <pc:docMk/>
            <pc:sldMk cId="0" sldId="315"/>
            <ac:spMk id="31" creationId="{E4F40DFA-8634-0063-80E8-A9FC335C6C99}"/>
          </ac:spMkLst>
        </pc:spChg>
        <pc:spChg chg="del mod">
          <ac:chgData name="Hailey Banack" userId="df58c6bd-3e89-4835-b83d-a52c76bdafc9" providerId="ADAL" clId="{6C8A8FC0-6E32-6746-9133-9F648165E000}" dt="2024-10-18T15:41:48.547" v="2997" actId="21"/>
          <ac:spMkLst>
            <pc:docMk/>
            <pc:sldMk cId="0" sldId="315"/>
            <ac:spMk id="1485" creationId="{00000000-0000-0000-0000-000000000000}"/>
          </ac:spMkLst>
        </pc:spChg>
        <pc:spChg chg="del mod">
          <ac:chgData name="Hailey Banack" userId="df58c6bd-3e89-4835-b83d-a52c76bdafc9" providerId="ADAL" clId="{6C8A8FC0-6E32-6746-9133-9F648165E000}" dt="2024-10-18T15:42:01.858" v="3000" actId="21"/>
          <ac:spMkLst>
            <pc:docMk/>
            <pc:sldMk cId="0" sldId="315"/>
            <ac:spMk id="1486" creationId="{00000000-0000-0000-0000-000000000000}"/>
          </ac:spMkLst>
        </pc:spChg>
        <pc:spChg chg="del">
          <ac:chgData name="Hailey Banack" userId="df58c6bd-3e89-4835-b83d-a52c76bdafc9" providerId="ADAL" clId="{6C8A8FC0-6E32-6746-9133-9F648165E000}" dt="2024-10-18T15:09:07.669" v="1719" actId="478"/>
          <ac:spMkLst>
            <pc:docMk/>
            <pc:sldMk cId="0" sldId="315"/>
            <ac:spMk id="1498" creationId="{00000000-0000-0000-0000-000000000000}"/>
          </ac:spMkLst>
        </pc:spChg>
        <pc:spChg chg="del">
          <ac:chgData name="Hailey Banack" userId="df58c6bd-3e89-4835-b83d-a52c76bdafc9" providerId="ADAL" clId="{6C8A8FC0-6E32-6746-9133-9F648165E000}" dt="2024-10-18T15:38:16.332" v="2975" actId="478"/>
          <ac:spMkLst>
            <pc:docMk/>
            <pc:sldMk cId="0" sldId="315"/>
            <ac:spMk id="1499" creationId="{00000000-0000-0000-0000-000000000000}"/>
          </ac:spMkLst>
        </pc:spChg>
        <pc:grpChg chg="del">
          <ac:chgData name="Hailey Banack" userId="df58c6bd-3e89-4835-b83d-a52c76bdafc9" providerId="ADAL" clId="{6C8A8FC0-6E32-6746-9133-9F648165E000}" dt="2024-10-18T15:09:06.880" v="1718" actId="478"/>
          <ac:grpSpMkLst>
            <pc:docMk/>
            <pc:sldMk cId="0" sldId="315"/>
            <ac:grpSpMk id="1490" creationId="{00000000-0000-0000-0000-000000000000}"/>
          </ac:grpSpMkLst>
        </pc:grpChg>
        <pc:grpChg chg="del">
          <ac:chgData name="Hailey Banack" userId="df58c6bd-3e89-4835-b83d-a52c76bdafc9" providerId="ADAL" clId="{6C8A8FC0-6E32-6746-9133-9F648165E000}" dt="2024-10-18T15:09:05.013" v="1717" actId="478"/>
          <ac:grpSpMkLst>
            <pc:docMk/>
            <pc:sldMk cId="0" sldId="315"/>
            <ac:grpSpMk id="1494" creationId="{00000000-0000-0000-0000-000000000000}"/>
          </ac:grpSpMkLst>
        </pc:grpChg>
        <pc:picChg chg="add del mod">
          <ac:chgData name="Hailey Banack" userId="df58c6bd-3e89-4835-b83d-a52c76bdafc9" providerId="ADAL" clId="{6C8A8FC0-6E32-6746-9133-9F648165E000}" dt="2024-10-18T15:09:17.226" v="1726" actId="478"/>
          <ac:picMkLst>
            <pc:docMk/>
            <pc:sldMk cId="0" sldId="315"/>
            <ac:picMk id="4" creationId="{4E809F33-F469-9C0D-3016-2AC07A65D668}"/>
          </ac:picMkLst>
        </pc:picChg>
        <pc:picChg chg="add del mod">
          <ac:chgData name="Hailey Banack" userId="df58c6bd-3e89-4835-b83d-a52c76bdafc9" providerId="ADAL" clId="{6C8A8FC0-6E32-6746-9133-9F648165E000}" dt="2024-10-18T15:09:16.712" v="1725" actId="478"/>
          <ac:picMkLst>
            <pc:docMk/>
            <pc:sldMk cId="0" sldId="315"/>
            <ac:picMk id="5" creationId="{0F2E16EE-AF45-A20A-F613-CF7E72BDDFAE}"/>
          </ac:picMkLst>
        </pc:picChg>
        <pc:picChg chg="add mod">
          <ac:chgData name="Hailey Banack" userId="df58c6bd-3e89-4835-b83d-a52c76bdafc9" providerId="ADAL" clId="{6C8A8FC0-6E32-6746-9133-9F648165E000}" dt="2024-10-18T15:09:36.272" v="1734" actId="1076"/>
          <ac:picMkLst>
            <pc:docMk/>
            <pc:sldMk cId="0" sldId="315"/>
            <ac:picMk id="6" creationId="{BFCD2F7D-FF9F-24B0-B766-F551C7F4F1E3}"/>
          </ac:picMkLst>
        </pc:picChg>
        <pc:picChg chg="add del mod">
          <ac:chgData name="Hailey Banack" userId="df58c6bd-3e89-4835-b83d-a52c76bdafc9" providerId="ADAL" clId="{6C8A8FC0-6E32-6746-9133-9F648165E000}" dt="2024-10-18T15:09:32.145" v="1733" actId="478"/>
          <ac:picMkLst>
            <pc:docMk/>
            <pc:sldMk cId="0" sldId="315"/>
            <ac:picMk id="7" creationId="{0FF79197-ED83-F3C8-500D-C04E6B32ACF5}"/>
          </ac:picMkLst>
        </pc:picChg>
        <pc:picChg chg="add mod">
          <ac:chgData name="Hailey Banack" userId="df58c6bd-3e89-4835-b83d-a52c76bdafc9" providerId="ADAL" clId="{6C8A8FC0-6E32-6746-9133-9F648165E000}" dt="2024-10-18T15:09:28.414" v="1731" actId="1076"/>
          <ac:picMkLst>
            <pc:docMk/>
            <pc:sldMk cId="0" sldId="315"/>
            <ac:picMk id="8" creationId="{E8C3FBAC-B1C7-4201-E6B3-FD795566039B}"/>
          </ac:picMkLst>
        </pc:picChg>
        <pc:picChg chg="add mod">
          <ac:chgData name="Hailey Banack" userId="df58c6bd-3e89-4835-b83d-a52c76bdafc9" providerId="ADAL" clId="{6C8A8FC0-6E32-6746-9133-9F648165E000}" dt="2024-10-18T15:09:30.709" v="1732" actId="1076"/>
          <ac:picMkLst>
            <pc:docMk/>
            <pc:sldMk cId="0" sldId="315"/>
            <ac:picMk id="9" creationId="{D12477AF-6D3A-F30E-95D4-3970E82B8B9B}"/>
          </ac:picMkLst>
        </pc:picChg>
        <pc:picChg chg="add mod">
          <ac:chgData name="Hailey Banack" userId="df58c6bd-3e89-4835-b83d-a52c76bdafc9" providerId="ADAL" clId="{6C8A8FC0-6E32-6746-9133-9F648165E000}" dt="2024-10-18T15:23:26.411" v="2251" actId="1037"/>
          <ac:picMkLst>
            <pc:docMk/>
            <pc:sldMk cId="0" sldId="315"/>
            <ac:picMk id="10" creationId="{30EB7741-4BAD-39C8-38F0-B0D201287D9B}"/>
          </ac:picMkLst>
        </pc:picChg>
        <pc:picChg chg="add del mod">
          <ac:chgData name="Hailey Banack" userId="df58c6bd-3e89-4835-b83d-a52c76bdafc9" providerId="ADAL" clId="{6C8A8FC0-6E32-6746-9133-9F648165E000}" dt="2024-10-18T15:43:33.120" v="3028" actId="21"/>
          <ac:picMkLst>
            <pc:docMk/>
            <pc:sldMk cId="0" sldId="315"/>
            <ac:picMk id="11" creationId="{8EE4AE17-F795-09EE-F1BF-C9823093B235}"/>
          </ac:picMkLst>
        </pc:picChg>
        <pc:picChg chg="add mod">
          <ac:chgData name="Hailey Banack" userId="df58c6bd-3e89-4835-b83d-a52c76bdafc9" providerId="ADAL" clId="{6C8A8FC0-6E32-6746-9133-9F648165E000}" dt="2024-10-18T15:23:24.032" v="2249" actId="1037"/>
          <ac:picMkLst>
            <pc:docMk/>
            <pc:sldMk cId="0" sldId="315"/>
            <ac:picMk id="20" creationId="{5867B39D-044E-D878-2A57-30F2F99CF23D}"/>
          </ac:picMkLst>
        </pc:picChg>
        <pc:picChg chg="add mod">
          <ac:chgData name="Hailey Banack" userId="df58c6bd-3e89-4835-b83d-a52c76bdafc9" providerId="ADAL" clId="{6C8A8FC0-6E32-6746-9133-9F648165E000}" dt="2024-10-18T15:23:22.268" v="2247" actId="1037"/>
          <ac:picMkLst>
            <pc:docMk/>
            <pc:sldMk cId="0" sldId="315"/>
            <ac:picMk id="21" creationId="{DB28DD1A-2116-F87B-A042-03CBA08E5911}"/>
          </ac:picMkLst>
        </pc:picChg>
        <pc:picChg chg="add mod">
          <ac:chgData name="Hailey Banack" userId="df58c6bd-3e89-4835-b83d-a52c76bdafc9" providerId="ADAL" clId="{6C8A8FC0-6E32-6746-9133-9F648165E000}" dt="2024-10-18T15:23:20.179" v="2245" actId="1037"/>
          <ac:picMkLst>
            <pc:docMk/>
            <pc:sldMk cId="0" sldId="315"/>
            <ac:picMk id="22" creationId="{38555DE9-04A7-475B-0A12-BF4340670225}"/>
          </ac:picMkLst>
        </pc:picChg>
        <pc:picChg chg="del">
          <ac:chgData name="Hailey Banack" userId="df58c6bd-3e89-4835-b83d-a52c76bdafc9" providerId="ADAL" clId="{6C8A8FC0-6E32-6746-9133-9F648165E000}" dt="2024-10-18T15:09:01.841" v="1714" actId="478"/>
          <ac:picMkLst>
            <pc:docMk/>
            <pc:sldMk cId="0" sldId="315"/>
            <ac:picMk id="1487" creationId="{00000000-0000-0000-0000-000000000000}"/>
          </ac:picMkLst>
        </pc:picChg>
        <pc:picChg chg="del">
          <ac:chgData name="Hailey Banack" userId="df58c6bd-3e89-4835-b83d-a52c76bdafc9" providerId="ADAL" clId="{6C8A8FC0-6E32-6746-9133-9F648165E000}" dt="2024-10-18T15:09:03.099" v="1715" actId="478"/>
          <ac:picMkLst>
            <pc:docMk/>
            <pc:sldMk cId="0" sldId="315"/>
            <ac:picMk id="1488" creationId="{00000000-0000-0000-0000-000000000000}"/>
          </ac:picMkLst>
        </pc:picChg>
        <pc:picChg chg="del">
          <ac:chgData name="Hailey Banack" userId="df58c6bd-3e89-4835-b83d-a52c76bdafc9" providerId="ADAL" clId="{6C8A8FC0-6E32-6746-9133-9F648165E000}" dt="2024-10-18T15:09:03.753" v="1716" actId="478"/>
          <ac:picMkLst>
            <pc:docMk/>
            <pc:sldMk cId="0" sldId="315"/>
            <ac:picMk id="1489" creationId="{00000000-0000-0000-0000-000000000000}"/>
          </ac:picMkLst>
        </pc:picChg>
      </pc:sldChg>
      <pc:sldChg chg="addSp delSp modSp add mod delAnim modAnim">
        <pc:chgData name="Hailey Banack" userId="df58c6bd-3e89-4835-b83d-a52c76bdafc9" providerId="ADAL" clId="{6C8A8FC0-6E32-6746-9133-9F648165E000}" dt="2024-10-18T15:56:31.323" v="3658" actId="1076"/>
        <pc:sldMkLst>
          <pc:docMk/>
          <pc:sldMk cId="91216775" sldId="316"/>
        </pc:sldMkLst>
        <pc:spChg chg="add del mod">
          <ac:chgData name="Hailey Banack" userId="df58c6bd-3e89-4835-b83d-a52c76bdafc9" providerId="ADAL" clId="{6C8A8FC0-6E32-6746-9133-9F648165E000}" dt="2024-10-18T15:41:36.904" v="2994" actId="478"/>
          <ac:spMkLst>
            <pc:docMk/>
            <pc:sldMk cId="91216775" sldId="316"/>
            <ac:spMk id="3" creationId="{AC194733-AF73-28A6-ABA9-1251D7EC335A}"/>
          </ac:spMkLst>
        </pc:spChg>
        <pc:spChg chg="add del mod">
          <ac:chgData name="Hailey Banack" userId="df58c6bd-3e89-4835-b83d-a52c76bdafc9" providerId="ADAL" clId="{6C8A8FC0-6E32-6746-9133-9F648165E000}" dt="2024-10-18T15:41:42.864" v="2996" actId="478"/>
          <ac:spMkLst>
            <pc:docMk/>
            <pc:sldMk cId="91216775" sldId="316"/>
            <ac:spMk id="5" creationId="{258D7132-56DF-C107-9DF6-1B830818608F}"/>
          </ac:spMkLst>
        </pc:spChg>
        <pc:spChg chg="add mod">
          <ac:chgData name="Hailey Banack" userId="df58c6bd-3e89-4835-b83d-a52c76bdafc9" providerId="ADAL" clId="{6C8A8FC0-6E32-6746-9133-9F648165E000}" dt="2024-10-18T15:41:50.444" v="2998"/>
          <ac:spMkLst>
            <pc:docMk/>
            <pc:sldMk cId="91216775" sldId="316"/>
            <ac:spMk id="6" creationId="{C4954CD0-E99E-B61E-87AF-F9A44C9D678C}"/>
          </ac:spMkLst>
        </pc:spChg>
        <pc:spChg chg="add mod">
          <ac:chgData name="Hailey Banack" userId="df58c6bd-3e89-4835-b83d-a52c76bdafc9" providerId="ADAL" clId="{6C8A8FC0-6E32-6746-9133-9F648165E000}" dt="2024-10-18T15:42:56.948" v="3016" actId="1076"/>
          <ac:spMkLst>
            <pc:docMk/>
            <pc:sldMk cId="91216775" sldId="316"/>
            <ac:spMk id="7" creationId="{70F94260-F94D-D051-E3B0-DF690CED2721}"/>
          </ac:spMkLst>
        </pc:spChg>
        <pc:spChg chg="add mod">
          <ac:chgData name="Hailey Banack" userId="df58c6bd-3e89-4835-b83d-a52c76bdafc9" providerId="ADAL" clId="{6C8A8FC0-6E32-6746-9133-9F648165E000}" dt="2024-10-18T15:42:54.402" v="3015" actId="1076"/>
          <ac:spMkLst>
            <pc:docMk/>
            <pc:sldMk cId="91216775" sldId="316"/>
            <ac:spMk id="8" creationId="{268C3809-1660-F4B5-B491-798372C86982}"/>
          </ac:spMkLst>
        </pc:spChg>
        <pc:spChg chg="del">
          <ac:chgData name="Hailey Banack" userId="df58c6bd-3e89-4835-b83d-a52c76bdafc9" providerId="ADAL" clId="{6C8A8FC0-6E32-6746-9133-9F648165E000}" dt="2024-10-18T15:44:04.910" v="3042" actId="478"/>
          <ac:spMkLst>
            <pc:docMk/>
            <pc:sldMk cId="91216775" sldId="316"/>
            <ac:spMk id="9" creationId="{1AAC3AE4-9DAA-5D7B-2CBB-BB6A7B5C9A3A}"/>
          </ac:spMkLst>
        </pc:spChg>
        <pc:spChg chg="add mod">
          <ac:chgData name="Hailey Banack" userId="df58c6bd-3e89-4835-b83d-a52c76bdafc9" providerId="ADAL" clId="{6C8A8FC0-6E32-6746-9133-9F648165E000}" dt="2024-10-18T15:42:50.453" v="3014" actId="1076"/>
          <ac:spMkLst>
            <pc:docMk/>
            <pc:sldMk cId="91216775" sldId="316"/>
            <ac:spMk id="10" creationId="{36A2D7FC-D18F-872D-D1A7-A06FCCF344F0}"/>
          </ac:spMkLst>
        </pc:spChg>
        <pc:spChg chg="del">
          <ac:chgData name="Hailey Banack" userId="df58c6bd-3e89-4835-b83d-a52c76bdafc9" providerId="ADAL" clId="{6C8A8FC0-6E32-6746-9133-9F648165E000}" dt="2024-10-18T15:44:08.014" v="3044" actId="478"/>
          <ac:spMkLst>
            <pc:docMk/>
            <pc:sldMk cId="91216775" sldId="316"/>
            <ac:spMk id="11" creationId="{3C9B2704-523D-2984-21CA-A7FA5A93E7B9}"/>
          </ac:spMkLst>
        </pc:spChg>
        <pc:spChg chg="del">
          <ac:chgData name="Hailey Banack" userId="df58c6bd-3e89-4835-b83d-a52c76bdafc9" providerId="ADAL" clId="{6C8A8FC0-6E32-6746-9133-9F648165E000}" dt="2024-10-18T15:44:05.986" v="3043" actId="478"/>
          <ac:spMkLst>
            <pc:docMk/>
            <pc:sldMk cId="91216775" sldId="316"/>
            <ac:spMk id="12" creationId="{1F89A7CA-51BF-5229-7422-098C1CDED565}"/>
          </ac:spMkLst>
        </pc:spChg>
        <pc:spChg chg="add mod">
          <ac:chgData name="Hailey Banack" userId="df58c6bd-3e89-4835-b83d-a52c76bdafc9" providerId="ADAL" clId="{6C8A8FC0-6E32-6746-9133-9F648165E000}" dt="2024-10-18T15:42:43.265" v="3012" actId="1076"/>
          <ac:spMkLst>
            <pc:docMk/>
            <pc:sldMk cId="91216775" sldId="316"/>
            <ac:spMk id="14" creationId="{7BB427D4-8676-C5E0-08FA-1E41DB78D273}"/>
          </ac:spMkLst>
        </pc:spChg>
        <pc:spChg chg="add mod">
          <ac:chgData name="Hailey Banack" userId="df58c6bd-3e89-4835-b83d-a52c76bdafc9" providerId="ADAL" clId="{6C8A8FC0-6E32-6746-9133-9F648165E000}" dt="2024-10-18T15:42:47.452" v="3013" actId="1076"/>
          <ac:spMkLst>
            <pc:docMk/>
            <pc:sldMk cId="91216775" sldId="316"/>
            <ac:spMk id="15" creationId="{7118A1E9-70AA-649D-84A2-7CA840CC60D8}"/>
          </ac:spMkLst>
        </pc:spChg>
        <pc:spChg chg="add mod">
          <ac:chgData name="Hailey Banack" userId="df58c6bd-3e89-4835-b83d-a52c76bdafc9" providerId="ADAL" clId="{6C8A8FC0-6E32-6746-9133-9F648165E000}" dt="2024-10-18T15:43:11.797" v="3023" actId="1076"/>
          <ac:spMkLst>
            <pc:docMk/>
            <pc:sldMk cId="91216775" sldId="316"/>
            <ac:spMk id="16" creationId="{7259435F-3C38-8D68-D571-D5BB3A8BA23E}"/>
          </ac:spMkLst>
        </pc:spChg>
        <pc:spChg chg="add mod">
          <ac:chgData name="Hailey Banack" userId="df58c6bd-3e89-4835-b83d-a52c76bdafc9" providerId="ADAL" clId="{6C8A8FC0-6E32-6746-9133-9F648165E000}" dt="2024-10-18T15:43:17.035" v="3024" actId="1076"/>
          <ac:spMkLst>
            <pc:docMk/>
            <pc:sldMk cId="91216775" sldId="316"/>
            <ac:spMk id="17" creationId="{07452F46-5047-6162-10B2-D9A888E29008}"/>
          </ac:spMkLst>
        </pc:spChg>
        <pc:spChg chg="add mod">
          <ac:chgData name="Hailey Banack" userId="df58c6bd-3e89-4835-b83d-a52c76bdafc9" providerId="ADAL" clId="{6C8A8FC0-6E32-6746-9133-9F648165E000}" dt="2024-10-18T15:43:22.320" v="3025" actId="1076"/>
          <ac:spMkLst>
            <pc:docMk/>
            <pc:sldMk cId="91216775" sldId="316"/>
            <ac:spMk id="18" creationId="{2B27E529-48E3-9F56-B6CE-84776E70F90B}"/>
          </ac:spMkLst>
        </pc:spChg>
        <pc:spChg chg="add mod">
          <ac:chgData name="Hailey Banack" userId="df58c6bd-3e89-4835-b83d-a52c76bdafc9" providerId="ADAL" clId="{6C8A8FC0-6E32-6746-9133-9F648165E000}" dt="2024-10-18T15:43:29.197" v="3027" actId="1076"/>
          <ac:spMkLst>
            <pc:docMk/>
            <pc:sldMk cId="91216775" sldId="316"/>
            <ac:spMk id="19" creationId="{9EEDDF92-CFBA-8BF9-BEF5-39D7488088C8}"/>
          </ac:spMkLst>
        </pc:spChg>
        <pc:spChg chg="add mod">
          <ac:chgData name="Hailey Banack" userId="df58c6bd-3e89-4835-b83d-a52c76bdafc9" providerId="ADAL" clId="{6C8A8FC0-6E32-6746-9133-9F648165E000}" dt="2024-10-18T15:43:25.799" v="3026" actId="1076"/>
          <ac:spMkLst>
            <pc:docMk/>
            <pc:sldMk cId="91216775" sldId="316"/>
            <ac:spMk id="20" creationId="{2F1D5097-7FDD-FE58-DFF8-7BE1FD17EB70}"/>
          </ac:spMkLst>
        </pc:spChg>
        <pc:spChg chg="add del mod">
          <ac:chgData name="Hailey Banack" userId="df58c6bd-3e89-4835-b83d-a52c76bdafc9" providerId="ADAL" clId="{6C8A8FC0-6E32-6746-9133-9F648165E000}" dt="2024-10-18T15:44:11.726" v="3046" actId="478"/>
          <ac:spMkLst>
            <pc:docMk/>
            <pc:sldMk cId="91216775" sldId="316"/>
            <ac:spMk id="27" creationId="{A05EACEC-3EE6-E191-0760-666EFCB079AB}"/>
          </ac:spMkLst>
        </pc:spChg>
        <pc:spChg chg="add mod">
          <ac:chgData name="Hailey Banack" userId="df58c6bd-3e89-4835-b83d-a52c76bdafc9" providerId="ADAL" clId="{6C8A8FC0-6E32-6746-9133-9F648165E000}" dt="2024-10-18T15:52:12.722" v="3343" actId="122"/>
          <ac:spMkLst>
            <pc:docMk/>
            <pc:sldMk cId="91216775" sldId="316"/>
            <ac:spMk id="28" creationId="{133E6CD0-F712-4E26-0D70-ABFAC1A9D088}"/>
          </ac:spMkLst>
        </pc:spChg>
        <pc:spChg chg="add del mod">
          <ac:chgData name="Hailey Banack" userId="df58c6bd-3e89-4835-b83d-a52c76bdafc9" providerId="ADAL" clId="{6C8A8FC0-6E32-6746-9133-9F648165E000}" dt="2024-10-18T15:50:33.175" v="3334" actId="478"/>
          <ac:spMkLst>
            <pc:docMk/>
            <pc:sldMk cId="91216775" sldId="316"/>
            <ac:spMk id="30" creationId="{0B617E45-8CCA-4735-0BB7-7B521AC4F0E0}"/>
          </ac:spMkLst>
        </pc:spChg>
        <pc:spChg chg="add mod">
          <ac:chgData name="Hailey Banack" userId="df58c6bd-3e89-4835-b83d-a52c76bdafc9" providerId="ADAL" clId="{6C8A8FC0-6E32-6746-9133-9F648165E000}" dt="2024-10-18T15:56:31.323" v="3658" actId="1076"/>
          <ac:spMkLst>
            <pc:docMk/>
            <pc:sldMk cId="91216775" sldId="316"/>
            <ac:spMk id="32" creationId="{7D756917-B789-24AE-2DD6-C94CBA9E43C7}"/>
          </ac:spMkLst>
        </pc:spChg>
        <pc:spChg chg="add mod">
          <ac:chgData name="Hailey Banack" userId="df58c6bd-3e89-4835-b83d-a52c76bdafc9" providerId="ADAL" clId="{6C8A8FC0-6E32-6746-9133-9F648165E000}" dt="2024-10-18T15:56:26.660" v="3657" actId="20577"/>
          <ac:spMkLst>
            <pc:docMk/>
            <pc:sldMk cId="91216775" sldId="316"/>
            <ac:spMk id="33" creationId="{A6BAF7CC-96C4-4CF4-C2A9-F1B70803FCE9}"/>
          </ac:spMkLst>
        </pc:spChg>
        <pc:spChg chg="del mod">
          <ac:chgData name="Hailey Banack" userId="df58c6bd-3e89-4835-b83d-a52c76bdafc9" providerId="ADAL" clId="{6C8A8FC0-6E32-6746-9133-9F648165E000}" dt="2024-10-18T15:41:34.136" v="2993" actId="478"/>
          <ac:spMkLst>
            <pc:docMk/>
            <pc:sldMk cId="91216775" sldId="316"/>
            <ac:spMk id="326" creationId="{00000000-0000-0000-0000-000000000000}"/>
          </ac:spMkLst>
        </pc:spChg>
        <pc:spChg chg="del">
          <ac:chgData name="Hailey Banack" userId="df58c6bd-3e89-4835-b83d-a52c76bdafc9" providerId="ADAL" clId="{6C8A8FC0-6E32-6746-9133-9F648165E000}" dt="2024-10-18T15:41:39.176" v="2995" actId="478"/>
          <ac:spMkLst>
            <pc:docMk/>
            <pc:sldMk cId="91216775" sldId="316"/>
            <ac:spMk id="330" creationId="{00000000-0000-0000-0000-000000000000}"/>
          </ac:spMkLst>
        </pc:spChg>
        <pc:spChg chg="del">
          <ac:chgData name="Hailey Banack" userId="df58c6bd-3e89-4835-b83d-a52c76bdafc9" providerId="ADAL" clId="{6C8A8FC0-6E32-6746-9133-9F648165E000}" dt="2024-10-18T15:50:31.029" v="3333" actId="478"/>
          <ac:spMkLst>
            <pc:docMk/>
            <pc:sldMk cId="91216775" sldId="316"/>
            <ac:spMk id="332" creationId="{00000000-0000-0000-0000-000000000000}"/>
          </ac:spMkLst>
        </pc:spChg>
        <pc:spChg chg="del">
          <ac:chgData name="Hailey Banack" userId="df58c6bd-3e89-4835-b83d-a52c76bdafc9" providerId="ADAL" clId="{6C8A8FC0-6E32-6746-9133-9F648165E000}" dt="2024-10-18T15:44:09.854" v="3045" actId="478"/>
          <ac:spMkLst>
            <pc:docMk/>
            <pc:sldMk cId="91216775" sldId="316"/>
            <ac:spMk id="333" creationId="{00000000-0000-0000-0000-000000000000}"/>
          </ac:spMkLst>
        </pc:spChg>
        <pc:picChg chg="del mod">
          <ac:chgData name="Hailey Banack" userId="df58c6bd-3e89-4835-b83d-a52c76bdafc9" providerId="ADAL" clId="{6C8A8FC0-6E32-6746-9133-9F648165E000}" dt="2024-10-18T15:41:30.714" v="2991" actId="478"/>
          <ac:picMkLst>
            <pc:docMk/>
            <pc:sldMk cId="91216775" sldId="316"/>
            <ac:picMk id="13" creationId="{2E2B05F2-BFA2-C0E1-7E7F-56A9E5660F1D}"/>
          </ac:picMkLst>
        </pc:picChg>
        <pc:picChg chg="add mod">
          <ac:chgData name="Hailey Banack" userId="df58c6bd-3e89-4835-b83d-a52c76bdafc9" providerId="ADAL" clId="{6C8A8FC0-6E32-6746-9133-9F648165E000}" dt="2024-10-18T15:44:00.521" v="3041" actId="1076"/>
          <ac:picMkLst>
            <pc:docMk/>
            <pc:sldMk cId="91216775" sldId="316"/>
            <ac:picMk id="21" creationId="{D2D40FF5-E4F9-F2AC-CE1F-DA45DB234538}"/>
          </ac:picMkLst>
        </pc:picChg>
        <pc:picChg chg="add mod">
          <ac:chgData name="Hailey Banack" userId="df58c6bd-3e89-4835-b83d-a52c76bdafc9" providerId="ADAL" clId="{6C8A8FC0-6E32-6746-9133-9F648165E000}" dt="2024-10-18T15:43:57.266" v="3040" actId="14100"/>
          <ac:picMkLst>
            <pc:docMk/>
            <pc:sldMk cId="91216775" sldId="316"/>
            <ac:picMk id="22" creationId="{3220C36C-3907-ADEA-CDDE-AD055DEB059D}"/>
          </ac:picMkLst>
        </pc:picChg>
        <pc:picChg chg="add mod">
          <ac:chgData name="Hailey Banack" userId="df58c6bd-3e89-4835-b83d-a52c76bdafc9" providerId="ADAL" clId="{6C8A8FC0-6E32-6746-9133-9F648165E000}" dt="2024-10-18T15:43:50.757" v="3037" actId="1037"/>
          <ac:picMkLst>
            <pc:docMk/>
            <pc:sldMk cId="91216775" sldId="316"/>
            <ac:picMk id="23" creationId="{B51895F6-7F34-66B3-5C84-507561E8B442}"/>
          </ac:picMkLst>
        </pc:picChg>
        <pc:picChg chg="add mod">
          <ac:chgData name="Hailey Banack" userId="df58c6bd-3e89-4835-b83d-a52c76bdafc9" providerId="ADAL" clId="{6C8A8FC0-6E32-6746-9133-9F648165E000}" dt="2024-10-18T15:43:43.713" v="3035" actId="1076"/>
          <ac:picMkLst>
            <pc:docMk/>
            <pc:sldMk cId="91216775" sldId="316"/>
            <ac:picMk id="24" creationId="{67A66249-215C-68C2-919F-3E90A9A6D910}"/>
          </ac:picMkLst>
        </pc:picChg>
        <pc:picChg chg="add mod">
          <ac:chgData name="Hailey Banack" userId="df58c6bd-3e89-4835-b83d-a52c76bdafc9" providerId="ADAL" clId="{6C8A8FC0-6E32-6746-9133-9F648165E000}" dt="2024-10-18T15:43:40.300" v="3034" actId="1076"/>
          <ac:picMkLst>
            <pc:docMk/>
            <pc:sldMk cId="91216775" sldId="316"/>
            <ac:picMk id="25" creationId="{62D75FD2-14B8-C9C9-5240-A426CB67A1A9}"/>
          </ac:picMkLst>
        </pc:picChg>
        <pc:picChg chg="add mod">
          <ac:chgData name="Hailey Banack" userId="df58c6bd-3e89-4835-b83d-a52c76bdafc9" providerId="ADAL" clId="{6C8A8FC0-6E32-6746-9133-9F648165E000}" dt="2024-10-18T15:56:04.007" v="3648" actId="14100"/>
          <ac:picMkLst>
            <pc:docMk/>
            <pc:sldMk cId="91216775" sldId="316"/>
            <ac:picMk id="31" creationId="{8C7B0DED-9F38-9FA0-3638-8DCB39F11159}"/>
          </ac:picMkLst>
        </pc:picChg>
      </pc:sldChg>
      <pc:sldMasterChg chg="delSldLayout">
        <pc:chgData name="Hailey Banack" userId="df58c6bd-3e89-4835-b83d-a52c76bdafc9" providerId="ADAL" clId="{6C8A8FC0-6E32-6746-9133-9F648165E000}" dt="2024-10-18T15:45:06.295" v="3048" actId="2696"/>
        <pc:sldMasterMkLst>
          <pc:docMk/>
          <pc:sldMasterMk cId="0" sldId="2147483692"/>
        </pc:sldMasterMkLst>
        <pc:sldLayoutChg chg="del">
          <pc:chgData name="Hailey Banack" userId="df58c6bd-3e89-4835-b83d-a52c76bdafc9" providerId="ADAL" clId="{6C8A8FC0-6E32-6746-9133-9F648165E000}" dt="2024-10-18T15:40:08.789" v="2985" actId="2696"/>
          <pc:sldLayoutMkLst>
            <pc:docMk/>
            <pc:sldMasterMk cId="0" sldId="2147483692"/>
            <pc:sldLayoutMk cId="2993703257" sldId="2147483693"/>
          </pc:sldLayoutMkLst>
        </pc:sldLayoutChg>
        <pc:sldLayoutChg chg="del">
          <pc:chgData name="Hailey Banack" userId="df58c6bd-3e89-4835-b83d-a52c76bdafc9" providerId="ADAL" clId="{6C8A8FC0-6E32-6746-9133-9F648165E000}" dt="2024-10-18T15:45:06.295" v="3048" actId="2696"/>
          <pc:sldLayoutMkLst>
            <pc:docMk/>
            <pc:sldMasterMk cId="0" sldId="2147483692"/>
            <pc:sldLayoutMk cId="1234855328" sldId="2147483694"/>
          </pc:sldLayoutMkLst>
        </pc:sldLayoutChg>
      </pc:sldMasterChg>
    </pc:docChg>
  </pc:docChgLst>
  <pc:docChgLst>
    <pc:chgData name="Hailey Banack" userId="df58c6bd-3e89-4835-b83d-a52c76bdafc9" providerId="ADAL" clId="{D61DCC64-589E-314C-AC94-3CDFF95DC045}"/>
    <pc:docChg chg="undo custSel addSld delSld modSld">
      <pc:chgData name="Hailey Banack" userId="df58c6bd-3e89-4835-b83d-a52c76bdafc9" providerId="ADAL" clId="{D61DCC64-589E-314C-AC94-3CDFF95DC045}" dt="2024-10-18T18:43:29.714" v="3146" actId="20577"/>
      <pc:docMkLst>
        <pc:docMk/>
      </pc:docMkLst>
      <pc:sldChg chg="modSp mod">
        <pc:chgData name="Hailey Banack" userId="df58c6bd-3e89-4835-b83d-a52c76bdafc9" providerId="ADAL" clId="{D61DCC64-589E-314C-AC94-3CDFF95DC045}" dt="2024-10-18T17:13:32.367" v="53" actId="20577"/>
        <pc:sldMkLst>
          <pc:docMk/>
          <pc:sldMk cId="0" sldId="256"/>
        </pc:sldMkLst>
        <pc:spChg chg="mod">
          <ac:chgData name="Hailey Banack" userId="df58c6bd-3e89-4835-b83d-a52c76bdafc9" providerId="ADAL" clId="{D61DCC64-589E-314C-AC94-3CDFF95DC045}" dt="2024-10-18T17:13:29.250" v="51" actId="1076"/>
          <ac:spMkLst>
            <pc:docMk/>
            <pc:sldMk cId="0" sldId="256"/>
            <ac:spMk id="2" creationId="{8E75CED5-F62D-F782-C6AD-B1C351FE3092}"/>
          </ac:spMkLst>
        </pc:spChg>
        <pc:spChg chg="mod">
          <ac:chgData name="Hailey Banack" userId="df58c6bd-3e89-4835-b83d-a52c76bdafc9" providerId="ADAL" clId="{D61DCC64-589E-314C-AC94-3CDFF95DC045}" dt="2024-10-18T17:13:32.367" v="53" actId="20577"/>
          <ac:spMkLst>
            <pc:docMk/>
            <pc:sldMk cId="0" sldId="256"/>
            <ac:spMk id="5" creationId="{6E551378-DE19-955F-700C-755DD5B1BBDC}"/>
          </ac:spMkLst>
        </pc:spChg>
        <pc:spChg chg="mod">
          <ac:chgData name="Hailey Banack" userId="df58c6bd-3e89-4835-b83d-a52c76bdafc9" providerId="ADAL" clId="{D61DCC64-589E-314C-AC94-3CDFF95DC045}" dt="2024-10-18T17:13:18.729" v="47" actId="20577"/>
          <ac:spMkLst>
            <pc:docMk/>
            <pc:sldMk cId="0" sldId="256"/>
            <ac:spMk id="309" creationId="{00000000-0000-0000-0000-000000000000}"/>
          </ac:spMkLst>
        </pc:spChg>
      </pc:sldChg>
      <pc:sldChg chg="addSp delSp modSp mod delAnim">
        <pc:chgData name="Hailey Banack" userId="df58c6bd-3e89-4835-b83d-a52c76bdafc9" providerId="ADAL" clId="{D61DCC64-589E-314C-AC94-3CDFF95DC045}" dt="2024-10-18T17:47:05.342" v="1440" actId="1076"/>
        <pc:sldMkLst>
          <pc:docMk/>
          <pc:sldMk cId="0" sldId="258"/>
        </pc:sldMkLst>
        <pc:spChg chg="add del mod">
          <ac:chgData name="Hailey Banack" userId="df58c6bd-3e89-4835-b83d-a52c76bdafc9" providerId="ADAL" clId="{D61DCC64-589E-314C-AC94-3CDFF95DC045}" dt="2024-10-18T17:41:15.830" v="957" actId="478"/>
          <ac:spMkLst>
            <pc:docMk/>
            <pc:sldMk cId="0" sldId="258"/>
            <ac:spMk id="3" creationId="{340514AE-7A53-95CF-E885-E492AA86DCA8}"/>
          </ac:spMkLst>
        </pc:spChg>
        <pc:spChg chg="add del mod">
          <ac:chgData name="Hailey Banack" userId="df58c6bd-3e89-4835-b83d-a52c76bdafc9" providerId="ADAL" clId="{D61DCC64-589E-314C-AC94-3CDFF95DC045}" dt="2024-10-18T17:45:56.061" v="1358" actId="478"/>
          <ac:spMkLst>
            <pc:docMk/>
            <pc:sldMk cId="0" sldId="258"/>
            <ac:spMk id="5" creationId="{8EE6B731-0C76-E869-E933-FEE7204917E3}"/>
          </ac:spMkLst>
        </pc:spChg>
        <pc:spChg chg="add mod">
          <ac:chgData name="Hailey Banack" userId="df58c6bd-3e89-4835-b83d-a52c76bdafc9" providerId="ADAL" clId="{D61DCC64-589E-314C-AC94-3CDFF95DC045}" dt="2024-10-18T17:46:30.351" v="1425" actId="1076"/>
          <ac:spMkLst>
            <pc:docMk/>
            <pc:sldMk cId="0" sldId="258"/>
            <ac:spMk id="6" creationId="{0DAF6661-FD9E-C317-FBA7-0FFA04F66C6A}"/>
          </ac:spMkLst>
        </pc:spChg>
        <pc:spChg chg="mod">
          <ac:chgData name="Hailey Banack" userId="df58c6bd-3e89-4835-b83d-a52c76bdafc9" providerId="ADAL" clId="{D61DCC64-589E-314C-AC94-3CDFF95DC045}" dt="2024-10-18T17:47:05.342" v="1440" actId="1076"/>
          <ac:spMkLst>
            <pc:docMk/>
            <pc:sldMk cId="0" sldId="258"/>
            <ac:spMk id="9" creationId="{1AAC3AE4-9DAA-5D7B-2CBB-BB6A7B5C9A3A}"/>
          </ac:spMkLst>
        </pc:spChg>
        <pc:spChg chg="del">
          <ac:chgData name="Hailey Banack" userId="df58c6bd-3e89-4835-b83d-a52c76bdafc9" providerId="ADAL" clId="{D61DCC64-589E-314C-AC94-3CDFF95DC045}" dt="2024-10-18T17:41:40.331" v="1047" actId="478"/>
          <ac:spMkLst>
            <pc:docMk/>
            <pc:sldMk cId="0" sldId="258"/>
            <ac:spMk id="11" creationId="{3C9B2704-523D-2984-21CA-A7FA5A93E7B9}"/>
          </ac:spMkLst>
        </pc:spChg>
        <pc:spChg chg="del">
          <ac:chgData name="Hailey Banack" userId="df58c6bd-3e89-4835-b83d-a52c76bdafc9" providerId="ADAL" clId="{D61DCC64-589E-314C-AC94-3CDFF95DC045}" dt="2024-10-18T17:41:45.349" v="1050" actId="478"/>
          <ac:spMkLst>
            <pc:docMk/>
            <pc:sldMk cId="0" sldId="258"/>
            <ac:spMk id="12" creationId="{1F89A7CA-51BF-5229-7422-098C1CDED565}"/>
          </ac:spMkLst>
        </pc:spChg>
        <pc:spChg chg="mod">
          <ac:chgData name="Hailey Banack" userId="df58c6bd-3e89-4835-b83d-a52c76bdafc9" providerId="ADAL" clId="{D61DCC64-589E-314C-AC94-3CDFF95DC045}" dt="2024-10-18T17:43:34.521" v="1231" actId="1037"/>
          <ac:spMkLst>
            <pc:docMk/>
            <pc:sldMk cId="0" sldId="258"/>
            <ac:spMk id="326" creationId="{00000000-0000-0000-0000-000000000000}"/>
          </ac:spMkLst>
        </pc:spChg>
        <pc:spChg chg="mod">
          <ac:chgData name="Hailey Banack" userId="df58c6bd-3e89-4835-b83d-a52c76bdafc9" providerId="ADAL" clId="{D61DCC64-589E-314C-AC94-3CDFF95DC045}" dt="2024-10-18T17:41:49.820" v="1052" actId="1076"/>
          <ac:spMkLst>
            <pc:docMk/>
            <pc:sldMk cId="0" sldId="258"/>
            <ac:spMk id="330" creationId="{00000000-0000-0000-0000-000000000000}"/>
          </ac:spMkLst>
        </pc:spChg>
        <pc:spChg chg="del">
          <ac:chgData name="Hailey Banack" userId="df58c6bd-3e89-4835-b83d-a52c76bdafc9" providerId="ADAL" clId="{D61DCC64-589E-314C-AC94-3CDFF95DC045}" dt="2024-10-18T17:41:09.646" v="955" actId="478"/>
          <ac:spMkLst>
            <pc:docMk/>
            <pc:sldMk cId="0" sldId="258"/>
            <ac:spMk id="333" creationId="{00000000-0000-0000-0000-000000000000}"/>
          </ac:spMkLst>
        </pc:spChg>
        <pc:picChg chg="add mod">
          <ac:chgData name="Hailey Banack" userId="df58c6bd-3e89-4835-b83d-a52c76bdafc9" providerId="ADAL" clId="{D61DCC64-589E-314C-AC94-3CDFF95DC045}" dt="2024-10-18T17:45:43.710" v="1355" actId="1076"/>
          <ac:picMkLst>
            <pc:docMk/>
            <pc:sldMk cId="0" sldId="258"/>
            <ac:picMk id="4" creationId="{935B8817-2FE3-660E-4487-98F4F56C2B7A}"/>
          </ac:picMkLst>
        </pc:picChg>
        <pc:picChg chg="mod">
          <ac:chgData name="Hailey Banack" userId="df58c6bd-3e89-4835-b83d-a52c76bdafc9" providerId="ADAL" clId="{D61DCC64-589E-314C-AC94-3CDFF95DC045}" dt="2024-10-18T17:43:24.852" v="1198" actId="1076"/>
          <ac:picMkLst>
            <pc:docMk/>
            <pc:sldMk cId="0" sldId="258"/>
            <ac:picMk id="13" creationId="{2E2B05F2-BFA2-C0E1-7E7F-56A9E5660F1D}"/>
          </ac:picMkLst>
        </pc:picChg>
      </pc:sldChg>
      <pc:sldChg chg="modSp">
        <pc:chgData name="Hailey Banack" userId="df58c6bd-3e89-4835-b83d-a52c76bdafc9" providerId="ADAL" clId="{D61DCC64-589E-314C-AC94-3CDFF95DC045}" dt="2024-10-18T17:22:39.940" v="166" actId="20577"/>
        <pc:sldMkLst>
          <pc:docMk/>
          <pc:sldMk cId="0" sldId="259"/>
        </pc:sldMkLst>
        <pc:spChg chg="mod">
          <ac:chgData name="Hailey Banack" userId="df58c6bd-3e89-4835-b83d-a52c76bdafc9" providerId="ADAL" clId="{D61DCC64-589E-314C-AC94-3CDFF95DC045}" dt="2024-10-18T17:22:39.940" v="166" actId="20577"/>
          <ac:spMkLst>
            <pc:docMk/>
            <pc:sldMk cId="0" sldId="259"/>
            <ac:spMk id="343" creationId="{00000000-0000-0000-0000-000000000000}"/>
          </ac:spMkLst>
        </pc:spChg>
      </pc:sldChg>
      <pc:sldChg chg="modSp mod">
        <pc:chgData name="Hailey Banack" userId="df58c6bd-3e89-4835-b83d-a52c76bdafc9" providerId="ADAL" clId="{D61DCC64-589E-314C-AC94-3CDFF95DC045}" dt="2024-10-18T17:16:47.817" v="159" actId="1036"/>
        <pc:sldMkLst>
          <pc:docMk/>
          <pc:sldMk cId="0" sldId="261"/>
        </pc:sldMkLst>
        <pc:spChg chg="mod">
          <ac:chgData name="Hailey Banack" userId="df58c6bd-3e89-4835-b83d-a52c76bdafc9" providerId="ADAL" clId="{D61DCC64-589E-314C-AC94-3CDFF95DC045}" dt="2024-10-18T17:16:34.834" v="158" actId="20577"/>
          <ac:spMkLst>
            <pc:docMk/>
            <pc:sldMk cId="0" sldId="261"/>
            <ac:spMk id="365" creationId="{00000000-0000-0000-0000-000000000000}"/>
          </ac:spMkLst>
        </pc:spChg>
        <pc:spChg chg="mod">
          <ac:chgData name="Hailey Banack" userId="df58c6bd-3e89-4835-b83d-a52c76bdafc9" providerId="ADAL" clId="{D61DCC64-589E-314C-AC94-3CDFF95DC045}" dt="2024-10-18T17:14:54.810" v="105" actId="20577"/>
          <ac:spMkLst>
            <pc:docMk/>
            <pc:sldMk cId="0" sldId="261"/>
            <ac:spMk id="366" creationId="{00000000-0000-0000-0000-000000000000}"/>
          </ac:spMkLst>
        </pc:spChg>
        <pc:picChg chg="mod">
          <ac:chgData name="Hailey Banack" userId="df58c6bd-3e89-4835-b83d-a52c76bdafc9" providerId="ADAL" clId="{D61DCC64-589E-314C-AC94-3CDFF95DC045}" dt="2024-10-18T17:16:47.817" v="159" actId="1036"/>
          <ac:picMkLst>
            <pc:docMk/>
            <pc:sldMk cId="0" sldId="261"/>
            <ac:picMk id="2" creationId="{EE884F72-2C9E-2ACB-D452-2AAB4D0CD42B}"/>
          </ac:picMkLst>
        </pc:picChg>
      </pc:sldChg>
      <pc:sldChg chg="modSp mod">
        <pc:chgData name="Hailey Banack" userId="df58c6bd-3e89-4835-b83d-a52c76bdafc9" providerId="ADAL" clId="{D61DCC64-589E-314C-AC94-3CDFF95DC045}" dt="2024-10-18T18:43:05.366" v="3108" actId="403"/>
        <pc:sldMkLst>
          <pc:docMk/>
          <pc:sldMk cId="0" sldId="262"/>
        </pc:sldMkLst>
        <pc:spChg chg="mod">
          <ac:chgData name="Hailey Banack" userId="df58c6bd-3e89-4835-b83d-a52c76bdafc9" providerId="ADAL" clId="{D61DCC64-589E-314C-AC94-3CDFF95DC045}" dt="2024-10-18T18:43:05.366" v="3108" actId="403"/>
          <ac:spMkLst>
            <pc:docMk/>
            <pc:sldMk cId="0" sldId="262"/>
            <ac:spMk id="375" creationId="{00000000-0000-0000-0000-000000000000}"/>
          </ac:spMkLst>
        </pc:spChg>
      </pc:sldChg>
      <pc:sldChg chg="addSp delSp modSp mod delAnim modAnim">
        <pc:chgData name="Hailey Banack" userId="df58c6bd-3e89-4835-b83d-a52c76bdafc9" providerId="ADAL" clId="{D61DCC64-589E-314C-AC94-3CDFF95DC045}" dt="2024-10-18T18:41:28.435" v="3063" actId="1076"/>
        <pc:sldMkLst>
          <pc:docMk/>
          <pc:sldMk cId="0" sldId="264"/>
        </pc:sldMkLst>
        <pc:spChg chg="mod">
          <ac:chgData name="Hailey Banack" userId="df58c6bd-3e89-4835-b83d-a52c76bdafc9" providerId="ADAL" clId="{D61DCC64-589E-314C-AC94-3CDFF95DC045}" dt="2024-10-18T18:19:02.389" v="2376"/>
          <ac:spMkLst>
            <pc:docMk/>
            <pc:sldMk cId="0" sldId="264"/>
            <ac:spMk id="3" creationId="{548D84A8-C4A5-2ACB-FC0C-C7177F06DFF4}"/>
          </ac:spMkLst>
        </pc:spChg>
        <pc:spChg chg="mod">
          <ac:chgData name="Hailey Banack" userId="df58c6bd-3e89-4835-b83d-a52c76bdafc9" providerId="ADAL" clId="{D61DCC64-589E-314C-AC94-3CDFF95DC045}" dt="2024-10-18T18:19:02.389" v="2376"/>
          <ac:spMkLst>
            <pc:docMk/>
            <pc:sldMk cId="0" sldId="264"/>
            <ac:spMk id="6" creationId="{47D0EE77-3A5E-FFD4-FDFE-765C677FF26C}"/>
          </ac:spMkLst>
        </pc:spChg>
        <pc:spChg chg="mod">
          <ac:chgData name="Hailey Banack" userId="df58c6bd-3e89-4835-b83d-a52c76bdafc9" providerId="ADAL" clId="{D61DCC64-589E-314C-AC94-3CDFF95DC045}" dt="2024-10-18T18:19:10.259" v="2379" actId="1076"/>
          <ac:spMkLst>
            <pc:docMk/>
            <pc:sldMk cId="0" sldId="264"/>
            <ac:spMk id="8" creationId="{74A248F6-2658-A9CF-8C21-17504AF72BB9}"/>
          </ac:spMkLst>
        </pc:spChg>
        <pc:spChg chg="add mod">
          <ac:chgData name="Hailey Banack" userId="df58c6bd-3e89-4835-b83d-a52c76bdafc9" providerId="ADAL" clId="{D61DCC64-589E-314C-AC94-3CDFF95DC045}" dt="2024-10-18T18:24:33.415" v="2767" actId="1038"/>
          <ac:spMkLst>
            <pc:docMk/>
            <pc:sldMk cId="0" sldId="264"/>
            <ac:spMk id="10" creationId="{C0C2CF6C-6036-0741-D154-6908BD6E1006}"/>
          </ac:spMkLst>
        </pc:spChg>
        <pc:spChg chg="add mod">
          <ac:chgData name="Hailey Banack" userId="df58c6bd-3e89-4835-b83d-a52c76bdafc9" providerId="ADAL" clId="{D61DCC64-589E-314C-AC94-3CDFF95DC045}" dt="2024-10-18T18:24:52.084" v="2773" actId="1036"/>
          <ac:spMkLst>
            <pc:docMk/>
            <pc:sldMk cId="0" sldId="264"/>
            <ac:spMk id="11" creationId="{1A794D49-145F-85E3-E38B-EF434C835E9C}"/>
          </ac:spMkLst>
        </pc:spChg>
        <pc:spChg chg="del">
          <ac:chgData name="Hailey Banack" userId="df58c6bd-3e89-4835-b83d-a52c76bdafc9" providerId="ADAL" clId="{D61DCC64-589E-314C-AC94-3CDFF95DC045}" dt="2024-10-18T18:32:00.841" v="2774" actId="478"/>
          <ac:spMkLst>
            <pc:docMk/>
            <pc:sldMk cId="0" sldId="264"/>
            <ac:spMk id="13" creationId="{EB1F850E-AD8E-248D-5E6A-1BD69E68C330}"/>
          </ac:spMkLst>
        </pc:spChg>
        <pc:spChg chg="del">
          <ac:chgData name="Hailey Banack" userId="df58c6bd-3e89-4835-b83d-a52c76bdafc9" providerId="ADAL" clId="{D61DCC64-589E-314C-AC94-3CDFF95DC045}" dt="2024-10-18T18:19:01.578" v="2375" actId="478"/>
          <ac:spMkLst>
            <pc:docMk/>
            <pc:sldMk cId="0" sldId="264"/>
            <ac:spMk id="18" creationId="{9FF55E13-3334-A0DB-CE38-5818F90943AA}"/>
          </ac:spMkLst>
        </pc:spChg>
        <pc:spChg chg="mod">
          <ac:chgData name="Hailey Banack" userId="df58c6bd-3e89-4835-b83d-a52c76bdafc9" providerId="ADAL" clId="{D61DCC64-589E-314C-AC94-3CDFF95DC045}" dt="2024-10-18T18:36:44.989" v="3045" actId="113"/>
          <ac:spMkLst>
            <pc:docMk/>
            <pc:sldMk cId="0" sldId="264"/>
            <ac:spMk id="21" creationId="{BFBDB368-F145-9CAB-BBB2-9D610FF30CF6}"/>
          </ac:spMkLst>
        </pc:spChg>
        <pc:spChg chg="mod">
          <ac:chgData name="Hailey Banack" userId="df58c6bd-3e89-4835-b83d-a52c76bdafc9" providerId="ADAL" clId="{D61DCC64-589E-314C-AC94-3CDFF95DC045}" dt="2024-10-18T18:41:04.907" v="3054" actId="1076"/>
          <ac:spMkLst>
            <pc:docMk/>
            <pc:sldMk cId="0" sldId="264"/>
            <ac:spMk id="406" creationId="{00000000-0000-0000-0000-000000000000}"/>
          </ac:spMkLst>
        </pc:spChg>
        <pc:spChg chg="mod">
          <ac:chgData name="Hailey Banack" userId="df58c6bd-3e89-4835-b83d-a52c76bdafc9" providerId="ADAL" clId="{D61DCC64-589E-314C-AC94-3CDFF95DC045}" dt="2024-10-18T18:41:28.435" v="3063" actId="1076"/>
          <ac:spMkLst>
            <pc:docMk/>
            <pc:sldMk cId="0" sldId="264"/>
            <ac:spMk id="407" creationId="{00000000-0000-0000-0000-000000000000}"/>
          </ac:spMkLst>
        </pc:spChg>
        <pc:grpChg chg="add mod">
          <ac:chgData name="Hailey Banack" userId="df58c6bd-3e89-4835-b83d-a52c76bdafc9" providerId="ADAL" clId="{D61DCC64-589E-314C-AC94-3CDFF95DC045}" dt="2024-10-18T18:19:29.445" v="2386" actId="14100"/>
          <ac:grpSpMkLst>
            <pc:docMk/>
            <pc:sldMk cId="0" sldId="264"/>
            <ac:grpSpMk id="2" creationId="{5FF35DA3-FFB8-2A28-EAE2-9B198C4A0B9D}"/>
          </ac:grpSpMkLst>
        </pc:grpChg>
        <pc:picChg chg="del mod">
          <ac:chgData name="Hailey Banack" userId="df58c6bd-3e89-4835-b83d-a52c76bdafc9" providerId="ADAL" clId="{D61DCC64-589E-314C-AC94-3CDFF95DC045}" dt="2024-10-18T18:41:10.889" v="3057" actId="478"/>
          <ac:picMkLst>
            <pc:docMk/>
            <pc:sldMk cId="0" sldId="264"/>
            <ac:picMk id="4" creationId="{2AD39E74-6E60-0871-4DF0-F785C94537D0}"/>
          </ac:picMkLst>
        </pc:picChg>
        <pc:picChg chg="mod">
          <ac:chgData name="Hailey Banack" userId="df58c6bd-3e89-4835-b83d-a52c76bdafc9" providerId="ADAL" clId="{D61DCC64-589E-314C-AC94-3CDFF95DC045}" dt="2024-10-18T18:41:09.122" v="3056" actId="1076"/>
          <ac:picMkLst>
            <pc:docMk/>
            <pc:sldMk cId="0" sldId="264"/>
            <ac:picMk id="5" creationId="{C2F032C0-C9A5-9905-1C45-9120D2ECAFBE}"/>
          </ac:picMkLst>
        </pc:picChg>
        <pc:picChg chg="mod">
          <ac:chgData name="Hailey Banack" userId="df58c6bd-3e89-4835-b83d-a52c76bdafc9" providerId="ADAL" clId="{D61DCC64-589E-314C-AC94-3CDFF95DC045}" dt="2024-10-18T18:19:08.168" v="2378" actId="1076"/>
          <ac:picMkLst>
            <pc:docMk/>
            <pc:sldMk cId="0" sldId="264"/>
            <ac:picMk id="7" creationId="{1169213D-70AE-F90C-850B-8AD30F9CDA04}"/>
          </ac:picMkLst>
        </pc:picChg>
        <pc:picChg chg="add del mod">
          <ac:chgData name="Hailey Banack" userId="df58c6bd-3e89-4835-b83d-a52c76bdafc9" providerId="ADAL" clId="{D61DCC64-589E-314C-AC94-3CDFF95DC045}" dt="2024-10-18T18:24:06.757" v="2756" actId="478"/>
          <ac:picMkLst>
            <pc:docMk/>
            <pc:sldMk cId="0" sldId="264"/>
            <ac:picMk id="9" creationId="{C7E95C12-57D7-3AAF-1DCF-B9F2CD0E2253}"/>
          </ac:picMkLst>
        </pc:picChg>
        <pc:picChg chg="add mod">
          <ac:chgData name="Hailey Banack" userId="df58c6bd-3e89-4835-b83d-a52c76bdafc9" providerId="ADAL" clId="{D61DCC64-589E-314C-AC94-3CDFF95DC045}" dt="2024-10-18T18:36:29.211" v="3044"/>
          <ac:picMkLst>
            <pc:docMk/>
            <pc:sldMk cId="0" sldId="264"/>
            <ac:picMk id="12" creationId="{708651EE-2862-98F7-596B-3E6A1DBF07A9}"/>
          </ac:picMkLst>
        </pc:picChg>
        <pc:picChg chg="add mod">
          <ac:chgData name="Hailey Banack" userId="df58c6bd-3e89-4835-b83d-a52c76bdafc9" providerId="ADAL" clId="{D61DCC64-589E-314C-AC94-3CDFF95DC045}" dt="2024-10-18T18:41:25.596" v="3062" actId="1076"/>
          <ac:picMkLst>
            <pc:docMk/>
            <pc:sldMk cId="0" sldId="264"/>
            <ac:picMk id="14" creationId="{944B9124-BD14-6824-5722-5AEAA97C2AE3}"/>
          </ac:picMkLst>
        </pc:picChg>
        <pc:picChg chg="del">
          <ac:chgData name="Hailey Banack" userId="df58c6bd-3e89-4835-b83d-a52c76bdafc9" providerId="ADAL" clId="{D61DCC64-589E-314C-AC94-3CDFF95DC045}" dt="2024-10-18T18:22:43.461" v="2744" actId="478"/>
          <ac:picMkLst>
            <pc:docMk/>
            <pc:sldMk cId="0" sldId="264"/>
            <ac:picMk id="22" creationId="{B57D91BA-5288-28A5-FE76-74C0DBC16985}"/>
          </ac:picMkLst>
        </pc:picChg>
      </pc:sldChg>
      <pc:sldChg chg="modSp">
        <pc:chgData name="Hailey Banack" userId="df58c6bd-3e89-4835-b83d-a52c76bdafc9" providerId="ADAL" clId="{D61DCC64-589E-314C-AC94-3CDFF95DC045}" dt="2024-10-18T18:43:29.714" v="3146" actId="20577"/>
        <pc:sldMkLst>
          <pc:docMk/>
          <pc:sldMk cId="0" sldId="276"/>
        </pc:sldMkLst>
        <pc:spChg chg="mod">
          <ac:chgData name="Hailey Banack" userId="df58c6bd-3e89-4835-b83d-a52c76bdafc9" providerId="ADAL" clId="{D61DCC64-589E-314C-AC94-3CDFF95DC045}" dt="2024-10-18T18:43:29.714" v="3146" actId="20577"/>
          <ac:spMkLst>
            <pc:docMk/>
            <pc:sldMk cId="0" sldId="276"/>
            <ac:spMk id="656" creationId="{00000000-0000-0000-0000-000000000000}"/>
          </ac:spMkLst>
        </pc:spChg>
      </pc:sldChg>
      <pc:sldChg chg="del">
        <pc:chgData name="Hailey Banack" userId="df58c6bd-3e89-4835-b83d-a52c76bdafc9" providerId="ADAL" clId="{D61DCC64-589E-314C-AC94-3CDFF95DC045}" dt="2024-10-18T18:43:11.559" v="3109" actId="2696"/>
        <pc:sldMkLst>
          <pc:docMk/>
          <pc:sldMk cId="1220831848" sldId="277"/>
        </pc:sldMkLst>
      </pc:sldChg>
      <pc:sldChg chg="addSp delSp modSp add mod delAnim modAnim">
        <pc:chgData name="Hailey Banack" userId="df58c6bd-3e89-4835-b83d-a52c76bdafc9" providerId="ADAL" clId="{D61DCC64-589E-314C-AC94-3CDFF95DC045}" dt="2024-10-18T18:37:05.859" v="3051" actId="20577"/>
        <pc:sldMkLst>
          <pc:docMk/>
          <pc:sldMk cId="0" sldId="290"/>
        </pc:sldMkLst>
        <pc:spChg chg="add mod">
          <ac:chgData name="Hailey Banack" userId="df58c6bd-3e89-4835-b83d-a52c76bdafc9" providerId="ADAL" clId="{D61DCC64-589E-314C-AC94-3CDFF95DC045}" dt="2024-10-18T17:32:49.990" v="953" actId="1076"/>
          <ac:spMkLst>
            <pc:docMk/>
            <pc:sldMk cId="0" sldId="290"/>
            <ac:spMk id="5" creationId="{15714594-FD76-6909-0527-CACB94F44080}"/>
          </ac:spMkLst>
        </pc:spChg>
        <pc:spChg chg="mod">
          <ac:chgData name="Hailey Banack" userId="df58c6bd-3e89-4835-b83d-a52c76bdafc9" providerId="ADAL" clId="{D61DCC64-589E-314C-AC94-3CDFF95DC045}" dt="2024-10-18T17:31:34.864" v="769" actId="20577"/>
          <ac:spMkLst>
            <pc:docMk/>
            <pc:sldMk cId="0" sldId="290"/>
            <ac:spMk id="919" creationId="{00000000-0000-0000-0000-000000000000}"/>
          </ac:spMkLst>
        </pc:spChg>
        <pc:spChg chg="mod">
          <ac:chgData name="Hailey Banack" userId="df58c6bd-3e89-4835-b83d-a52c76bdafc9" providerId="ADAL" clId="{D61DCC64-589E-314C-AC94-3CDFF95DC045}" dt="2024-10-18T18:37:05.859" v="3051" actId="20577"/>
          <ac:spMkLst>
            <pc:docMk/>
            <pc:sldMk cId="0" sldId="290"/>
            <ac:spMk id="924" creationId="{00000000-0000-0000-0000-000000000000}"/>
          </ac:spMkLst>
        </pc:spChg>
        <pc:spChg chg="del">
          <ac:chgData name="Hailey Banack" userId="df58c6bd-3e89-4835-b83d-a52c76bdafc9" providerId="ADAL" clId="{D61DCC64-589E-314C-AC94-3CDFF95DC045}" dt="2024-10-18T17:27:46.493" v="386" actId="478"/>
          <ac:spMkLst>
            <pc:docMk/>
            <pc:sldMk cId="0" sldId="290"/>
            <ac:spMk id="925" creationId="{00000000-0000-0000-0000-000000000000}"/>
          </ac:spMkLst>
        </pc:spChg>
        <pc:spChg chg="del">
          <ac:chgData name="Hailey Banack" userId="df58c6bd-3e89-4835-b83d-a52c76bdafc9" providerId="ADAL" clId="{D61DCC64-589E-314C-AC94-3CDFF95DC045}" dt="2024-10-18T17:27:49.033" v="387" actId="478"/>
          <ac:spMkLst>
            <pc:docMk/>
            <pc:sldMk cId="0" sldId="290"/>
            <ac:spMk id="926" creationId="{00000000-0000-0000-0000-000000000000}"/>
          </ac:spMkLst>
        </pc:spChg>
        <pc:spChg chg="mod">
          <ac:chgData name="Hailey Banack" userId="df58c6bd-3e89-4835-b83d-a52c76bdafc9" providerId="ADAL" clId="{D61DCC64-589E-314C-AC94-3CDFF95DC045}" dt="2024-10-18T17:32:54.724" v="954" actId="20577"/>
          <ac:spMkLst>
            <pc:docMk/>
            <pc:sldMk cId="0" sldId="290"/>
            <ac:spMk id="927" creationId="{00000000-0000-0000-0000-000000000000}"/>
          </ac:spMkLst>
        </pc:spChg>
        <pc:spChg chg="del">
          <ac:chgData name="Hailey Banack" userId="df58c6bd-3e89-4835-b83d-a52c76bdafc9" providerId="ADAL" clId="{D61DCC64-589E-314C-AC94-3CDFF95DC045}" dt="2024-10-18T17:24:00.084" v="215" actId="478"/>
          <ac:spMkLst>
            <pc:docMk/>
            <pc:sldMk cId="0" sldId="290"/>
            <ac:spMk id="928" creationId="{00000000-0000-0000-0000-000000000000}"/>
          </ac:spMkLst>
        </pc:spChg>
        <pc:spChg chg="del">
          <ac:chgData name="Hailey Banack" userId="df58c6bd-3e89-4835-b83d-a52c76bdafc9" providerId="ADAL" clId="{D61DCC64-589E-314C-AC94-3CDFF95DC045}" dt="2024-10-18T17:25:05.691" v="231" actId="478"/>
          <ac:spMkLst>
            <pc:docMk/>
            <pc:sldMk cId="0" sldId="290"/>
            <ac:spMk id="929" creationId="{00000000-0000-0000-0000-000000000000}"/>
          </ac:spMkLst>
        </pc:spChg>
        <pc:spChg chg="del">
          <ac:chgData name="Hailey Banack" userId="df58c6bd-3e89-4835-b83d-a52c76bdafc9" providerId="ADAL" clId="{D61DCC64-589E-314C-AC94-3CDFF95DC045}" dt="2024-10-18T17:24:17.857" v="219" actId="478"/>
          <ac:spMkLst>
            <pc:docMk/>
            <pc:sldMk cId="0" sldId="290"/>
            <ac:spMk id="932" creationId="{00000000-0000-0000-0000-000000000000}"/>
          </ac:spMkLst>
        </pc:spChg>
        <pc:spChg chg="del">
          <ac:chgData name="Hailey Banack" userId="df58c6bd-3e89-4835-b83d-a52c76bdafc9" providerId="ADAL" clId="{D61DCC64-589E-314C-AC94-3CDFF95DC045}" dt="2024-10-18T17:23:43.253" v="214" actId="478"/>
          <ac:spMkLst>
            <pc:docMk/>
            <pc:sldMk cId="0" sldId="290"/>
            <ac:spMk id="933" creationId="{00000000-0000-0000-0000-000000000000}"/>
          </ac:spMkLst>
        </pc:spChg>
        <pc:picChg chg="add mod">
          <ac:chgData name="Hailey Banack" userId="df58c6bd-3e89-4835-b83d-a52c76bdafc9" providerId="ADAL" clId="{D61DCC64-589E-314C-AC94-3CDFF95DC045}" dt="2024-10-18T17:26:10.366" v="301" actId="1076"/>
          <ac:picMkLst>
            <pc:docMk/>
            <pc:sldMk cId="0" sldId="290"/>
            <ac:picMk id="2" creationId="{88E6D6BC-2069-7A29-23CE-6969A6F75C98}"/>
          </ac:picMkLst>
        </pc:picChg>
        <pc:picChg chg="add mod">
          <ac:chgData name="Hailey Banack" userId="df58c6bd-3e89-4835-b83d-a52c76bdafc9" providerId="ADAL" clId="{D61DCC64-589E-314C-AC94-3CDFF95DC045}" dt="2024-10-18T17:28:24.586" v="391" actId="1076"/>
          <ac:picMkLst>
            <pc:docMk/>
            <pc:sldMk cId="0" sldId="290"/>
            <ac:picMk id="3" creationId="{158CC764-15EC-42C5-1C0D-AFE8F4BA427D}"/>
          </ac:picMkLst>
        </pc:picChg>
        <pc:picChg chg="add del mod">
          <ac:chgData name="Hailey Banack" userId="df58c6bd-3e89-4835-b83d-a52c76bdafc9" providerId="ADAL" clId="{D61DCC64-589E-314C-AC94-3CDFF95DC045}" dt="2024-10-18T17:28:30.212" v="393" actId="478"/>
          <ac:picMkLst>
            <pc:docMk/>
            <pc:sldMk cId="0" sldId="290"/>
            <ac:picMk id="4" creationId="{03B38C4C-8A8C-F892-BAFC-D2A82F1C811F}"/>
          </ac:picMkLst>
        </pc:picChg>
        <pc:picChg chg="del">
          <ac:chgData name="Hailey Banack" userId="df58c6bd-3e89-4835-b83d-a52c76bdafc9" providerId="ADAL" clId="{D61DCC64-589E-314C-AC94-3CDFF95DC045}" dt="2024-10-18T17:24:15.448" v="218" actId="478"/>
          <ac:picMkLst>
            <pc:docMk/>
            <pc:sldMk cId="0" sldId="290"/>
            <ac:picMk id="920" creationId="{00000000-0000-0000-0000-000000000000}"/>
          </ac:picMkLst>
        </pc:picChg>
        <pc:picChg chg="del mod">
          <ac:chgData name="Hailey Banack" userId="df58c6bd-3e89-4835-b83d-a52c76bdafc9" providerId="ADAL" clId="{D61DCC64-589E-314C-AC94-3CDFF95DC045}" dt="2024-10-18T17:26:00.680" v="298" actId="478"/>
          <ac:picMkLst>
            <pc:docMk/>
            <pc:sldMk cId="0" sldId="290"/>
            <ac:picMk id="921" creationId="{00000000-0000-0000-0000-000000000000}"/>
          </ac:picMkLst>
        </pc:picChg>
        <pc:picChg chg="del">
          <ac:chgData name="Hailey Banack" userId="df58c6bd-3e89-4835-b83d-a52c76bdafc9" providerId="ADAL" clId="{D61DCC64-589E-314C-AC94-3CDFF95DC045}" dt="2024-10-18T17:28:13.924" v="388" actId="478"/>
          <ac:picMkLst>
            <pc:docMk/>
            <pc:sldMk cId="0" sldId="290"/>
            <ac:picMk id="922" creationId="{00000000-0000-0000-0000-000000000000}"/>
          </ac:picMkLst>
        </pc:picChg>
        <pc:picChg chg="del">
          <ac:chgData name="Hailey Banack" userId="df58c6bd-3e89-4835-b83d-a52c76bdafc9" providerId="ADAL" clId="{D61DCC64-589E-314C-AC94-3CDFF95DC045}" dt="2024-10-18T17:25:14.670" v="233" actId="478"/>
          <ac:picMkLst>
            <pc:docMk/>
            <pc:sldMk cId="0" sldId="290"/>
            <ac:picMk id="923" creationId="{00000000-0000-0000-0000-000000000000}"/>
          </ac:picMkLst>
        </pc:picChg>
        <pc:picChg chg="mod">
          <ac:chgData name="Hailey Banack" userId="df58c6bd-3e89-4835-b83d-a52c76bdafc9" providerId="ADAL" clId="{D61DCC64-589E-314C-AC94-3CDFF95DC045}" dt="2024-10-18T17:25:54.414" v="296" actId="14100"/>
          <ac:picMkLst>
            <pc:docMk/>
            <pc:sldMk cId="0" sldId="290"/>
            <ac:picMk id="930" creationId="{00000000-0000-0000-0000-000000000000}"/>
          </ac:picMkLst>
        </pc:picChg>
        <pc:picChg chg="del">
          <ac:chgData name="Hailey Banack" userId="df58c6bd-3e89-4835-b83d-a52c76bdafc9" providerId="ADAL" clId="{D61DCC64-589E-314C-AC94-3CDFF95DC045}" dt="2024-10-18T17:27:43.211" v="385" actId="478"/>
          <ac:picMkLst>
            <pc:docMk/>
            <pc:sldMk cId="0" sldId="290"/>
            <ac:picMk id="931" creationId="{00000000-0000-0000-0000-000000000000}"/>
          </ac:picMkLst>
        </pc:picChg>
      </pc:sldChg>
      <pc:sldChg chg="addSp delSp modSp add mod modNotes">
        <pc:chgData name="Hailey Banack" userId="df58c6bd-3e89-4835-b83d-a52c76bdafc9" providerId="ADAL" clId="{D61DCC64-589E-314C-AC94-3CDFF95DC045}" dt="2024-10-18T18:15:09.099" v="2241" actId="20577"/>
        <pc:sldMkLst>
          <pc:docMk/>
          <pc:sldMk cId="0" sldId="310"/>
        </pc:sldMkLst>
        <pc:spChg chg="add mod">
          <ac:chgData name="Hailey Banack" userId="df58c6bd-3e89-4835-b83d-a52c76bdafc9" providerId="ADAL" clId="{D61DCC64-589E-314C-AC94-3CDFF95DC045}" dt="2024-10-18T18:07:56.330" v="1980" actId="14100"/>
          <ac:spMkLst>
            <pc:docMk/>
            <pc:sldMk cId="0" sldId="310"/>
            <ac:spMk id="2" creationId="{4C22A89A-8B77-A60B-2E9D-6A89DA91AFD4}"/>
          </ac:spMkLst>
        </pc:spChg>
        <pc:spChg chg="mod">
          <ac:chgData name="Hailey Banack" userId="df58c6bd-3e89-4835-b83d-a52c76bdafc9" providerId="ADAL" clId="{D61DCC64-589E-314C-AC94-3CDFF95DC045}" dt="2024-10-18T18:03:58.378" v="1494" actId="20577"/>
          <ac:spMkLst>
            <pc:docMk/>
            <pc:sldMk cId="0" sldId="310"/>
            <ac:spMk id="1335" creationId="{00000000-0000-0000-0000-000000000000}"/>
          </ac:spMkLst>
        </pc:spChg>
        <pc:spChg chg="mod">
          <ac:chgData name="Hailey Banack" userId="df58c6bd-3e89-4835-b83d-a52c76bdafc9" providerId="ADAL" clId="{D61DCC64-589E-314C-AC94-3CDFF95DC045}" dt="2024-10-18T18:15:09.099" v="2241" actId="20577"/>
          <ac:spMkLst>
            <pc:docMk/>
            <pc:sldMk cId="0" sldId="310"/>
            <ac:spMk id="1339" creationId="{00000000-0000-0000-0000-000000000000}"/>
          </ac:spMkLst>
        </pc:spChg>
        <pc:spChg chg="mod">
          <ac:chgData name="Hailey Banack" userId="df58c6bd-3e89-4835-b83d-a52c76bdafc9" providerId="ADAL" clId="{D61DCC64-589E-314C-AC94-3CDFF95DC045}" dt="2024-10-18T18:04:38.602" v="1549" actId="1035"/>
          <ac:spMkLst>
            <pc:docMk/>
            <pc:sldMk cId="0" sldId="310"/>
            <ac:spMk id="1340" creationId="{00000000-0000-0000-0000-000000000000}"/>
          </ac:spMkLst>
        </pc:spChg>
        <pc:spChg chg="mod">
          <ac:chgData name="Hailey Banack" userId="df58c6bd-3e89-4835-b83d-a52c76bdafc9" providerId="ADAL" clId="{D61DCC64-589E-314C-AC94-3CDFF95DC045}" dt="2024-10-18T18:04:16.092" v="1529" actId="14100"/>
          <ac:spMkLst>
            <pc:docMk/>
            <pc:sldMk cId="0" sldId="310"/>
            <ac:spMk id="1341" creationId="{00000000-0000-0000-0000-000000000000}"/>
          </ac:spMkLst>
        </pc:spChg>
        <pc:spChg chg="mod">
          <ac:chgData name="Hailey Banack" userId="df58c6bd-3e89-4835-b83d-a52c76bdafc9" providerId="ADAL" clId="{D61DCC64-589E-314C-AC94-3CDFF95DC045}" dt="2024-10-18T18:04:35.142" v="1547" actId="1035"/>
          <ac:spMkLst>
            <pc:docMk/>
            <pc:sldMk cId="0" sldId="310"/>
            <ac:spMk id="1342" creationId="{00000000-0000-0000-0000-000000000000}"/>
          </ac:spMkLst>
        </pc:spChg>
        <pc:spChg chg="del">
          <ac:chgData name="Hailey Banack" userId="df58c6bd-3e89-4835-b83d-a52c76bdafc9" providerId="ADAL" clId="{D61DCC64-589E-314C-AC94-3CDFF95DC045}" dt="2024-10-18T18:06:10.569" v="1708" actId="478"/>
          <ac:spMkLst>
            <pc:docMk/>
            <pc:sldMk cId="0" sldId="310"/>
            <ac:spMk id="1343" creationId="{00000000-0000-0000-0000-000000000000}"/>
          </ac:spMkLst>
        </pc:spChg>
        <pc:spChg chg="mod">
          <ac:chgData name="Hailey Banack" userId="df58c6bd-3e89-4835-b83d-a52c76bdafc9" providerId="ADAL" clId="{D61DCC64-589E-314C-AC94-3CDFF95DC045}" dt="2024-10-18T18:14:52.256" v="2218" actId="1076"/>
          <ac:spMkLst>
            <pc:docMk/>
            <pc:sldMk cId="0" sldId="310"/>
            <ac:spMk id="1344" creationId="{00000000-0000-0000-0000-000000000000}"/>
          </ac:spMkLst>
        </pc:spChg>
        <pc:picChg chg="mod">
          <ac:chgData name="Hailey Banack" userId="df58c6bd-3e89-4835-b83d-a52c76bdafc9" providerId="ADAL" clId="{D61DCC64-589E-314C-AC94-3CDFF95DC045}" dt="2024-10-18T18:03:32.292" v="1458"/>
          <ac:picMkLst>
            <pc:docMk/>
            <pc:sldMk cId="0" sldId="310"/>
            <ac:picMk id="1336" creationId="{00000000-0000-0000-0000-000000000000}"/>
          </ac:picMkLst>
        </pc:picChg>
        <pc:picChg chg="mod">
          <ac:chgData name="Hailey Banack" userId="df58c6bd-3e89-4835-b83d-a52c76bdafc9" providerId="ADAL" clId="{D61DCC64-589E-314C-AC94-3CDFF95DC045}" dt="2024-10-18T18:03:13.737" v="1454"/>
          <ac:picMkLst>
            <pc:docMk/>
            <pc:sldMk cId="0" sldId="310"/>
            <ac:picMk id="1337" creationId="{00000000-0000-0000-0000-000000000000}"/>
          </ac:picMkLst>
        </pc:picChg>
        <pc:picChg chg="mod">
          <ac:chgData name="Hailey Banack" userId="df58c6bd-3e89-4835-b83d-a52c76bdafc9" providerId="ADAL" clId="{D61DCC64-589E-314C-AC94-3CDFF95DC045}" dt="2024-10-18T18:14:49.508" v="2217" actId="1076"/>
          <ac:picMkLst>
            <pc:docMk/>
            <pc:sldMk cId="0" sldId="310"/>
            <ac:picMk id="1338" creationId="{00000000-0000-0000-0000-000000000000}"/>
          </ac:picMkLst>
        </pc:picChg>
      </pc:sldChg>
      <pc:sldChg chg="del">
        <pc:chgData name="Hailey Banack" userId="df58c6bd-3e89-4835-b83d-a52c76bdafc9" providerId="ADAL" clId="{D61DCC64-589E-314C-AC94-3CDFF95DC045}" dt="2024-10-18T18:41:37.097" v="3064" actId="2696"/>
        <pc:sldMkLst>
          <pc:docMk/>
          <pc:sldMk cId="91216775" sldId="316"/>
        </pc:sldMkLst>
      </pc:sldChg>
      <pc:sldChg chg="addSp delSp modSp add del mod delAnim">
        <pc:chgData name="Hailey Banack" userId="df58c6bd-3e89-4835-b83d-a52c76bdafc9" providerId="ADAL" clId="{D61DCC64-589E-314C-AC94-3CDFF95DC045}" dt="2024-10-18T18:01:18.674" v="1452" actId="2696"/>
        <pc:sldMkLst>
          <pc:docMk/>
          <pc:sldMk cId="718195754" sldId="317"/>
        </pc:sldMkLst>
        <pc:spChg chg="del mod">
          <ac:chgData name="Hailey Banack" userId="df58c6bd-3e89-4835-b83d-a52c76bdafc9" providerId="ADAL" clId="{D61DCC64-589E-314C-AC94-3CDFF95DC045}" dt="2024-10-18T17:57:37.268" v="1447" actId="478"/>
          <ac:spMkLst>
            <pc:docMk/>
            <pc:sldMk cId="718195754" sldId="317"/>
            <ac:spMk id="5" creationId="{15714594-FD76-6909-0527-CACB94F44080}"/>
          </ac:spMkLst>
        </pc:spChg>
        <pc:spChg chg="add del mod">
          <ac:chgData name="Hailey Banack" userId="df58c6bd-3e89-4835-b83d-a52c76bdafc9" providerId="ADAL" clId="{D61DCC64-589E-314C-AC94-3CDFF95DC045}" dt="2024-10-18T17:57:33.584" v="1443" actId="478"/>
          <ac:spMkLst>
            <pc:docMk/>
            <pc:sldMk cId="718195754" sldId="317"/>
            <ac:spMk id="6" creationId="{A75C6C17-A239-3320-95AC-10A9D7807BD8}"/>
          </ac:spMkLst>
        </pc:spChg>
        <pc:spChg chg="del">
          <ac:chgData name="Hailey Banack" userId="df58c6bd-3e89-4835-b83d-a52c76bdafc9" providerId="ADAL" clId="{D61DCC64-589E-314C-AC94-3CDFF95DC045}" dt="2024-10-18T17:57:32.307" v="1442" actId="478"/>
          <ac:spMkLst>
            <pc:docMk/>
            <pc:sldMk cId="718195754" sldId="317"/>
            <ac:spMk id="919" creationId="{00000000-0000-0000-0000-000000000000}"/>
          </ac:spMkLst>
        </pc:spChg>
        <pc:spChg chg="del">
          <ac:chgData name="Hailey Banack" userId="df58c6bd-3e89-4835-b83d-a52c76bdafc9" providerId="ADAL" clId="{D61DCC64-589E-314C-AC94-3CDFF95DC045}" dt="2024-10-18T17:57:38.603" v="1448" actId="478"/>
          <ac:spMkLst>
            <pc:docMk/>
            <pc:sldMk cId="718195754" sldId="317"/>
            <ac:spMk id="924" creationId="{00000000-0000-0000-0000-000000000000}"/>
          </ac:spMkLst>
        </pc:spChg>
        <pc:spChg chg="del">
          <ac:chgData name="Hailey Banack" userId="df58c6bd-3e89-4835-b83d-a52c76bdafc9" providerId="ADAL" clId="{D61DCC64-589E-314C-AC94-3CDFF95DC045}" dt="2024-10-18T17:57:40.038" v="1449" actId="478"/>
          <ac:spMkLst>
            <pc:docMk/>
            <pc:sldMk cId="718195754" sldId="317"/>
            <ac:spMk id="927" creationId="{00000000-0000-0000-0000-000000000000}"/>
          </ac:spMkLst>
        </pc:spChg>
        <pc:picChg chg="del">
          <ac:chgData name="Hailey Banack" userId="df58c6bd-3e89-4835-b83d-a52c76bdafc9" providerId="ADAL" clId="{D61DCC64-589E-314C-AC94-3CDFF95DC045}" dt="2024-10-18T17:57:34.147" v="1444" actId="478"/>
          <ac:picMkLst>
            <pc:docMk/>
            <pc:sldMk cId="718195754" sldId="317"/>
            <ac:picMk id="2" creationId="{88E6D6BC-2069-7A29-23CE-6969A6F75C98}"/>
          </ac:picMkLst>
        </pc:picChg>
        <pc:picChg chg="del">
          <ac:chgData name="Hailey Banack" userId="df58c6bd-3e89-4835-b83d-a52c76bdafc9" providerId="ADAL" clId="{D61DCC64-589E-314C-AC94-3CDFF95DC045}" dt="2024-10-18T17:57:34.977" v="1445" actId="478"/>
          <ac:picMkLst>
            <pc:docMk/>
            <pc:sldMk cId="718195754" sldId="317"/>
            <ac:picMk id="3" creationId="{158CC764-15EC-42C5-1C0D-AFE8F4BA427D}"/>
          </ac:picMkLst>
        </pc:picChg>
        <pc:picChg chg="del">
          <ac:chgData name="Hailey Banack" userId="df58c6bd-3e89-4835-b83d-a52c76bdafc9" providerId="ADAL" clId="{D61DCC64-589E-314C-AC94-3CDFF95DC045}" dt="2024-10-18T17:57:40.806" v="1450" actId="478"/>
          <ac:picMkLst>
            <pc:docMk/>
            <pc:sldMk cId="718195754" sldId="317"/>
            <ac:picMk id="930" creationId="{00000000-0000-0000-0000-000000000000}"/>
          </ac:picMkLst>
        </pc:picChg>
      </pc:sldChg>
    </pc:docChg>
  </pc:docChgLst>
  <pc:docChgLst>
    <pc:chgData name="Hailey Banack" userId="df58c6bd-3e89-4835-b83d-a52c76bdafc9" providerId="ADAL" clId="{2E1A5FD5-6D65-EE47-B020-ECAFB4EA7C36}"/>
    <pc:docChg chg="modSld">
      <pc:chgData name="Hailey Banack" userId="df58c6bd-3e89-4835-b83d-a52c76bdafc9" providerId="ADAL" clId="{2E1A5FD5-6D65-EE47-B020-ECAFB4EA7C36}" dt="2024-12-12T20:47:25.937" v="0"/>
      <pc:docMkLst>
        <pc:docMk/>
      </pc:docMkLst>
      <pc:sldChg chg="addSp modSp">
        <pc:chgData name="Hailey Banack" userId="df58c6bd-3e89-4835-b83d-a52c76bdafc9" providerId="ADAL" clId="{2E1A5FD5-6D65-EE47-B020-ECAFB4EA7C36}" dt="2024-12-12T20:47:25.937" v="0"/>
        <pc:sldMkLst>
          <pc:docMk/>
          <pc:sldMk cId="0" sldId="256"/>
        </pc:sldMkLst>
        <pc:spChg chg="add mod">
          <ac:chgData name="Hailey Banack" userId="df58c6bd-3e89-4835-b83d-a52c76bdafc9" providerId="ADAL" clId="{2E1A5FD5-6D65-EE47-B020-ECAFB4EA7C36}" dt="2024-12-12T20:47:25.937" v="0"/>
          <ac:spMkLst>
            <pc:docMk/>
            <pc:sldMk cId="0" sldId="256"/>
            <ac:spMk id="6" creationId="{76FFFF45-137E-6809-F756-4960C763604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g1209571f4d9_0_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7" name="Google Shape;917;g1209571f4d9_0_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1"/>
        <p:cNvGrpSpPr/>
        <p:nvPr/>
      </p:nvGrpSpPr>
      <p:grpSpPr>
        <a:xfrm>
          <a:off x="0" y="0"/>
          <a:ext cx="0" cy="0"/>
          <a:chOff x="0" y="0"/>
          <a:chExt cx="0" cy="0"/>
        </a:xfrm>
      </p:grpSpPr>
      <p:sp>
        <p:nvSpPr>
          <p:cNvPr id="1332" name="Google Shape;1332;g120f6c89457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3" name="Google Shape;1333;g120f6c89457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13"/>
        <p:cNvGrpSpPr/>
        <p:nvPr/>
      </p:nvGrpSpPr>
      <p:grpSpPr>
        <a:xfrm>
          <a:off x="0" y="0"/>
          <a:ext cx="0" cy="0"/>
          <a:chOff x="0" y="0"/>
          <a:chExt cx="0" cy="0"/>
        </a:xfrm>
      </p:grpSpPr>
      <p:pic>
        <p:nvPicPr>
          <p:cNvPr id="114" name="Google Shape;114;p2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15" name="Google Shape;115;p21"/>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
        <p:nvSpPr>
          <p:cNvPr id="116" name="Google Shape;116;p21"/>
          <p:cNvSpPr txBox="1">
            <a:spLocks noGrp="1"/>
          </p:cNvSpPr>
          <p:nvPr>
            <p:ph type="title"/>
          </p:nvPr>
        </p:nvSpPr>
        <p:spPr>
          <a:xfrm>
            <a:off x="1781550" y="711175"/>
            <a:ext cx="5933700" cy="6099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3831438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pic>
        <p:nvPicPr>
          <p:cNvPr id="45" name="Google Shape;45;p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46" name="Google Shape;46;p9"/>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47" name="Google Shape;47;p9"/>
          <p:cNvSpPr txBox="1">
            <a:spLocks noGrp="1"/>
          </p:cNvSpPr>
          <p:nvPr>
            <p:ph type="subTitle" idx="1"/>
          </p:nvPr>
        </p:nvSpPr>
        <p:spPr>
          <a:xfrm>
            <a:off x="1629950" y="3828100"/>
            <a:ext cx="2332500" cy="697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Font typeface="Concert One"/>
              <a:buNone/>
              <a:defRPr sz="1600">
                <a:latin typeface="Concert One"/>
                <a:ea typeface="Concert One"/>
                <a:cs typeface="Concert One"/>
                <a:sym typeface="Concert One"/>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chemeClr val="dk2"/>
              </a:buClr>
              <a:buSzPts val="1400"/>
              <a:buChar char="●"/>
              <a:defRPr sz="1400">
                <a:solidFill>
                  <a:schemeClr val="dk2"/>
                </a:solidFill>
              </a:defRPr>
            </a:lvl1pPr>
            <a:lvl2pPr marL="914400" lvl="1" indent="-317500">
              <a:spcBef>
                <a:spcPts val="0"/>
              </a:spcBef>
              <a:spcAft>
                <a:spcPts val="0"/>
              </a:spcAft>
              <a:buClr>
                <a:schemeClr val="dk2"/>
              </a:buClr>
              <a:buSzPts val="1400"/>
              <a:buChar char="○"/>
              <a:defRPr>
                <a:solidFill>
                  <a:schemeClr val="dk2"/>
                </a:solidFill>
              </a:defRPr>
            </a:lvl2pPr>
            <a:lvl3pPr marL="1371600" lvl="2" indent="-317500">
              <a:spcBef>
                <a:spcPts val="1600"/>
              </a:spcBef>
              <a:spcAft>
                <a:spcPts val="0"/>
              </a:spcAft>
              <a:buClr>
                <a:schemeClr val="dk2"/>
              </a:buClr>
              <a:buSzPts val="1400"/>
              <a:buChar char="■"/>
              <a:defRPr>
                <a:solidFill>
                  <a:schemeClr val="dk2"/>
                </a:solidFill>
              </a:defRPr>
            </a:lvl3pPr>
            <a:lvl4pPr marL="1828800" lvl="3" indent="-317500">
              <a:spcBef>
                <a:spcPts val="1600"/>
              </a:spcBef>
              <a:spcAft>
                <a:spcPts val="0"/>
              </a:spcAft>
              <a:buClr>
                <a:schemeClr val="dk2"/>
              </a:buClr>
              <a:buSzPts val="1400"/>
              <a:buChar char="●"/>
              <a:defRPr>
                <a:solidFill>
                  <a:schemeClr val="dk2"/>
                </a:solidFill>
              </a:defRPr>
            </a:lvl4pPr>
            <a:lvl5pPr marL="2286000" lvl="4" indent="-317500">
              <a:spcBef>
                <a:spcPts val="1600"/>
              </a:spcBef>
              <a:spcAft>
                <a:spcPts val="0"/>
              </a:spcAft>
              <a:buClr>
                <a:schemeClr val="dk2"/>
              </a:buClr>
              <a:buSzPts val="1400"/>
              <a:buChar char="○"/>
              <a:defRPr>
                <a:solidFill>
                  <a:schemeClr val="dk2"/>
                </a:solidFill>
              </a:defRPr>
            </a:lvl5pPr>
            <a:lvl6pPr marL="2743200" lvl="5" indent="-317500">
              <a:spcBef>
                <a:spcPts val="1600"/>
              </a:spcBef>
              <a:spcAft>
                <a:spcPts val="0"/>
              </a:spcAft>
              <a:buClr>
                <a:schemeClr val="dk2"/>
              </a:buClr>
              <a:buSzPts val="1400"/>
              <a:buChar char="■"/>
              <a:defRPr>
                <a:solidFill>
                  <a:schemeClr val="dk2"/>
                </a:solidFill>
              </a:defRPr>
            </a:lvl6pPr>
            <a:lvl7pPr marL="3200400" lvl="6" indent="-317500">
              <a:spcBef>
                <a:spcPts val="1600"/>
              </a:spcBef>
              <a:spcAft>
                <a:spcPts val="0"/>
              </a:spcAft>
              <a:buClr>
                <a:schemeClr val="dk2"/>
              </a:buClr>
              <a:buSzPts val="1400"/>
              <a:buChar char="●"/>
              <a:defRPr>
                <a:solidFill>
                  <a:schemeClr val="dk2"/>
                </a:solidFill>
              </a:defRPr>
            </a:lvl7pPr>
            <a:lvl8pPr marL="3657600" lvl="7" indent="-317500">
              <a:spcBef>
                <a:spcPts val="1600"/>
              </a:spcBef>
              <a:spcAft>
                <a:spcPts val="0"/>
              </a:spcAft>
              <a:buClr>
                <a:schemeClr val="dk2"/>
              </a:buClr>
              <a:buSzPts val="1400"/>
              <a:buChar char="○"/>
              <a:defRPr>
                <a:solidFill>
                  <a:schemeClr val="dk2"/>
                </a:solidFill>
              </a:defRPr>
            </a:lvl8pPr>
            <a:lvl9pPr marL="4114800" lvl="8" indent="-317500">
              <a:spcBef>
                <a:spcPts val="1600"/>
              </a:spcBef>
              <a:spcAft>
                <a:spcPts val="1600"/>
              </a:spcAft>
              <a:buClr>
                <a:schemeClr val="dk2"/>
              </a:buClr>
              <a:buSzPts val="1400"/>
              <a:buChar char="■"/>
              <a:defRPr>
                <a:solidFill>
                  <a:schemeClr val="dk2"/>
                </a:solidFill>
              </a:defRPr>
            </a:lvl9pPr>
          </a:lstStyle>
          <a:p>
            <a:endParaRPr/>
          </a:p>
        </p:txBody>
      </p:sp>
      <p:sp>
        <p:nvSpPr>
          <p:cNvPr id="49" name="Google Shape;49;p9"/>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5" r:id="rId3"/>
    <p:sldLayoutId id="2147483657" r:id="rId4"/>
    <p:sldLayoutId id="2147483658" r:id="rId5"/>
    <p:sldLayoutId id="2147483659" r:id="rId6"/>
    <p:sldLayoutId id="2147483665" r:id="rId7"/>
    <p:sldLayoutId id="2147483672" r:id="rId8"/>
    <p:sldLayoutId id="2147483687" r:id="rId9"/>
    <p:sldLayoutId id="2147483688" r:id="rId10"/>
    <p:sldLayoutId id="2147483689" r:id="rId11"/>
    <p:sldLayoutId id="2147483690" r:id="rId12"/>
    <p:sldLayoutId id="2147483693" r:id="rId13"/>
  </p:sldLayoutIdLst>
  <mc:AlternateContent xmlns:mc="http://schemas.openxmlformats.org/markup-compatibility/2006" xmlns:p14="http://schemas.microsoft.com/office/powerpoint/2010/main">
    <mc:Choice Requires="p14">
      <p:transition spd="slow">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093/aje/kwz198"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72763" y="3620904"/>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200" b="0" dirty="0"/>
              <a:t>Social epidemiology and causal inference</a:t>
            </a:r>
            <a:endParaRPr sz="120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150467" y="329761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150467" y="395052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2.5</a:t>
            </a:r>
          </a:p>
          <a:p>
            <a:pPr marL="0" indent="0"/>
            <a:endParaRPr lang="en-US" sz="1200" dirty="0"/>
          </a:p>
          <a:p>
            <a:pPr marL="0" indent="0"/>
            <a:endParaRPr lang="en-US" sz="1200" dirty="0"/>
          </a:p>
        </p:txBody>
      </p:sp>
      <p:sp>
        <p:nvSpPr>
          <p:cNvPr id="6" name="Google Shape;309;p47">
            <a:extLst>
              <a:ext uri="{FF2B5EF4-FFF2-40B4-BE49-F238E27FC236}">
                <a16:creationId xmlns:a16="http://schemas.microsoft.com/office/drawing/2014/main" id="{76FFFF45-137E-6809-F756-4960C7636048}"/>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2"/>
          <p:cNvSpPr txBox="1">
            <a:spLocks noGrp="1"/>
          </p:cNvSpPr>
          <p:nvPr>
            <p:ph type="body" idx="1"/>
          </p:nvPr>
        </p:nvSpPr>
        <p:spPr>
          <a:xfrm>
            <a:off x="2142698" y="2250427"/>
            <a:ext cx="4858603" cy="1891500"/>
          </a:xfrm>
          <a:prstGeom prst="rect">
            <a:avLst/>
          </a:prstGeom>
        </p:spPr>
        <p:txBody>
          <a:bodyPr spcFirstLastPara="1" wrap="square" lIns="91425" tIns="91425" rIns="91425" bIns="91425" anchor="t" anchorCtr="0">
            <a:noAutofit/>
          </a:bodyPr>
          <a:lstStyle/>
          <a:p>
            <a:pPr marL="0" lvl="0" indent="0">
              <a:spcAft>
                <a:spcPts val="1600"/>
              </a:spcAft>
              <a:buNone/>
            </a:pPr>
            <a:r>
              <a:rPr lang="en" sz="1200" b="1" dirty="0"/>
              <a:t>Episode Overview</a:t>
            </a:r>
            <a:r>
              <a:rPr lang="en" sz="1200" dirty="0"/>
              <a:t>: </a:t>
            </a:r>
            <a:r>
              <a:rPr lang="en-US" sz="1200" dirty="0"/>
              <a:t>In 2019, the SER annual Cassel lecture was delivered by Miguel </a:t>
            </a:r>
            <a:r>
              <a:rPr lang="en-US" sz="1200" dirty="0" err="1"/>
              <a:t>Hernán</a:t>
            </a:r>
            <a:r>
              <a:rPr lang="en-US" sz="1200" dirty="0"/>
              <a:t> and Sandro Galea on the topic of  reconciling social epidemiology and causal inference. Their talk was turned into a paper in the American Journal of Epidemiology, and in March 2020, was published along with a series of responses. In this episode, we had conversation with Dr. John Jackson and Dr. Onyebuchi </a:t>
            </a:r>
            <a:r>
              <a:rPr lang="en-US" sz="1200" dirty="0" err="1"/>
              <a:t>Arah</a:t>
            </a:r>
            <a:r>
              <a:rPr lang="en-US" sz="1200" dirty="0"/>
              <a:t> about their commentary (response) and had the opportunity to ask their thoughts on the other topics published in that issue</a:t>
            </a:r>
          </a:p>
          <a:p>
            <a:pPr marL="0" lvl="0" indent="0">
              <a:spcAft>
                <a:spcPts val="1600"/>
              </a:spcAft>
              <a:buNone/>
            </a:pPr>
            <a:br>
              <a:rPr lang="en-US" sz="1200" dirty="0"/>
            </a:br>
            <a:endParaRPr lang="en-US" sz="1200" dirty="0"/>
          </a:p>
          <a:p>
            <a:pPr marL="0" lvl="0" indent="0">
              <a:spcAft>
                <a:spcPts val="1600"/>
              </a:spcAft>
              <a:buNone/>
            </a:pPr>
            <a:endParaRPr lang="en-US" sz="1200" dirty="0"/>
          </a:p>
          <a:p>
            <a:pPr marL="0" lvl="0" indent="0" algn="ctr" rtl="0">
              <a:spcBef>
                <a:spcPts val="0"/>
              </a:spcBef>
              <a:spcAft>
                <a:spcPts val="1600"/>
              </a:spcAft>
              <a:buNone/>
            </a:pPr>
            <a:endParaRPr sz="1200" dirty="0"/>
          </a:p>
        </p:txBody>
      </p:sp>
      <p:sp>
        <p:nvSpPr>
          <p:cNvPr id="366" name="Google Shape;366;p52"/>
          <p:cNvSpPr txBox="1">
            <a:spLocks noGrp="1"/>
          </p:cNvSpPr>
          <p:nvPr>
            <p:ph type="title"/>
          </p:nvPr>
        </p:nvSpPr>
        <p:spPr>
          <a:xfrm>
            <a:off x="1684709" y="1001573"/>
            <a:ext cx="5665233" cy="739915"/>
          </a:xfrm>
          <a:prstGeom prst="rect">
            <a:avLst/>
          </a:prstGeom>
        </p:spPr>
        <p:txBody>
          <a:bodyPr spcFirstLastPara="1" wrap="square" lIns="91425" tIns="91425" rIns="91425" bIns="91425" anchor="t" anchorCtr="0">
            <a:noAutofit/>
          </a:bodyPr>
          <a:lstStyle/>
          <a:p>
            <a:pPr lvl="0"/>
            <a:r>
              <a:rPr lang="en-US" sz="2000" dirty="0">
                <a:solidFill>
                  <a:srgbClr val="002060"/>
                </a:solidFill>
              </a:rPr>
              <a:t>Making Causal Inference More Social and (Social) Epidemiology More Causal</a:t>
            </a:r>
            <a:br>
              <a:rPr lang="en-US" sz="2000" dirty="0">
                <a:solidFill>
                  <a:srgbClr val="002060"/>
                </a:solidFill>
              </a:rPr>
            </a:br>
            <a:r>
              <a:rPr lang="en-US" sz="1400" dirty="0">
                <a:solidFill>
                  <a:srgbClr val="002060"/>
                </a:solidFill>
              </a:rPr>
              <a:t>featuring Drs. Onyebuchi </a:t>
            </a:r>
            <a:r>
              <a:rPr lang="en-US" sz="1400" dirty="0" err="1">
                <a:solidFill>
                  <a:srgbClr val="002060"/>
                </a:solidFill>
              </a:rPr>
              <a:t>Arah</a:t>
            </a:r>
            <a:r>
              <a:rPr lang="en-US" sz="1400" dirty="0">
                <a:solidFill>
                  <a:srgbClr val="002060"/>
                </a:solidFill>
              </a:rPr>
              <a:t> and John Jackson</a:t>
            </a:r>
            <a:endParaRPr sz="20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812716"/>
            <a:ext cx="1327838" cy="29553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5"/>
                                        </p:tgtEl>
                                        <p:attrNameLst>
                                          <p:attrName>style.visibility</p:attrName>
                                        </p:attrNameLst>
                                      </p:cBhvr>
                                      <p:to>
                                        <p:strVal val="visible"/>
                                      </p:to>
                                    </p:set>
                                    <p:animEffect transition="in" filter="fade">
                                      <p:cBhvr>
                                        <p:cTn id="7" dur="1000"/>
                                        <p:tgtEl>
                                          <p:spTgt spid="365"/>
                                        </p:tgtEl>
                                      </p:cBhvr>
                                    </p:animEffect>
                                  </p:childTnLst>
                                </p:cTn>
                              </p:par>
                              <p:par>
                                <p:cTn id="8" presetID="10" presetClass="entr" presetSubtype="0" fill="hold" nodeType="withEffect">
                                  <p:stCondLst>
                                    <p:cond delay="0"/>
                                  </p:stCondLst>
                                  <p:childTnLst>
                                    <p:set>
                                      <p:cBhvr>
                                        <p:cTn id="9" dur="1" fill="hold">
                                          <p:stCondLst>
                                            <p:cond delay="0"/>
                                          </p:stCondLst>
                                        </p:cTn>
                                        <p:tgtEl>
                                          <p:spTgt spid="366"/>
                                        </p:tgtEl>
                                        <p:attrNameLst>
                                          <p:attrName>style.visibility</p:attrName>
                                        </p:attrNameLst>
                                      </p:cBhvr>
                                      <p:to>
                                        <p:strVal val="visible"/>
                                      </p:to>
                                    </p:set>
                                    <p:animEffect transition="in" filter="fade">
                                      <p:cBhvr>
                                        <p:cTn id="10"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S1 E2.5</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sp>
        <p:nvSpPr>
          <p:cNvPr id="919" name="Google Shape;919;p81"/>
          <p:cNvSpPr txBox="1">
            <a:spLocks noGrp="1"/>
          </p:cNvSpPr>
          <p:nvPr>
            <p:ph type="title"/>
          </p:nvPr>
        </p:nvSpPr>
        <p:spPr>
          <a:xfrm>
            <a:off x="879475" y="585527"/>
            <a:ext cx="7385050" cy="609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Key points about social epidemiology &amp; causal inference</a:t>
            </a:r>
            <a:endParaRPr dirty="0"/>
          </a:p>
        </p:txBody>
      </p:sp>
      <p:sp>
        <p:nvSpPr>
          <p:cNvPr id="924" name="Google Shape;924;p81"/>
          <p:cNvSpPr txBox="1">
            <a:spLocks noGrp="1"/>
          </p:cNvSpPr>
          <p:nvPr>
            <p:ph type="subTitle" idx="4294967295"/>
          </p:nvPr>
        </p:nvSpPr>
        <p:spPr>
          <a:xfrm>
            <a:off x="3238360" y="3094784"/>
            <a:ext cx="2512641" cy="56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1400" dirty="0">
                <a:solidFill>
                  <a:schemeClr val="dk2"/>
                </a:solidFill>
              </a:rPr>
              <a:t>Exposures do not  </a:t>
            </a:r>
            <a:r>
              <a:rPr lang="en-US" sz="1400" i="1" dirty="0">
                <a:solidFill>
                  <a:schemeClr val="dk2"/>
                </a:solidFill>
              </a:rPr>
              <a:t>need</a:t>
            </a:r>
            <a:r>
              <a:rPr lang="en-US" sz="1400" dirty="0">
                <a:solidFill>
                  <a:schemeClr val="dk2"/>
                </a:solidFill>
              </a:rPr>
              <a:t> to be experimentally manipulated for causal inference (which challenges the assumption of ‘no causation without manipulation’)</a:t>
            </a:r>
          </a:p>
        </p:txBody>
      </p:sp>
      <p:sp>
        <p:nvSpPr>
          <p:cNvPr id="927" name="Google Shape;927;p81"/>
          <p:cNvSpPr txBox="1">
            <a:spLocks noGrp="1"/>
          </p:cNvSpPr>
          <p:nvPr>
            <p:ph type="subTitle" idx="4294967295"/>
          </p:nvPr>
        </p:nvSpPr>
        <p:spPr>
          <a:xfrm>
            <a:off x="1260760" y="2814734"/>
            <a:ext cx="1977600" cy="56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1400" dirty="0">
                <a:solidFill>
                  <a:schemeClr val="dk2"/>
                </a:solidFill>
              </a:rPr>
              <a:t>Social exposures are not qualitatively different from other exposures in causal inference</a:t>
            </a:r>
          </a:p>
          <a:p>
            <a:pPr marL="0" lvl="0" indent="0" algn="ctr" rtl="0">
              <a:spcBef>
                <a:spcPts val="0"/>
              </a:spcBef>
              <a:spcAft>
                <a:spcPts val="0"/>
              </a:spcAft>
              <a:buNone/>
            </a:pPr>
            <a:endParaRPr lang="en-US" sz="1400" dirty="0">
              <a:solidFill>
                <a:schemeClr val="dk2"/>
              </a:solidFill>
            </a:endParaRPr>
          </a:p>
        </p:txBody>
      </p:sp>
      <p:pic>
        <p:nvPicPr>
          <p:cNvPr id="930" name="Google Shape;930;p81"/>
          <p:cNvPicPr preferRelativeResize="0"/>
          <p:nvPr/>
        </p:nvPicPr>
        <p:blipFill>
          <a:blip r:embed="rId3">
            <a:alphaModFix/>
          </a:blip>
          <a:stretch>
            <a:fillRect/>
          </a:stretch>
        </p:blipFill>
        <p:spPr>
          <a:xfrm rot="17907962" flipH="1" flipV="1">
            <a:off x="1936083" y="1679755"/>
            <a:ext cx="841188" cy="221026"/>
          </a:xfrm>
          <a:prstGeom prst="rect">
            <a:avLst/>
          </a:prstGeom>
          <a:noFill/>
          <a:ln>
            <a:noFill/>
          </a:ln>
        </p:spPr>
      </p:pic>
      <p:pic>
        <p:nvPicPr>
          <p:cNvPr id="2" name="Google Shape;930;p81">
            <a:extLst>
              <a:ext uri="{FF2B5EF4-FFF2-40B4-BE49-F238E27FC236}">
                <a16:creationId xmlns:a16="http://schemas.microsoft.com/office/drawing/2014/main" id="{88E6D6BC-2069-7A29-23CE-6969A6F75C98}"/>
              </a:ext>
            </a:extLst>
          </p:cNvPr>
          <p:cNvPicPr preferRelativeResize="0"/>
          <p:nvPr/>
        </p:nvPicPr>
        <p:blipFill>
          <a:blip r:embed="rId3">
            <a:alphaModFix/>
          </a:blip>
          <a:stretch>
            <a:fillRect/>
          </a:stretch>
        </p:blipFill>
        <p:spPr>
          <a:xfrm rot="16356413" flipH="1" flipV="1">
            <a:off x="3866484" y="1679755"/>
            <a:ext cx="841188" cy="221026"/>
          </a:xfrm>
          <a:prstGeom prst="rect">
            <a:avLst/>
          </a:prstGeom>
          <a:noFill/>
          <a:ln>
            <a:noFill/>
          </a:ln>
        </p:spPr>
      </p:pic>
      <p:pic>
        <p:nvPicPr>
          <p:cNvPr id="3" name="Google Shape;930;p81">
            <a:extLst>
              <a:ext uri="{FF2B5EF4-FFF2-40B4-BE49-F238E27FC236}">
                <a16:creationId xmlns:a16="http://schemas.microsoft.com/office/drawing/2014/main" id="{158CC764-15EC-42C5-1C0D-AFE8F4BA427D}"/>
              </a:ext>
            </a:extLst>
          </p:cNvPr>
          <p:cNvPicPr preferRelativeResize="0"/>
          <p:nvPr/>
        </p:nvPicPr>
        <p:blipFill>
          <a:blip r:embed="rId3">
            <a:alphaModFix/>
          </a:blip>
          <a:stretch>
            <a:fillRect/>
          </a:stretch>
        </p:blipFill>
        <p:spPr>
          <a:xfrm rot="15218174" flipH="1" flipV="1">
            <a:off x="6165183" y="1667481"/>
            <a:ext cx="841188" cy="221026"/>
          </a:xfrm>
          <a:prstGeom prst="rect">
            <a:avLst/>
          </a:prstGeom>
          <a:noFill/>
          <a:ln>
            <a:noFill/>
          </a:ln>
        </p:spPr>
      </p:pic>
      <p:sp>
        <p:nvSpPr>
          <p:cNvPr id="5" name="Google Shape;924;p81">
            <a:extLst>
              <a:ext uri="{FF2B5EF4-FFF2-40B4-BE49-F238E27FC236}">
                <a16:creationId xmlns:a16="http://schemas.microsoft.com/office/drawing/2014/main" id="{15714594-FD76-6909-0527-CACB94F44080}"/>
              </a:ext>
            </a:extLst>
          </p:cNvPr>
          <p:cNvSpPr txBox="1">
            <a:spLocks/>
          </p:cNvSpPr>
          <p:nvPr/>
        </p:nvSpPr>
        <p:spPr>
          <a:xfrm>
            <a:off x="6070460" y="3094784"/>
            <a:ext cx="2512641" cy="560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800"/>
              <a:buFont typeface="Roboto Mono Medium"/>
              <a:buChar char="●"/>
              <a:defRPr sz="1800" b="0" i="0" u="none" strike="noStrike" cap="none">
                <a:solidFill>
                  <a:schemeClr val="accent2"/>
                </a:solidFill>
                <a:latin typeface="Roboto Mono Medium"/>
                <a:ea typeface="Roboto Mono Medium"/>
                <a:cs typeface="Roboto Mono Medium"/>
                <a:sym typeface="Roboto Mono Medium"/>
              </a:defRPr>
            </a:lvl1pPr>
            <a:lvl2pPr marL="914400" marR="0" lvl="1"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accent2"/>
              </a:buClr>
              <a:buSzPts val="1400"/>
              <a:buFont typeface="Roboto Mono Medium"/>
              <a:buChar char="■"/>
              <a:defRPr sz="1400" b="0" i="0" u="none" strike="noStrike" cap="none">
                <a:solidFill>
                  <a:schemeClr val="accent2"/>
                </a:solidFill>
                <a:latin typeface="Roboto Mono Medium"/>
                <a:ea typeface="Roboto Mono Medium"/>
                <a:cs typeface="Roboto Mono Medium"/>
                <a:sym typeface="Roboto Mono Medium"/>
              </a:defRPr>
            </a:lvl9pPr>
          </a:lstStyle>
          <a:p>
            <a:pPr marL="0" indent="0" algn="ctr">
              <a:buFont typeface="Roboto Mono Medium"/>
              <a:buNone/>
            </a:pPr>
            <a:r>
              <a:rPr lang="en-US" sz="1400" dirty="0">
                <a:solidFill>
                  <a:schemeClr val="dk2"/>
                </a:solidFill>
              </a:rPr>
              <a:t>The primary goal of causal inference is to estimate causal effects not just identify causes. It’s important to think beyond associations and identify causal relationships between social exposures and health outcomes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30"/>
                                        </p:tgtEl>
                                        <p:attrNameLst>
                                          <p:attrName>style.visibility</p:attrName>
                                        </p:attrNameLst>
                                      </p:cBhvr>
                                      <p:to>
                                        <p:strVal val="visible"/>
                                      </p:to>
                                    </p:set>
                                    <p:animEffect transition="in" filter="fade">
                                      <p:cBhvr>
                                        <p:cTn id="7" dur="1000"/>
                                        <p:tgtEl>
                                          <p:spTgt spid="930"/>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9"/>
          <p:cNvSpPr txBox="1">
            <a:spLocks noGrp="1"/>
          </p:cNvSpPr>
          <p:nvPr>
            <p:ph type="title" idx="8"/>
          </p:nvPr>
        </p:nvSpPr>
        <p:spPr>
          <a:xfrm>
            <a:off x="1208868" y="3273553"/>
            <a:ext cx="24039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200" dirty="0">
                <a:solidFill>
                  <a:schemeClr val="tx1"/>
                </a:solidFill>
              </a:rPr>
              <a:t>Social exposures are very complex</a:t>
            </a:r>
            <a:endParaRPr sz="2200" dirty="0">
              <a:solidFill>
                <a:schemeClr val="tx1"/>
              </a:solidFill>
            </a:endParaRPr>
          </a:p>
        </p:txBody>
      </p:sp>
      <p:sp>
        <p:nvSpPr>
          <p:cNvPr id="330" name="Google Shape;330;p49"/>
          <p:cNvSpPr txBox="1">
            <a:spLocks noGrp="1"/>
          </p:cNvSpPr>
          <p:nvPr>
            <p:ph type="subTitle" idx="1"/>
          </p:nvPr>
        </p:nvSpPr>
        <p:spPr>
          <a:xfrm>
            <a:off x="707957" y="578485"/>
            <a:ext cx="3325678" cy="2789250"/>
          </a:xfrm>
          <a:prstGeom prst="rect">
            <a:avLst/>
          </a:prstGeom>
        </p:spPr>
        <p:txBody>
          <a:bodyPr spcFirstLastPara="1" wrap="square" lIns="91425" tIns="91425" rIns="91425" bIns="91425" anchor="t" anchorCtr="0">
            <a:noAutofit/>
          </a:bodyPr>
          <a:lstStyle/>
          <a:p>
            <a:pPr marL="285750" lvl="0" indent="-285750" algn="l">
              <a:buFont typeface="Arial" panose="020B0604020202020204" pitchFamily="34" charset="0"/>
              <a:buChar char="•"/>
            </a:pPr>
            <a:r>
              <a:rPr lang="en-US" dirty="0"/>
              <a:t>Social exposures exist on a spectrum of causal impact</a:t>
            </a:r>
          </a:p>
          <a:p>
            <a:pPr marL="285750" lvl="0" indent="-285750" algn="l">
              <a:buFont typeface="Arial" panose="020B0604020202020204" pitchFamily="34" charset="0"/>
              <a:buChar char="•"/>
            </a:pPr>
            <a:endParaRPr lang="en-US" dirty="0"/>
          </a:p>
          <a:p>
            <a:pPr marL="285750" lvl="0" indent="-285750" algn="l">
              <a:buFont typeface="Arial" panose="020B0604020202020204" pitchFamily="34" charset="0"/>
              <a:buChar char="•"/>
            </a:pPr>
            <a:r>
              <a:rPr lang="en-US" dirty="0"/>
              <a:t>Research should prioritize actionable causal inference where feasible</a:t>
            </a:r>
            <a:endParaRPr lang="en" dirty="0"/>
          </a:p>
          <a:p>
            <a:pPr marL="285750" lvl="0" indent="-285750" algn="l" rtl="0">
              <a:spcBef>
                <a:spcPts val="0"/>
              </a:spcBef>
              <a:spcAft>
                <a:spcPts val="0"/>
              </a:spcAft>
              <a:buFont typeface="Arial" panose="020B0604020202020204" pitchFamily="34" charset="0"/>
              <a:buChar char="•"/>
            </a:pPr>
            <a:endParaRPr lang="en" dirty="0"/>
          </a:p>
        </p:txBody>
      </p:sp>
      <p:sp>
        <p:nvSpPr>
          <p:cNvPr id="332" name="Google Shape;332;p49"/>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dirty="0"/>
          </a:p>
          <a:p>
            <a:pPr marL="0" lvl="0" indent="0" algn="ctr" rtl="0">
              <a:spcBef>
                <a:spcPts val="0"/>
              </a:spcBef>
              <a:spcAft>
                <a:spcPts val="0"/>
              </a:spcAft>
              <a:buNone/>
            </a:pPr>
            <a:endParaRPr dirty="0"/>
          </a:p>
        </p:txBody>
      </p:sp>
      <p:sp>
        <p:nvSpPr>
          <p:cNvPr id="9" name="Google Shape;330;p49">
            <a:extLst>
              <a:ext uri="{FF2B5EF4-FFF2-40B4-BE49-F238E27FC236}">
                <a16:creationId xmlns:a16="http://schemas.microsoft.com/office/drawing/2014/main" id="{1AAC3AE4-9DAA-5D7B-2CBB-BB6A7B5C9A3A}"/>
              </a:ext>
            </a:extLst>
          </p:cNvPr>
          <p:cNvSpPr txBox="1">
            <a:spLocks/>
          </p:cNvSpPr>
          <p:nvPr/>
        </p:nvSpPr>
        <p:spPr>
          <a:xfrm>
            <a:off x="4816519" y="424029"/>
            <a:ext cx="3922186" cy="15827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285750" indent="-285750" algn="l">
              <a:buFont typeface="Arial" panose="020B0604020202020204" pitchFamily="34" charset="0"/>
              <a:buChar char="•"/>
            </a:pPr>
            <a:r>
              <a:rPr lang="en-US" dirty="0"/>
              <a:t>Methods should be developed to study well-defined causal effects in social epidemiology</a:t>
            </a:r>
          </a:p>
          <a:p>
            <a:pPr marL="285750" indent="-285750" algn="l">
              <a:buFont typeface="Arial" panose="020B0604020202020204" pitchFamily="34" charset="0"/>
              <a:buChar char="•"/>
            </a:pPr>
            <a:endParaRPr lang="en-US" dirty="0"/>
          </a:p>
          <a:p>
            <a:pPr marL="742950" lvl="1" indent="-285750" algn="l">
              <a:buFont typeface="Arial" panose="020B0604020202020204" pitchFamily="34" charset="0"/>
              <a:buChar char="•"/>
            </a:pPr>
            <a:r>
              <a:rPr lang="en" dirty="0"/>
              <a:t>Requires investment in measuring dynamic social + contextual phenomena</a:t>
            </a:r>
          </a:p>
          <a:p>
            <a:pPr marL="742950" lvl="1" indent="-285750" algn="l">
              <a:buFont typeface="Arial" panose="020B0604020202020204" pitchFamily="34" charset="0"/>
              <a:buChar char="•"/>
            </a:pPr>
            <a:endParaRPr lang="en" dirty="0"/>
          </a:p>
          <a:p>
            <a:pPr marL="742950" lvl="1" indent="-285750" algn="l">
              <a:buFont typeface="Arial" panose="020B0604020202020204" pitchFamily="34" charset="0"/>
              <a:buChar char="•"/>
            </a:pPr>
            <a:r>
              <a:rPr lang="en" dirty="0"/>
              <a:t>Robust data on social variables is often hard to obtain</a:t>
            </a:r>
          </a:p>
        </p:txBody>
      </p:sp>
      <p:pic>
        <p:nvPicPr>
          <p:cNvPr id="13" name="Google Shape;853;p81">
            <a:extLst>
              <a:ext uri="{FF2B5EF4-FFF2-40B4-BE49-F238E27FC236}">
                <a16:creationId xmlns:a16="http://schemas.microsoft.com/office/drawing/2014/main" id="{2E2B05F2-BFA2-C0E1-7E7F-56A9E5660F1D}"/>
              </a:ext>
            </a:extLst>
          </p:cNvPr>
          <p:cNvPicPr preferRelativeResize="0"/>
          <p:nvPr/>
        </p:nvPicPr>
        <p:blipFill>
          <a:blip r:embed="rId3">
            <a:alphaModFix amt="86000"/>
          </a:blip>
          <a:stretch>
            <a:fillRect/>
          </a:stretch>
        </p:blipFill>
        <p:spPr>
          <a:xfrm rot="352086">
            <a:off x="642001" y="2747439"/>
            <a:ext cx="3531517" cy="1847344"/>
          </a:xfrm>
          <a:prstGeom prst="rect">
            <a:avLst/>
          </a:prstGeom>
          <a:noFill/>
          <a:ln>
            <a:noFill/>
          </a:ln>
        </p:spPr>
      </p:pic>
      <p:pic>
        <p:nvPicPr>
          <p:cNvPr id="4" name="Google Shape;416;p58">
            <a:extLst>
              <a:ext uri="{FF2B5EF4-FFF2-40B4-BE49-F238E27FC236}">
                <a16:creationId xmlns:a16="http://schemas.microsoft.com/office/drawing/2014/main" id="{935B8817-2FE3-660E-4487-98F4F56C2B7A}"/>
              </a:ext>
            </a:extLst>
          </p:cNvPr>
          <p:cNvPicPr preferRelativeResize="0"/>
          <p:nvPr/>
        </p:nvPicPr>
        <p:blipFill>
          <a:blip r:embed="rId4">
            <a:alphaModFix amt="80000"/>
          </a:blip>
          <a:stretch>
            <a:fillRect/>
          </a:stretch>
        </p:blipFill>
        <p:spPr>
          <a:xfrm rot="-6023610">
            <a:off x="6793560" y="3505145"/>
            <a:ext cx="946551" cy="359333"/>
          </a:xfrm>
          <a:prstGeom prst="rect">
            <a:avLst/>
          </a:prstGeom>
          <a:noFill/>
          <a:ln>
            <a:noFill/>
          </a:ln>
        </p:spPr>
      </p:pic>
      <p:sp>
        <p:nvSpPr>
          <p:cNvPr id="6" name="Google Shape;410;p58">
            <a:extLst>
              <a:ext uri="{FF2B5EF4-FFF2-40B4-BE49-F238E27FC236}">
                <a16:creationId xmlns:a16="http://schemas.microsoft.com/office/drawing/2014/main" id="{0DAF6661-FD9E-C317-FBA7-0FFA04F66C6A}"/>
              </a:ext>
            </a:extLst>
          </p:cNvPr>
          <p:cNvSpPr txBox="1">
            <a:spLocks noGrp="1"/>
          </p:cNvSpPr>
          <p:nvPr/>
        </p:nvSpPr>
        <p:spPr>
          <a:xfrm>
            <a:off x="5201404" y="4040405"/>
            <a:ext cx="3457882" cy="697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600"/>
              <a:buFont typeface="Concert One"/>
              <a:buNone/>
              <a:defRPr sz="1600" b="0" i="0" u="none" strike="noStrike" cap="none">
                <a:solidFill>
                  <a:schemeClr val="accent2"/>
                </a:solidFill>
                <a:latin typeface="Concert One"/>
                <a:ea typeface="Concert One"/>
                <a:cs typeface="Concert One"/>
                <a:sym typeface="Concert One"/>
              </a:defRPr>
            </a:lvl1pPr>
            <a:lvl2pPr marL="914400" marR="0" lvl="1"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9pPr>
          </a:lstStyle>
          <a:p>
            <a:pPr marL="0" lvl="0" indent="0" algn="l" rtl="0">
              <a:spcBef>
                <a:spcPts val="0"/>
              </a:spcBef>
              <a:spcAft>
                <a:spcPts val="0"/>
              </a:spcAft>
              <a:buNone/>
            </a:pPr>
            <a:r>
              <a:rPr lang="en" dirty="0"/>
              <a:t>This is a fundamental challenge of social epidemiology</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0"/>
                                        </p:tgtEl>
                                        <p:attrNameLst>
                                          <p:attrName>style.visibility</p:attrName>
                                        </p:attrNameLst>
                                      </p:cBhvr>
                                      <p:to>
                                        <p:strVal val="visible"/>
                                      </p:to>
                                    </p:set>
                                    <p:anim calcmode="lin" valueType="num">
                                      <p:cBhvr additive="base">
                                        <p:cTn id="7" dur="1000"/>
                                        <p:tgtEl>
                                          <p:spTgt spid="330"/>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332"/>
                                        </p:tgtEl>
                                        <p:attrNameLst>
                                          <p:attrName>style.visibility</p:attrName>
                                        </p:attrNameLst>
                                      </p:cBhvr>
                                      <p:to>
                                        <p:strVal val="visible"/>
                                      </p:to>
                                    </p:set>
                                    <p:anim calcmode="lin" valueType="num">
                                      <p:cBhvr additive="base">
                                        <p:cTn id="10" dur="1000"/>
                                        <p:tgtEl>
                                          <p:spTgt spid="332"/>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4"/>
        <p:cNvGrpSpPr/>
        <p:nvPr/>
      </p:nvGrpSpPr>
      <p:grpSpPr>
        <a:xfrm>
          <a:off x="0" y="0"/>
          <a:ext cx="0" cy="0"/>
          <a:chOff x="0" y="0"/>
          <a:chExt cx="0" cy="0"/>
        </a:xfrm>
      </p:grpSpPr>
      <p:sp>
        <p:nvSpPr>
          <p:cNvPr id="1335" name="Google Shape;1335;p104"/>
          <p:cNvSpPr txBox="1">
            <a:spLocks noGrp="1"/>
          </p:cNvSpPr>
          <p:nvPr>
            <p:ph type="title"/>
          </p:nvPr>
        </p:nvSpPr>
        <p:spPr>
          <a:xfrm>
            <a:off x="1781550" y="711175"/>
            <a:ext cx="5933700" cy="609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AJE Commentary Summaries</a:t>
            </a:r>
            <a:endParaRPr dirty="0"/>
          </a:p>
        </p:txBody>
      </p:sp>
      <p:pic>
        <p:nvPicPr>
          <p:cNvPr id="1336" name="Google Shape;1336;p104"/>
          <p:cNvPicPr preferRelativeResize="0"/>
          <p:nvPr/>
        </p:nvPicPr>
        <p:blipFill>
          <a:blip r:embed="rId3">
            <a:alphaModFix/>
            <a:duotone>
              <a:prstClr val="black"/>
              <a:schemeClr val="tx2">
                <a:tint val="45000"/>
                <a:satMod val="400000"/>
              </a:schemeClr>
            </a:duotone>
          </a:blip>
          <a:stretch>
            <a:fillRect/>
          </a:stretch>
        </p:blipFill>
        <p:spPr>
          <a:xfrm>
            <a:off x="1418425" y="1910712"/>
            <a:ext cx="2347576" cy="2342774"/>
          </a:xfrm>
          <a:prstGeom prst="rect">
            <a:avLst/>
          </a:prstGeom>
          <a:noFill/>
          <a:ln>
            <a:noFill/>
          </a:ln>
        </p:spPr>
      </p:pic>
      <p:pic>
        <p:nvPicPr>
          <p:cNvPr id="1337" name="Google Shape;1337;p104"/>
          <p:cNvPicPr preferRelativeResize="0"/>
          <p:nvPr/>
        </p:nvPicPr>
        <p:blipFill>
          <a:blip r:embed="rId4">
            <a:alphaModFix/>
            <a:extLst>
              <a:ext uri="{BEBA8EAE-BF5A-486C-A8C5-ECC9F3942E4B}">
                <a14:imgProps xmlns:a14="http://schemas.microsoft.com/office/drawing/2010/main">
                  <a14:imgLayer r:embed="rId5">
                    <a14:imgEffect>
                      <a14:saturation sat="66000"/>
                    </a14:imgEffect>
                  </a14:imgLayer>
                </a14:imgProps>
              </a:ext>
            </a:extLst>
          </a:blip>
          <a:stretch>
            <a:fillRect/>
          </a:stretch>
        </p:blipFill>
        <p:spPr>
          <a:xfrm>
            <a:off x="3632463" y="1910712"/>
            <a:ext cx="2347575" cy="2344345"/>
          </a:xfrm>
          <a:prstGeom prst="rect">
            <a:avLst/>
          </a:prstGeom>
          <a:noFill/>
          <a:ln>
            <a:noFill/>
          </a:ln>
        </p:spPr>
      </p:pic>
      <p:pic>
        <p:nvPicPr>
          <p:cNvPr id="1338" name="Google Shape;1338;p104"/>
          <p:cNvPicPr preferRelativeResize="0"/>
          <p:nvPr/>
        </p:nvPicPr>
        <p:blipFill>
          <a:blip r:embed="rId6">
            <a:alphaModFix/>
            <a:duotone>
              <a:schemeClr val="accent4">
                <a:shade val="45000"/>
                <a:satMod val="135000"/>
              </a:schemeClr>
              <a:prstClr val="white"/>
            </a:duotone>
          </a:blip>
          <a:stretch>
            <a:fillRect/>
          </a:stretch>
        </p:blipFill>
        <p:spPr>
          <a:xfrm>
            <a:off x="5846500" y="1910712"/>
            <a:ext cx="2347576" cy="2342774"/>
          </a:xfrm>
          <a:prstGeom prst="rect">
            <a:avLst/>
          </a:prstGeom>
          <a:noFill/>
          <a:ln>
            <a:noFill/>
          </a:ln>
        </p:spPr>
      </p:pic>
      <p:sp>
        <p:nvSpPr>
          <p:cNvPr id="1339" name="Google Shape;1339;p104"/>
          <p:cNvSpPr txBox="1"/>
          <p:nvPr/>
        </p:nvSpPr>
        <p:spPr>
          <a:xfrm>
            <a:off x="1551963" y="2240192"/>
            <a:ext cx="2008067" cy="1449000"/>
          </a:xfrm>
          <a:prstGeom prst="rect">
            <a:avLst/>
          </a:prstGeom>
          <a:noFill/>
          <a:ln>
            <a:noFill/>
          </a:ln>
        </p:spPr>
        <p:txBody>
          <a:bodyPr spcFirstLastPara="1" wrap="square" lIns="91425" tIns="91425" rIns="91425" bIns="91425" anchor="t" anchorCtr="0">
            <a:noAutofit/>
          </a:bodyPr>
          <a:lstStyle/>
          <a:p>
            <a:pPr marL="139700" lvl="0" algn="l" rtl="0">
              <a:spcBef>
                <a:spcPts val="0"/>
              </a:spcBef>
              <a:spcAft>
                <a:spcPts val="0"/>
              </a:spcAft>
              <a:buClr>
                <a:schemeClr val="dk1"/>
              </a:buClr>
              <a:buSzPts val="1400"/>
            </a:pPr>
            <a:r>
              <a:rPr lang="en-US" sz="1200" dirty="0">
                <a:solidFill>
                  <a:schemeClr val="dk1"/>
                </a:solidFill>
                <a:latin typeface="Roboto Mono Medium"/>
                <a:ea typeface="Roboto Mono Medium"/>
                <a:cs typeface="Roboto Mono Medium"/>
                <a:sym typeface="Roboto Mono Medium"/>
              </a:rPr>
              <a:t>-Challenges notion of a simple spectrum of causality</a:t>
            </a:r>
          </a:p>
          <a:p>
            <a:pPr marL="139700" lvl="0" algn="l" rtl="0">
              <a:spcBef>
                <a:spcPts val="0"/>
              </a:spcBef>
              <a:spcAft>
                <a:spcPts val="0"/>
              </a:spcAft>
              <a:buClr>
                <a:schemeClr val="dk1"/>
              </a:buClr>
              <a:buSzPts val="1400"/>
            </a:pPr>
            <a:endParaRPr lang="en-US" sz="1200" dirty="0">
              <a:solidFill>
                <a:schemeClr val="dk1"/>
              </a:solidFill>
              <a:latin typeface="Roboto Mono Medium"/>
              <a:ea typeface="Roboto Mono Medium"/>
              <a:cs typeface="Roboto Mono Medium"/>
              <a:sym typeface="Roboto Mono Medium"/>
            </a:endParaRPr>
          </a:p>
          <a:p>
            <a:pPr marL="139700" lvl="0" algn="l" rtl="0">
              <a:spcBef>
                <a:spcPts val="0"/>
              </a:spcBef>
              <a:spcAft>
                <a:spcPts val="0"/>
              </a:spcAft>
              <a:buClr>
                <a:schemeClr val="dk1"/>
              </a:buClr>
              <a:buSzPts val="1400"/>
            </a:pPr>
            <a:r>
              <a:rPr lang="en-US" sz="1200" dirty="0">
                <a:solidFill>
                  <a:schemeClr val="dk1"/>
                </a:solidFill>
                <a:latin typeface="Roboto Mono Medium"/>
                <a:ea typeface="Roboto Mono Medium"/>
                <a:cs typeface="Roboto Mono Medium"/>
                <a:sym typeface="Roboto Mono Medium"/>
              </a:rPr>
              <a:t>-Contextual understanding is critical in social epidemiology</a:t>
            </a:r>
            <a:endParaRPr sz="1200" dirty="0">
              <a:solidFill>
                <a:schemeClr val="dk1"/>
              </a:solidFill>
              <a:latin typeface="Roboto Mono Medium"/>
              <a:ea typeface="Roboto Mono Medium"/>
              <a:cs typeface="Roboto Mono Medium"/>
              <a:sym typeface="Roboto Mono Medium"/>
            </a:endParaRPr>
          </a:p>
        </p:txBody>
      </p:sp>
      <p:sp>
        <p:nvSpPr>
          <p:cNvPr id="1340" name="Google Shape;1340;p104"/>
          <p:cNvSpPr txBox="1"/>
          <p:nvPr/>
        </p:nvSpPr>
        <p:spPr>
          <a:xfrm>
            <a:off x="1781025" y="1531960"/>
            <a:ext cx="1554000" cy="338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dirty="0">
                <a:solidFill>
                  <a:schemeClr val="accent2"/>
                </a:solidFill>
                <a:latin typeface="Concert One"/>
                <a:ea typeface="Concert One"/>
                <a:cs typeface="Concert One"/>
                <a:sym typeface="Concert One"/>
              </a:rPr>
              <a:t>Robinson &amp; Bailey</a:t>
            </a:r>
            <a:endParaRPr sz="2100" b="1" dirty="0">
              <a:solidFill>
                <a:schemeClr val="accent2"/>
              </a:solidFill>
              <a:latin typeface="Concert One"/>
              <a:ea typeface="Concert One"/>
              <a:cs typeface="Concert One"/>
              <a:sym typeface="Concert One"/>
            </a:endParaRPr>
          </a:p>
        </p:txBody>
      </p:sp>
      <p:sp>
        <p:nvSpPr>
          <p:cNvPr id="1341" name="Google Shape;1341;p104"/>
          <p:cNvSpPr txBox="1"/>
          <p:nvPr/>
        </p:nvSpPr>
        <p:spPr>
          <a:xfrm>
            <a:off x="3989837" y="1572600"/>
            <a:ext cx="1723501" cy="338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dirty="0" err="1">
                <a:solidFill>
                  <a:schemeClr val="accent2"/>
                </a:solidFill>
                <a:latin typeface="Concert One"/>
                <a:ea typeface="Concert One"/>
                <a:cs typeface="Concert One"/>
                <a:sym typeface="Concert One"/>
              </a:rPr>
              <a:t>VanderWeele</a:t>
            </a:r>
            <a:endParaRPr sz="2100" b="1" dirty="0">
              <a:solidFill>
                <a:schemeClr val="accent2"/>
              </a:solidFill>
              <a:latin typeface="Concert One"/>
              <a:ea typeface="Concert One"/>
              <a:cs typeface="Concert One"/>
              <a:sym typeface="Concert One"/>
            </a:endParaRPr>
          </a:p>
        </p:txBody>
      </p:sp>
      <p:sp>
        <p:nvSpPr>
          <p:cNvPr id="1342" name="Google Shape;1342;p104"/>
          <p:cNvSpPr txBox="1"/>
          <p:nvPr/>
        </p:nvSpPr>
        <p:spPr>
          <a:xfrm>
            <a:off x="6243277" y="1552280"/>
            <a:ext cx="1554000" cy="338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dirty="0">
                <a:solidFill>
                  <a:schemeClr val="accent2"/>
                </a:solidFill>
                <a:latin typeface="Concert One"/>
                <a:ea typeface="Concert One"/>
                <a:cs typeface="Concert One"/>
                <a:sym typeface="Concert One"/>
              </a:rPr>
              <a:t>Jackson &amp; </a:t>
            </a:r>
            <a:r>
              <a:rPr lang="en" sz="2100" b="1" dirty="0" err="1">
                <a:solidFill>
                  <a:schemeClr val="accent2"/>
                </a:solidFill>
                <a:latin typeface="Concert One"/>
                <a:ea typeface="Concert One"/>
                <a:cs typeface="Concert One"/>
                <a:sym typeface="Concert One"/>
              </a:rPr>
              <a:t>Arah</a:t>
            </a:r>
            <a:endParaRPr sz="2100" b="1" dirty="0">
              <a:solidFill>
                <a:schemeClr val="accent2"/>
              </a:solidFill>
              <a:latin typeface="Concert One"/>
              <a:ea typeface="Concert One"/>
              <a:cs typeface="Concert One"/>
              <a:sym typeface="Concert One"/>
            </a:endParaRPr>
          </a:p>
        </p:txBody>
      </p:sp>
      <p:sp>
        <p:nvSpPr>
          <p:cNvPr id="1344" name="Google Shape;1344;p104"/>
          <p:cNvSpPr txBox="1"/>
          <p:nvPr/>
        </p:nvSpPr>
        <p:spPr>
          <a:xfrm>
            <a:off x="5827834" y="2203503"/>
            <a:ext cx="2232703" cy="1449000"/>
          </a:xfrm>
          <a:prstGeom prst="rect">
            <a:avLst/>
          </a:prstGeom>
          <a:noFill/>
          <a:ln>
            <a:noFill/>
          </a:ln>
        </p:spPr>
        <p:txBody>
          <a:bodyPr spcFirstLastPara="1" wrap="square" lIns="91425" tIns="91425" rIns="91425" bIns="91425" anchor="t" anchorCtr="0">
            <a:noAutofit/>
          </a:bodyPr>
          <a:lstStyle/>
          <a:p>
            <a:pPr marL="139700" lvl="0" algn="l" rtl="0">
              <a:spcBef>
                <a:spcPts val="0"/>
              </a:spcBef>
              <a:spcAft>
                <a:spcPts val="0"/>
              </a:spcAft>
              <a:buClr>
                <a:schemeClr val="dk1"/>
              </a:buClr>
              <a:buSzPts val="1400"/>
            </a:pPr>
            <a:r>
              <a:rPr lang="en-US" sz="1200" dirty="0">
                <a:solidFill>
                  <a:schemeClr val="dk1"/>
                </a:solidFill>
                <a:latin typeface="Roboto Mono Medium"/>
                <a:ea typeface="Roboto Mono Medium"/>
                <a:cs typeface="Roboto Mono Medium"/>
                <a:sym typeface="Roboto Mono Medium"/>
              </a:rPr>
              <a:t>-Role of causal inference in ruling out alternative explanations</a:t>
            </a:r>
          </a:p>
          <a:p>
            <a:pPr marL="139700" lvl="0" algn="l" rtl="0">
              <a:spcBef>
                <a:spcPts val="0"/>
              </a:spcBef>
              <a:spcAft>
                <a:spcPts val="0"/>
              </a:spcAft>
              <a:buClr>
                <a:schemeClr val="dk1"/>
              </a:buClr>
              <a:buSzPts val="1400"/>
            </a:pPr>
            <a:endParaRPr lang="en-US" sz="1200" dirty="0">
              <a:solidFill>
                <a:schemeClr val="dk1"/>
              </a:solidFill>
              <a:latin typeface="Roboto Mono Medium"/>
              <a:ea typeface="Roboto Mono Medium"/>
              <a:cs typeface="Roboto Mono Medium"/>
              <a:sym typeface="Roboto Mono Medium"/>
            </a:endParaRPr>
          </a:p>
          <a:p>
            <a:pPr marL="139700" lvl="0" algn="l" rtl="0">
              <a:spcBef>
                <a:spcPts val="0"/>
              </a:spcBef>
              <a:spcAft>
                <a:spcPts val="0"/>
              </a:spcAft>
              <a:buClr>
                <a:schemeClr val="dk1"/>
              </a:buClr>
              <a:buSzPts val="1400"/>
            </a:pPr>
            <a:r>
              <a:rPr lang="en-US" sz="1200" dirty="0">
                <a:solidFill>
                  <a:schemeClr val="dk1"/>
                </a:solidFill>
                <a:latin typeface="Roboto Mono Medium"/>
                <a:ea typeface="Roboto Mono Medium"/>
                <a:cs typeface="Roboto Mono Medium"/>
                <a:sym typeface="Roboto Mono Medium"/>
              </a:rPr>
              <a:t>-Increase engagement via collaboration to address socially relevant questions</a:t>
            </a:r>
          </a:p>
          <a:p>
            <a:pPr marL="139700" lvl="0" algn="l" rtl="0">
              <a:spcBef>
                <a:spcPts val="0"/>
              </a:spcBef>
              <a:spcAft>
                <a:spcPts val="0"/>
              </a:spcAft>
              <a:buClr>
                <a:schemeClr val="dk1"/>
              </a:buClr>
              <a:buSzPts val="1400"/>
            </a:pPr>
            <a:endParaRPr lang="en-US" sz="1200" dirty="0">
              <a:solidFill>
                <a:schemeClr val="dk1"/>
              </a:solidFill>
              <a:latin typeface="Roboto Mono Medium"/>
              <a:ea typeface="Roboto Mono Medium"/>
              <a:cs typeface="Roboto Mono Medium"/>
              <a:sym typeface="Roboto Mono Medium"/>
            </a:endParaRPr>
          </a:p>
        </p:txBody>
      </p:sp>
      <p:sp>
        <p:nvSpPr>
          <p:cNvPr id="2" name="Google Shape;1339;p104">
            <a:extLst>
              <a:ext uri="{FF2B5EF4-FFF2-40B4-BE49-F238E27FC236}">
                <a16:creationId xmlns:a16="http://schemas.microsoft.com/office/drawing/2014/main" id="{4C22A89A-8B77-A60B-2E9D-6A89DA91AFD4}"/>
              </a:ext>
            </a:extLst>
          </p:cNvPr>
          <p:cNvSpPr txBox="1"/>
          <p:nvPr/>
        </p:nvSpPr>
        <p:spPr>
          <a:xfrm>
            <a:off x="3689996" y="2203503"/>
            <a:ext cx="2084072" cy="1449000"/>
          </a:xfrm>
          <a:prstGeom prst="rect">
            <a:avLst/>
          </a:prstGeom>
          <a:noFill/>
          <a:ln>
            <a:noFill/>
          </a:ln>
        </p:spPr>
        <p:txBody>
          <a:bodyPr spcFirstLastPara="1" wrap="square" lIns="91425" tIns="91425" rIns="91425" bIns="91425" anchor="t" anchorCtr="0">
            <a:noAutofit/>
          </a:bodyPr>
          <a:lstStyle/>
          <a:p>
            <a:pPr marL="139700" lvl="0" algn="l" rtl="0">
              <a:spcBef>
                <a:spcPts val="0"/>
              </a:spcBef>
              <a:spcAft>
                <a:spcPts val="0"/>
              </a:spcAft>
              <a:buClr>
                <a:schemeClr val="dk1"/>
              </a:buClr>
              <a:buSzPts val="1400"/>
            </a:pPr>
            <a:r>
              <a:rPr lang="en-US" sz="1200" dirty="0">
                <a:solidFill>
                  <a:schemeClr val="dk1"/>
                </a:solidFill>
                <a:latin typeface="Roboto Mono Medium"/>
                <a:ea typeface="Roboto Mono Medium"/>
                <a:cs typeface="Roboto Mono Medium"/>
                <a:sym typeface="Roboto Mono Medium"/>
              </a:rPr>
              <a:t>-Focus on manipulable factors associated with social exposures</a:t>
            </a:r>
          </a:p>
          <a:p>
            <a:pPr marL="139700" lvl="0" algn="l" rtl="0">
              <a:spcBef>
                <a:spcPts val="0"/>
              </a:spcBef>
              <a:spcAft>
                <a:spcPts val="0"/>
              </a:spcAft>
              <a:buClr>
                <a:schemeClr val="dk1"/>
              </a:buClr>
              <a:buSzPts val="1400"/>
            </a:pPr>
            <a:endParaRPr lang="en-US" sz="1200" dirty="0">
              <a:solidFill>
                <a:schemeClr val="dk1"/>
              </a:solidFill>
              <a:latin typeface="Roboto Mono Medium"/>
              <a:ea typeface="Roboto Mono Medium"/>
              <a:cs typeface="Roboto Mono Medium"/>
              <a:sym typeface="Roboto Mono Medium"/>
            </a:endParaRPr>
          </a:p>
          <a:p>
            <a:pPr marL="139700" lvl="0" algn="l" rtl="0">
              <a:spcBef>
                <a:spcPts val="0"/>
              </a:spcBef>
              <a:spcAft>
                <a:spcPts val="0"/>
              </a:spcAft>
              <a:buClr>
                <a:schemeClr val="dk1"/>
              </a:buClr>
              <a:buSzPts val="1400"/>
            </a:pPr>
            <a:r>
              <a:rPr lang="en-US" sz="1200" dirty="0">
                <a:solidFill>
                  <a:schemeClr val="dk1"/>
                </a:solidFill>
                <a:latin typeface="Roboto Mono Medium"/>
                <a:ea typeface="Roboto Mono Medium"/>
                <a:cs typeface="Roboto Mono Medium"/>
                <a:sym typeface="Roboto Mono Medium"/>
              </a:rPr>
              <a:t>-Difference between social exposures and plausible interventions</a:t>
            </a:r>
            <a:endParaRPr sz="1200" dirty="0">
              <a:solidFill>
                <a:schemeClr val="dk1"/>
              </a:solidFill>
              <a:latin typeface="Roboto Mono Medium"/>
              <a:ea typeface="Roboto Mono Medium"/>
              <a:cs typeface="Roboto Mono Medium"/>
              <a:sym typeface="Roboto Mono Medium"/>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341"/>
                                        </p:tgtEl>
                                        <p:attrNameLst>
                                          <p:attrName>style.visibility</p:attrName>
                                        </p:attrNameLst>
                                      </p:cBhvr>
                                      <p:to>
                                        <p:strVal val="visible"/>
                                      </p:to>
                                    </p:set>
                                    <p:anim calcmode="lin" valueType="num">
                                      <p:cBhvr additive="base">
                                        <p:cTn id="7" dur="1000"/>
                                        <p:tgtEl>
                                          <p:spTgt spid="1341"/>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1342"/>
                                        </p:tgtEl>
                                        <p:attrNameLst>
                                          <p:attrName>style.visibility</p:attrName>
                                        </p:attrNameLst>
                                      </p:cBhvr>
                                      <p:to>
                                        <p:strVal val="visible"/>
                                      </p:to>
                                    </p:set>
                                    <p:anim calcmode="lin" valueType="num">
                                      <p:cBhvr additive="base">
                                        <p:cTn id="10" dur="1000"/>
                                        <p:tgtEl>
                                          <p:spTgt spid="1342"/>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1340"/>
                                        </p:tgtEl>
                                        <p:attrNameLst>
                                          <p:attrName>style.visibility</p:attrName>
                                        </p:attrNameLst>
                                      </p:cBhvr>
                                      <p:to>
                                        <p:strVal val="visible"/>
                                      </p:to>
                                    </p:set>
                                    <p:anim calcmode="lin" valueType="num">
                                      <p:cBhvr additive="base">
                                        <p:cTn id="13" dur="1000"/>
                                        <p:tgtEl>
                                          <p:spTgt spid="13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55"/>
          <p:cNvSpPr txBox="1">
            <a:spLocks noGrp="1"/>
          </p:cNvSpPr>
          <p:nvPr>
            <p:ph type="subTitle" idx="1"/>
          </p:nvPr>
        </p:nvSpPr>
        <p:spPr>
          <a:xfrm>
            <a:off x="1104595" y="501280"/>
            <a:ext cx="2403899" cy="69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solidFill>
                  <a:schemeClr val="tx1"/>
                </a:solidFill>
              </a:rPr>
              <a:t>Challenges and opportunities</a:t>
            </a:r>
            <a:endParaRPr sz="2000" dirty="0">
              <a:solidFill>
                <a:schemeClr val="tx1"/>
              </a:solidFill>
            </a:endParaRPr>
          </a:p>
        </p:txBody>
      </p:sp>
      <p:sp>
        <p:nvSpPr>
          <p:cNvPr id="407" name="Google Shape;407;p55"/>
          <p:cNvSpPr txBox="1">
            <a:spLocks noGrp="1"/>
          </p:cNvSpPr>
          <p:nvPr>
            <p:ph type="body" idx="2"/>
          </p:nvPr>
        </p:nvSpPr>
        <p:spPr>
          <a:xfrm>
            <a:off x="329107" y="1397508"/>
            <a:ext cx="4024383" cy="3399546"/>
          </a:xfrm>
          <a:prstGeom prst="rect">
            <a:avLst/>
          </a:prstGeom>
        </p:spPr>
        <p:txBody>
          <a:bodyPr spcFirstLastPara="1" wrap="square" lIns="91425" tIns="91425" rIns="91425" bIns="91425" anchor="ctr" anchorCtr="0">
            <a:noAutofit/>
          </a:bodyPr>
          <a:lstStyle/>
          <a:p>
            <a:pPr marL="139700" lvl="0" indent="0">
              <a:buNone/>
            </a:pPr>
            <a:r>
              <a:rPr lang="en-US" sz="1200" dirty="0"/>
              <a:t>Many analytic tools in causal inference were developed for specific contexts (e.g., like HIV or </a:t>
            </a:r>
            <a:r>
              <a:rPr lang="en-US" sz="1200" dirty="0" err="1"/>
              <a:t>pharmacoepi</a:t>
            </a:r>
            <a:r>
              <a:rPr lang="en-US" sz="1200" dirty="0"/>
              <a:t>)</a:t>
            </a:r>
          </a:p>
          <a:p>
            <a:pPr marL="139700" lvl="0" indent="0">
              <a:buNone/>
            </a:pPr>
            <a:endParaRPr lang="en-US" sz="1200" dirty="0"/>
          </a:p>
          <a:p>
            <a:pPr marL="596900" lvl="1" indent="0">
              <a:buNone/>
            </a:pPr>
            <a:r>
              <a:rPr lang="en-US" sz="1200" dirty="0"/>
              <a:t>Need for adaptation to increase applicability in social epidemiology</a:t>
            </a:r>
          </a:p>
          <a:p>
            <a:pPr marL="139700" lvl="0" indent="0">
              <a:buNone/>
            </a:pPr>
            <a:endParaRPr lang="en-US" sz="1200" b="1" dirty="0"/>
          </a:p>
          <a:p>
            <a:pPr marL="139700" lvl="0" indent="0">
              <a:buNone/>
            </a:pPr>
            <a:r>
              <a:rPr lang="en-US" sz="1200" dirty="0"/>
              <a:t>Social epidemiology should be integrated into educational programs, including social theory, equity, racism, social justice, and measurement methods.</a:t>
            </a:r>
          </a:p>
          <a:p>
            <a:pPr marL="139700" lvl="0" indent="0">
              <a:buNone/>
            </a:pPr>
            <a:endParaRPr lang="en-US" sz="1200" b="1" dirty="0"/>
          </a:p>
          <a:p>
            <a:pPr marL="596900" lvl="1" indent="0">
              <a:buNone/>
            </a:pPr>
            <a:r>
              <a:rPr lang="en-US" sz="1200" dirty="0"/>
              <a:t>Measurement training should encompass social factors and not just traditional markers of health</a:t>
            </a:r>
          </a:p>
          <a:p>
            <a:pPr marL="139700" lvl="0" indent="0">
              <a:buNone/>
            </a:pPr>
            <a:endParaRPr lang="en-US" sz="1200" b="1" dirty="0"/>
          </a:p>
          <a:p>
            <a:pPr marL="596900" lvl="1" indent="0">
              <a:buNone/>
            </a:pPr>
            <a:endParaRPr lang="en-US" sz="1200" dirty="0"/>
          </a:p>
        </p:txBody>
      </p:sp>
      <p:pic>
        <p:nvPicPr>
          <p:cNvPr id="5" name="Google Shape;1797;p114">
            <a:extLst>
              <a:ext uri="{FF2B5EF4-FFF2-40B4-BE49-F238E27FC236}">
                <a16:creationId xmlns:a16="http://schemas.microsoft.com/office/drawing/2014/main" id="{C2F032C0-C9A5-9905-1C45-9120D2ECAFBE}"/>
              </a:ext>
            </a:extLst>
          </p:cNvPr>
          <p:cNvPicPr preferRelativeResize="0"/>
          <p:nvPr/>
        </p:nvPicPr>
        <p:blipFill>
          <a:blip r:embed="rId3">
            <a:alphaModFix/>
          </a:blip>
          <a:stretch>
            <a:fillRect/>
          </a:stretch>
        </p:blipFill>
        <p:spPr>
          <a:xfrm rot="11105602">
            <a:off x="3178730" y="579499"/>
            <a:ext cx="335197" cy="634678"/>
          </a:xfrm>
          <a:prstGeom prst="rect">
            <a:avLst/>
          </a:prstGeom>
          <a:noFill/>
          <a:ln>
            <a:noFill/>
          </a:ln>
        </p:spPr>
      </p:pic>
      <p:pic>
        <p:nvPicPr>
          <p:cNvPr id="7" name="Google Shape;377;p53">
            <a:extLst>
              <a:ext uri="{FF2B5EF4-FFF2-40B4-BE49-F238E27FC236}">
                <a16:creationId xmlns:a16="http://schemas.microsoft.com/office/drawing/2014/main" id="{1169213D-70AE-F90C-850B-8AD30F9CDA04}"/>
              </a:ext>
            </a:extLst>
          </p:cNvPr>
          <p:cNvPicPr preferRelativeResize="0"/>
          <p:nvPr/>
        </p:nvPicPr>
        <p:blipFill>
          <a:blip r:embed="rId4">
            <a:alphaModFix/>
          </a:blip>
          <a:stretch>
            <a:fillRect/>
          </a:stretch>
        </p:blipFill>
        <p:spPr>
          <a:xfrm>
            <a:off x="4843415" y="11071"/>
            <a:ext cx="3094583" cy="3105964"/>
          </a:xfrm>
          <a:prstGeom prst="rect">
            <a:avLst/>
          </a:prstGeom>
          <a:noFill/>
          <a:ln>
            <a:noFill/>
          </a:ln>
          <a:effectLst>
            <a:outerShdw blurRad="57150" dist="19050" dir="5400000" algn="bl" rotWithShape="0">
              <a:srgbClr val="000000">
                <a:alpha val="50000"/>
              </a:srgbClr>
            </a:outerShdw>
          </a:effectLst>
        </p:spPr>
      </p:pic>
      <p:sp>
        <p:nvSpPr>
          <p:cNvPr id="8" name="Google Shape;330;p49">
            <a:extLst>
              <a:ext uri="{FF2B5EF4-FFF2-40B4-BE49-F238E27FC236}">
                <a16:creationId xmlns:a16="http://schemas.microsoft.com/office/drawing/2014/main" id="{74A248F6-2658-A9CF-8C21-17504AF72BB9}"/>
              </a:ext>
            </a:extLst>
          </p:cNvPr>
          <p:cNvSpPr txBox="1">
            <a:spLocks/>
          </p:cNvSpPr>
          <p:nvPr/>
        </p:nvSpPr>
        <p:spPr>
          <a:xfrm>
            <a:off x="5160009" y="985853"/>
            <a:ext cx="2461393" cy="71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dirty="0"/>
              <a:t>Are existing causal inference frameworks adequate for addressing complex social issues?</a:t>
            </a:r>
          </a:p>
          <a:p>
            <a:pPr marL="0" indent="0"/>
            <a:endParaRPr lang="en-US" dirty="0"/>
          </a:p>
        </p:txBody>
      </p:sp>
      <p:sp>
        <p:nvSpPr>
          <p:cNvPr id="21" name="Google Shape;407;p55">
            <a:extLst>
              <a:ext uri="{FF2B5EF4-FFF2-40B4-BE49-F238E27FC236}">
                <a16:creationId xmlns:a16="http://schemas.microsoft.com/office/drawing/2014/main" id="{BFBDB368-F145-9CAB-BBB2-9D610FF30CF6}"/>
              </a:ext>
            </a:extLst>
          </p:cNvPr>
          <p:cNvSpPr txBox="1">
            <a:spLocks/>
          </p:cNvSpPr>
          <p:nvPr/>
        </p:nvSpPr>
        <p:spPr>
          <a:xfrm>
            <a:off x="4974529" y="3825877"/>
            <a:ext cx="3637957" cy="82106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l" rtl="0">
              <a:lnSpc>
                <a:spcPct val="100000"/>
              </a:lnSpc>
              <a:spcBef>
                <a:spcPts val="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9pPr>
          </a:lstStyle>
          <a:p>
            <a:pPr marL="139700" indent="0">
              <a:buNone/>
            </a:pPr>
            <a:r>
              <a:rPr lang="en-US" sz="1200" b="1" dirty="0"/>
              <a:t>Critical area for further research</a:t>
            </a:r>
            <a:r>
              <a:rPr lang="en-US" sz="1200" dirty="0"/>
              <a:t>: Evaluating performance of causal inference tools for addressing challenges in social epidemiology </a:t>
            </a:r>
          </a:p>
          <a:p>
            <a:pPr marL="139700" indent="0">
              <a:buNone/>
            </a:pPr>
            <a:endParaRPr lang="en-US" sz="1200" b="1" dirty="0"/>
          </a:p>
        </p:txBody>
      </p:sp>
      <p:grpSp>
        <p:nvGrpSpPr>
          <p:cNvPr id="2" name="Google Shape;1433;p107">
            <a:extLst>
              <a:ext uri="{FF2B5EF4-FFF2-40B4-BE49-F238E27FC236}">
                <a16:creationId xmlns:a16="http://schemas.microsoft.com/office/drawing/2014/main" id="{5FF35DA3-FFB8-2A28-EAE2-9B198C4A0B9D}"/>
              </a:ext>
            </a:extLst>
          </p:cNvPr>
          <p:cNvGrpSpPr/>
          <p:nvPr/>
        </p:nvGrpSpPr>
        <p:grpSpPr>
          <a:xfrm rot="1299773">
            <a:off x="7475856" y="486067"/>
            <a:ext cx="421380" cy="494809"/>
            <a:chOff x="1611400" y="4264325"/>
            <a:chExt cx="204725" cy="304875"/>
          </a:xfrm>
        </p:grpSpPr>
        <p:sp>
          <p:nvSpPr>
            <p:cNvPr id="3" name="Google Shape;1434;p107">
              <a:extLst>
                <a:ext uri="{FF2B5EF4-FFF2-40B4-BE49-F238E27FC236}">
                  <a16:creationId xmlns:a16="http://schemas.microsoft.com/office/drawing/2014/main" id="{548D84A8-C4A5-2ACB-FC0C-C7177F06DFF4}"/>
                </a:ext>
              </a:extLst>
            </p:cNvPr>
            <p:cNvSpPr/>
            <p:nvPr/>
          </p:nvSpPr>
          <p:spPr>
            <a:xfrm>
              <a:off x="1611400" y="4264325"/>
              <a:ext cx="204725" cy="224825"/>
            </a:xfrm>
            <a:custGeom>
              <a:avLst/>
              <a:gdLst/>
              <a:ahLst/>
              <a:cxnLst/>
              <a:rect l="l" t="t" r="r" b="b"/>
              <a:pathLst>
                <a:path w="8189" h="8993" extrusionOk="0">
                  <a:moveTo>
                    <a:pt x="3561" y="0"/>
                  </a:moveTo>
                  <a:cubicBezTo>
                    <a:pt x="1727" y="0"/>
                    <a:pt x="0" y="1490"/>
                    <a:pt x="935" y="3575"/>
                  </a:cubicBezTo>
                  <a:cubicBezTo>
                    <a:pt x="1077" y="3892"/>
                    <a:pt x="1311" y="4020"/>
                    <a:pt x="1557" y="4020"/>
                  </a:cubicBezTo>
                  <a:cubicBezTo>
                    <a:pt x="2000" y="4020"/>
                    <a:pt x="2483" y="3607"/>
                    <a:pt x="2546" y="3138"/>
                  </a:cubicBezTo>
                  <a:cubicBezTo>
                    <a:pt x="2652" y="2350"/>
                    <a:pt x="3006" y="2037"/>
                    <a:pt x="3405" y="2037"/>
                  </a:cubicBezTo>
                  <a:cubicBezTo>
                    <a:pt x="4054" y="2037"/>
                    <a:pt x="4819" y="2864"/>
                    <a:pt x="4821" y="3825"/>
                  </a:cubicBezTo>
                  <a:cubicBezTo>
                    <a:pt x="4825" y="5165"/>
                    <a:pt x="3942" y="6358"/>
                    <a:pt x="3228" y="7421"/>
                  </a:cubicBezTo>
                  <a:cubicBezTo>
                    <a:pt x="2689" y="8221"/>
                    <a:pt x="3437" y="8993"/>
                    <a:pt x="4195" y="8993"/>
                  </a:cubicBezTo>
                  <a:cubicBezTo>
                    <a:pt x="4522" y="8993"/>
                    <a:pt x="4850" y="8849"/>
                    <a:pt x="5078" y="8503"/>
                  </a:cubicBezTo>
                  <a:cubicBezTo>
                    <a:pt x="6537" y="6287"/>
                    <a:pt x="8188" y="2626"/>
                    <a:pt x="5438" y="602"/>
                  </a:cubicBezTo>
                  <a:cubicBezTo>
                    <a:pt x="4875" y="188"/>
                    <a:pt x="4211" y="0"/>
                    <a:pt x="3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435;p107">
              <a:extLst>
                <a:ext uri="{FF2B5EF4-FFF2-40B4-BE49-F238E27FC236}">
                  <a16:creationId xmlns:a16="http://schemas.microsoft.com/office/drawing/2014/main" id="{47D0EE77-3A5E-FFD4-FDFE-765C677FF26C}"/>
                </a:ext>
              </a:extLst>
            </p:cNvPr>
            <p:cNvSpPr/>
            <p:nvPr/>
          </p:nvSpPr>
          <p:spPr>
            <a:xfrm>
              <a:off x="1688575" y="4506825"/>
              <a:ext cx="60375" cy="62375"/>
            </a:xfrm>
            <a:custGeom>
              <a:avLst/>
              <a:gdLst/>
              <a:ahLst/>
              <a:cxnLst/>
              <a:rect l="l" t="t" r="r" b="b"/>
              <a:pathLst>
                <a:path w="2415" h="2495" extrusionOk="0">
                  <a:moveTo>
                    <a:pt x="1242" y="0"/>
                  </a:moveTo>
                  <a:cubicBezTo>
                    <a:pt x="1230" y="0"/>
                    <a:pt x="1219" y="1"/>
                    <a:pt x="1207" y="1"/>
                  </a:cubicBezTo>
                  <a:cubicBezTo>
                    <a:pt x="1005" y="10"/>
                    <a:pt x="807" y="63"/>
                    <a:pt x="629" y="158"/>
                  </a:cubicBezTo>
                  <a:cubicBezTo>
                    <a:pt x="403" y="277"/>
                    <a:pt x="150" y="585"/>
                    <a:pt x="103" y="841"/>
                  </a:cubicBezTo>
                  <a:cubicBezTo>
                    <a:pt x="93" y="897"/>
                    <a:pt x="83" y="952"/>
                    <a:pt x="73" y="1007"/>
                  </a:cubicBezTo>
                  <a:cubicBezTo>
                    <a:pt x="0" y="1417"/>
                    <a:pt x="50" y="1851"/>
                    <a:pt x="375" y="2151"/>
                  </a:cubicBezTo>
                  <a:cubicBezTo>
                    <a:pt x="605" y="2361"/>
                    <a:pt x="887" y="2495"/>
                    <a:pt x="1207" y="2495"/>
                  </a:cubicBezTo>
                  <a:cubicBezTo>
                    <a:pt x="1517" y="2490"/>
                    <a:pt x="1814" y="2367"/>
                    <a:pt x="2037" y="2151"/>
                  </a:cubicBezTo>
                  <a:cubicBezTo>
                    <a:pt x="2354" y="1833"/>
                    <a:pt x="2415" y="1430"/>
                    <a:pt x="2339" y="1007"/>
                  </a:cubicBezTo>
                  <a:cubicBezTo>
                    <a:pt x="2329" y="952"/>
                    <a:pt x="2319" y="897"/>
                    <a:pt x="2309" y="841"/>
                  </a:cubicBezTo>
                  <a:cubicBezTo>
                    <a:pt x="2267" y="605"/>
                    <a:pt x="2080" y="387"/>
                    <a:pt x="1900" y="247"/>
                  </a:cubicBezTo>
                  <a:cubicBezTo>
                    <a:pt x="1716" y="105"/>
                    <a:pt x="1480" y="0"/>
                    <a:pt x="12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32;p81">
            <a:extLst>
              <a:ext uri="{FF2B5EF4-FFF2-40B4-BE49-F238E27FC236}">
                <a16:creationId xmlns:a16="http://schemas.microsoft.com/office/drawing/2014/main" id="{C0C2CF6C-6036-0741-D154-6908BD6E1006}"/>
              </a:ext>
            </a:extLst>
          </p:cNvPr>
          <p:cNvSpPr/>
          <p:nvPr/>
        </p:nvSpPr>
        <p:spPr>
          <a:xfrm>
            <a:off x="760782" y="2369975"/>
            <a:ext cx="186266" cy="177284"/>
          </a:xfrm>
          <a:custGeom>
            <a:avLst/>
            <a:gdLst/>
            <a:ahLst/>
            <a:cxnLst/>
            <a:rect l="l" t="t" r="r" b="b"/>
            <a:pathLst>
              <a:path w="10979" h="11623" extrusionOk="0">
                <a:moveTo>
                  <a:pt x="5597" y="1799"/>
                </a:moveTo>
                <a:cubicBezTo>
                  <a:pt x="5883" y="2465"/>
                  <a:pt x="6264" y="3061"/>
                  <a:pt x="6764" y="3585"/>
                </a:cubicBezTo>
                <a:cubicBezTo>
                  <a:pt x="7407" y="4275"/>
                  <a:pt x="8336" y="4632"/>
                  <a:pt x="9240" y="4894"/>
                </a:cubicBezTo>
                <a:cubicBezTo>
                  <a:pt x="8169" y="6157"/>
                  <a:pt x="7788" y="8181"/>
                  <a:pt x="7812" y="9919"/>
                </a:cubicBezTo>
                <a:cubicBezTo>
                  <a:pt x="7169" y="9229"/>
                  <a:pt x="6621" y="8347"/>
                  <a:pt x="5668" y="8228"/>
                </a:cubicBezTo>
                <a:cubicBezTo>
                  <a:pt x="5623" y="8223"/>
                  <a:pt x="5578" y="8221"/>
                  <a:pt x="5532" y="8221"/>
                </a:cubicBezTo>
                <a:cubicBezTo>
                  <a:pt x="4740" y="8221"/>
                  <a:pt x="3915" y="8984"/>
                  <a:pt x="3239" y="9705"/>
                </a:cubicBezTo>
                <a:cubicBezTo>
                  <a:pt x="3311" y="7871"/>
                  <a:pt x="3287" y="6037"/>
                  <a:pt x="1858" y="4918"/>
                </a:cubicBezTo>
                <a:cubicBezTo>
                  <a:pt x="2501" y="4704"/>
                  <a:pt x="3120" y="4394"/>
                  <a:pt x="3692" y="4037"/>
                </a:cubicBezTo>
                <a:cubicBezTo>
                  <a:pt x="4525" y="3466"/>
                  <a:pt x="5168" y="2703"/>
                  <a:pt x="5597" y="1799"/>
                </a:cubicBezTo>
                <a:close/>
                <a:moveTo>
                  <a:pt x="5614" y="1"/>
                </a:moveTo>
                <a:cubicBezTo>
                  <a:pt x="5524" y="1"/>
                  <a:pt x="5434" y="28"/>
                  <a:pt x="5359" y="84"/>
                </a:cubicBezTo>
                <a:cubicBezTo>
                  <a:pt x="5216" y="132"/>
                  <a:pt x="5097" y="251"/>
                  <a:pt x="5049" y="393"/>
                </a:cubicBezTo>
                <a:cubicBezTo>
                  <a:pt x="4668" y="1679"/>
                  <a:pt x="3787" y="2775"/>
                  <a:pt x="2620" y="3466"/>
                </a:cubicBezTo>
                <a:cubicBezTo>
                  <a:pt x="1929" y="3847"/>
                  <a:pt x="1144" y="4061"/>
                  <a:pt x="429" y="4394"/>
                </a:cubicBezTo>
                <a:cubicBezTo>
                  <a:pt x="0" y="4609"/>
                  <a:pt x="215" y="5204"/>
                  <a:pt x="572" y="5347"/>
                </a:cubicBezTo>
                <a:cubicBezTo>
                  <a:pt x="2882" y="6276"/>
                  <a:pt x="2168" y="9133"/>
                  <a:pt x="2144" y="11086"/>
                </a:cubicBezTo>
                <a:cubicBezTo>
                  <a:pt x="2144" y="11409"/>
                  <a:pt x="2407" y="11623"/>
                  <a:pt x="2680" y="11623"/>
                </a:cubicBezTo>
                <a:cubicBezTo>
                  <a:pt x="2809" y="11623"/>
                  <a:pt x="2941" y="11574"/>
                  <a:pt x="3049" y="11467"/>
                </a:cubicBezTo>
                <a:cubicBezTo>
                  <a:pt x="3523" y="10972"/>
                  <a:pt x="4732" y="9367"/>
                  <a:pt x="5588" y="9367"/>
                </a:cubicBezTo>
                <a:cubicBezTo>
                  <a:pt x="5720" y="9367"/>
                  <a:pt x="5843" y="9405"/>
                  <a:pt x="5954" y="9491"/>
                </a:cubicBezTo>
                <a:cubicBezTo>
                  <a:pt x="6740" y="10086"/>
                  <a:pt x="7264" y="11086"/>
                  <a:pt x="8145" y="11539"/>
                </a:cubicBezTo>
                <a:cubicBezTo>
                  <a:pt x="8231" y="11589"/>
                  <a:pt x="8320" y="11612"/>
                  <a:pt x="8406" y="11612"/>
                </a:cubicBezTo>
                <a:cubicBezTo>
                  <a:pt x="8726" y="11612"/>
                  <a:pt x="9006" y="11300"/>
                  <a:pt x="8931" y="10943"/>
                </a:cubicBezTo>
                <a:cubicBezTo>
                  <a:pt x="8669" y="9205"/>
                  <a:pt x="8978" y="6109"/>
                  <a:pt x="10574" y="5061"/>
                </a:cubicBezTo>
                <a:cubicBezTo>
                  <a:pt x="10979" y="4823"/>
                  <a:pt x="10907" y="4228"/>
                  <a:pt x="10455" y="4109"/>
                </a:cubicBezTo>
                <a:cubicBezTo>
                  <a:pt x="9360" y="3847"/>
                  <a:pt x="8193" y="3561"/>
                  <a:pt x="7383" y="2727"/>
                </a:cubicBezTo>
                <a:cubicBezTo>
                  <a:pt x="6788" y="2108"/>
                  <a:pt x="6454" y="1203"/>
                  <a:pt x="6097" y="417"/>
                </a:cubicBezTo>
                <a:cubicBezTo>
                  <a:pt x="6073" y="322"/>
                  <a:pt x="6026" y="251"/>
                  <a:pt x="5978" y="179"/>
                </a:cubicBezTo>
                <a:cubicBezTo>
                  <a:pt x="5891" y="64"/>
                  <a:pt x="5752" y="1"/>
                  <a:pt x="56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32;p81">
            <a:extLst>
              <a:ext uri="{FF2B5EF4-FFF2-40B4-BE49-F238E27FC236}">
                <a16:creationId xmlns:a16="http://schemas.microsoft.com/office/drawing/2014/main" id="{1A794D49-145F-85E3-E38B-EF434C835E9C}"/>
              </a:ext>
            </a:extLst>
          </p:cNvPr>
          <p:cNvSpPr/>
          <p:nvPr/>
        </p:nvSpPr>
        <p:spPr>
          <a:xfrm>
            <a:off x="747978" y="4008549"/>
            <a:ext cx="186266" cy="177284"/>
          </a:xfrm>
          <a:custGeom>
            <a:avLst/>
            <a:gdLst/>
            <a:ahLst/>
            <a:cxnLst/>
            <a:rect l="l" t="t" r="r" b="b"/>
            <a:pathLst>
              <a:path w="10979" h="11623" extrusionOk="0">
                <a:moveTo>
                  <a:pt x="5597" y="1799"/>
                </a:moveTo>
                <a:cubicBezTo>
                  <a:pt x="5883" y="2465"/>
                  <a:pt x="6264" y="3061"/>
                  <a:pt x="6764" y="3585"/>
                </a:cubicBezTo>
                <a:cubicBezTo>
                  <a:pt x="7407" y="4275"/>
                  <a:pt x="8336" y="4632"/>
                  <a:pt x="9240" y="4894"/>
                </a:cubicBezTo>
                <a:cubicBezTo>
                  <a:pt x="8169" y="6157"/>
                  <a:pt x="7788" y="8181"/>
                  <a:pt x="7812" y="9919"/>
                </a:cubicBezTo>
                <a:cubicBezTo>
                  <a:pt x="7169" y="9229"/>
                  <a:pt x="6621" y="8347"/>
                  <a:pt x="5668" y="8228"/>
                </a:cubicBezTo>
                <a:cubicBezTo>
                  <a:pt x="5623" y="8223"/>
                  <a:pt x="5578" y="8221"/>
                  <a:pt x="5532" y="8221"/>
                </a:cubicBezTo>
                <a:cubicBezTo>
                  <a:pt x="4740" y="8221"/>
                  <a:pt x="3915" y="8984"/>
                  <a:pt x="3239" y="9705"/>
                </a:cubicBezTo>
                <a:cubicBezTo>
                  <a:pt x="3311" y="7871"/>
                  <a:pt x="3287" y="6037"/>
                  <a:pt x="1858" y="4918"/>
                </a:cubicBezTo>
                <a:cubicBezTo>
                  <a:pt x="2501" y="4704"/>
                  <a:pt x="3120" y="4394"/>
                  <a:pt x="3692" y="4037"/>
                </a:cubicBezTo>
                <a:cubicBezTo>
                  <a:pt x="4525" y="3466"/>
                  <a:pt x="5168" y="2703"/>
                  <a:pt x="5597" y="1799"/>
                </a:cubicBezTo>
                <a:close/>
                <a:moveTo>
                  <a:pt x="5614" y="1"/>
                </a:moveTo>
                <a:cubicBezTo>
                  <a:pt x="5524" y="1"/>
                  <a:pt x="5434" y="28"/>
                  <a:pt x="5359" y="84"/>
                </a:cubicBezTo>
                <a:cubicBezTo>
                  <a:pt x="5216" y="132"/>
                  <a:pt x="5097" y="251"/>
                  <a:pt x="5049" y="393"/>
                </a:cubicBezTo>
                <a:cubicBezTo>
                  <a:pt x="4668" y="1679"/>
                  <a:pt x="3787" y="2775"/>
                  <a:pt x="2620" y="3466"/>
                </a:cubicBezTo>
                <a:cubicBezTo>
                  <a:pt x="1929" y="3847"/>
                  <a:pt x="1144" y="4061"/>
                  <a:pt x="429" y="4394"/>
                </a:cubicBezTo>
                <a:cubicBezTo>
                  <a:pt x="0" y="4609"/>
                  <a:pt x="215" y="5204"/>
                  <a:pt x="572" y="5347"/>
                </a:cubicBezTo>
                <a:cubicBezTo>
                  <a:pt x="2882" y="6276"/>
                  <a:pt x="2168" y="9133"/>
                  <a:pt x="2144" y="11086"/>
                </a:cubicBezTo>
                <a:cubicBezTo>
                  <a:pt x="2144" y="11409"/>
                  <a:pt x="2407" y="11623"/>
                  <a:pt x="2680" y="11623"/>
                </a:cubicBezTo>
                <a:cubicBezTo>
                  <a:pt x="2809" y="11623"/>
                  <a:pt x="2941" y="11574"/>
                  <a:pt x="3049" y="11467"/>
                </a:cubicBezTo>
                <a:cubicBezTo>
                  <a:pt x="3523" y="10972"/>
                  <a:pt x="4732" y="9367"/>
                  <a:pt x="5588" y="9367"/>
                </a:cubicBezTo>
                <a:cubicBezTo>
                  <a:pt x="5720" y="9367"/>
                  <a:pt x="5843" y="9405"/>
                  <a:pt x="5954" y="9491"/>
                </a:cubicBezTo>
                <a:cubicBezTo>
                  <a:pt x="6740" y="10086"/>
                  <a:pt x="7264" y="11086"/>
                  <a:pt x="8145" y="11539"/>
                </a:cubicBezTo>
                <a:cubicBezTo>
                  <a:pt x="8231" y="11589"/>
                  <a:pt x="8320" y="11612"/>
                  <a:pt x="8406" y="11612"/>
                </a:cubicBezTo>
                <a:cubicBezTo>
                  <a:pt x="8726" y="11612"/>
                  <a:pt x="9006" y="11300"/>
                  <a:pt x="8931" y="10943"/>
                </a:cubicBezTo>
                <a:cubicBezTo>
                  <a:pt x="8669" y="9205"/>
                  <a:pt x="8978" y="6109"/>
                  <a:pt x="10574" y="5061"/>
                </a:cubicBezTo>
                <a:cubicBezTo>
                  <a:pt x="10979" y="4823"/>
                  <a:pt x="10907" y="4228"/>
                  <a:pt x="10455" y="4109"/>
                </a:cubicBezTo>
                <a:cubicBezTo>
                  <a:pt x="9360" y="3847"/>
                  <a:pt x="8193" y="3561"/>
                  <a:pt x="7383" y="2727"/>
                </a:cubicBezTo>
                <a:cubicBezTo>
                  <a:pt x="6788" y="2108"/>
                  <a:pt x="6454" y="1203"/>
                  <a:pt x="6097" y="417"/>
                </a:cubicBezTo>
                <a:cubicBezTo>
                  <a:pt x="6073" y="322"/>
                  <a:pt x="6026" y="251"/>
                  <a:pt x="5978" y="179"/>
                </a:cubicBezTo>
                <a:cubicBezTo>
                  <a:pt x="5891" y="64"/>
                  <a:pt x="5752" y="1"/>
                  <a:pt x="56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Google Shape;945;p82">
            <a:extLst>
              <a:ext uri="{FF2B5EF4-FFF2-40B4-BE49-F238E27FC236}">
                <a16:creationId xmlns:a16="http://schemas.microsoft.com/office/drawing/2014/main" id="{708651EE-2862-98F7-596B-3E6A1DBF07A9}"/>
              </a:ext>
            </a:extLst>
          </p:cNvPr>
          <p:cNvPicPr preferRelativeResize="0"/>
          <p:nvPr/>
        </p:nvPicPr>
        <p:blipFill>
          <a:blip r:embed="rId5">
            <a:alphaModFix/>
            <a:duotone>
              <a:schemeClr val="accent4">
                <a:shade val="45000"/>
                <a:satMod val="135000"/>
              </a:schemeClr>
              <a:prstClr val="white"/>
            </a:duotone>
          </a:blip>
          <a:stretch>
            <a:fillRect/>
          </a:stretch>
        </p:blipFill>
        <p:spPr>
          <a:xfrm rot="5607356">
            <a:off x="5922566" y="2811091"/>
            <a:ext cx="1158392" cy="764097"/>
          </a:xfrm>
          <a:prstGeom prst="rect">
            <a:avLst/>
          </a:prstGeom>
          <a:noFill/>
          <a:ln>
            <a:noFill/>
          </a:ln>
        </p:spPr>
      </p:pic>
      <p:pic>
        <p:nvPicPr>
          <p:cNvPr id="14" name="Google Shape;1797;p114">
            <a:extLst>
              <a:ext uri="{FF2B5EF4-FFF2-40B4-BE49-F238E27FC236}">
                <a16:creationId xmlns:a16="http://schemas.microsoft.com/office/drawing/2014/main" id="{944B9124-BD14-6824-5722-5AEAA97C2AE3}"/>
              </a:ext>
            </a:extLst>
          </p:cNvPr>
          <p:cNvPicPr preferRelativeResize="0"/>
          <p:nvPr/>
        </p:nvPicPr>
        <p:blipFill>
          <a:blip r:embed="rId3">
            <a:alphaModFix/>
          </a:blip>
          <a:stretch>
            <a:fillRect/>
          </a:stretch>
        </p:blipFill>
        <p:spPr>
          <a:xfrm rot="272478">
            <a:off x="1129195" y="574416"/>
            <a:ext cx="335197" cy="63467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07"/>
                                        </p:tgtEl>
                                        <p:attrNameLst>
                                          <p:attrName>style.visibility</p:attrName>
                                        </p:attrNameLst>
                                      </p:cBhvr>
                                      <p:to>
                                        <p:strVal val="visible"/>
                                      </p:to>
                                    </p:set>
                                    <p:anim calcmode="lin" valueType="num">
                                      <p:cBhvr additive="base">
                                        <p:cTn id="7" dur="1000"/>
                                        <p:tgtEl>
                                          <p:spTgt spid="407"/>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1000"/>
                                        <p:tgtEl>
                                          <p:spTgt spid="8"/>
                                        </p:tgtEl>
                                        <p:attrNameLst>
                                          <p:attrName>ppt_y</p:attrName>
                                        </p:attrNameLst>
                                      </p:cBhvr>
                                      <p:tavLst>
                                        <p:tav tm="0">
                                          <p:val>
                                            <p:strVal val="#ppt_y+1"/>
                                          </p:val>
                                        </p:tav>
                                        <p:tav tm="100000">
                                          <p:val>
                                            <p:strVal val="#ppt_y"/>
                                          </p:val>
                                        </p:tav>
                                      </p:tavLst>
                                    </p:anim>
                                  </p:childTnLst>
                                </p:cTn>
                              </p:par>
                            </p:childTnLst>
                          </p:cTn>
                        </p:par>
                        <p:par>
                          <p:cTn id="11" fill="hold">
                            <p:stCondLst>
                              <p:cond delay="1000"/>
                            </p:stCondLst>
                            <p:childTnLst>
                              <p:par>
                                <p:cTn id="12" presetID="2" presetClass="entr" presetSubtype="2" fill="hold" nodeType="after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1000"/>
                                        <p:tgtEl>
                                          <p:spTgt spid="21"/>
                                        </p:tgtEl>
                                        <p:attrNameLst>
                                          <p:attrName>ppt_x</p:attrName>
                                        </p:attrNameLst>
                                      </p:cBhvr>
                                      <p:tavLst>
                                        <p:tav tm="0">
                                          <p:val>
                                            <p:strVal val="#ppt_x+1"/>
                                          </p:val>
                                        </p:tav>
                                        <p:tav tm="100000">
                                          <p:val>
                                            <p:strVal val="#ppt_x"/>
                                          </p:val>
                                        </p:tav>
                                      </p:tavLst>
                                    </p:anim>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65993" y="1079128"/>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t>1. Win-Win: Reconciling Social Epidemiology and Causal Inference by Sandro Galea and Miguel A </a:t>
            </a:r>
            <a:r>
              <a:rPr lang="en-US" sz="1100" dirty="0" err="1"/>
              <a:t>Hernán</a:t>
            </a:r>
            <a:r>
              <a:rPr lang="en-US" sz="1100" dirty="0"/>
              <a:t> https://</a:t>
            </a:r>
            <a:r>
              <a:rPr lang="en-US" sz="1100" dirty="0" err="1"/>
              <a:t>doi.org</a:t>
            </a:r>
            <a:r>
              <a:rPr lang="en-US" sz="1100" dirty="0"/>
              <a:t>/10.1093/</a:t>
            </a:r>
            <a:r>
              <a:rPr lang="en-US" sz="1100" dirty="0" err="1"/>
              <a:t>aje</a:t>
            </a:r>
            <a:r>
              <a:rPr lang="en-US" sz="1100" dirty="0"/>
              <a:t>/kwz158</a:t>
            </a:r>
            <a:br>
              <a:rPr lang="en-US" sz="1100" dirty="0"/>
            </a:br>
            <a:br>
              <a:rPr lang="en-US" sz="1100" dirty="0"/>
            </a:br>
            <a:r>
              <a:rPr lang="en-US" sz="1100" dirty="0"/>
              <a:t>2. Editorial: Let’s Be Causally Social by Enrique F </a:t>
            </a:r>
            <a:r>
              <a:rPr lang="en-US" sz="1100" dirty="0" err="1"/>
              <a:t>Schisterman</a:t>
            </a:r>
            <a:br>
              <a:rPr lang="en-US" sz="1100" dirty="0"/>
            </a:br>
            <a:r>
              <a:rPr lang="en-US" sz="1100" dirty="0"/>
              <a:t>https://</a:t>
            </a:r>
            <a:r>
              <a:rPr lang="en-US" sz="1100" dirty="0" err="1"/>
              <a:t>doi.org</a:t>
            </a:r>
            <a:r>
              <a:rPr lang="en-US" sz="1100" dirty="0"/>
              <a:t>/10.1093/</a:t>
            </a:r>
            <a:r>
              <a:rPr lang="en-US" sz="1100" dirty="0" err="1"/>
              <a:t>aje</a:t>
            </a:r>
            <a:r>
              <a:rPr lang="en-US" sz="1100" dirty="0"/>
              <a:t>/kwz237</a:t>
            </a:r>
            <a:br>
              <a:rPr lang="en-US" sz="1100" dirty="0"/>
            </a:br>
            <a:br>
              <a:rPr lang="en-US" sz="1100" dirty="0"/>
            </a:br>
            <a:r>
              <a:rPr lang="en-US" sz="1100" dirty="0"/>
              <a:t>3. Invited Commentary: What Social Epidemiology Brings to the Table—Reconciling Social Epidemiology and Causal Inference by Whitney R Robinson, </a:t>
            </a:r>
            <a:r>
              <a:rPr lang="en-US" sz="1100" dirty="0" err="1"/>
              <a:t>Zinzi</a:t>
            </a:r>
            <a:r>
              <a:rPr lang="en-US" sz="1100" dirty="0"/>
              <a:t> D Bailey https://</a:t>
            </a:r>
            <a:r>
              <a:rPr lang="en-US" sz="1100" dirty="0" err="1"/>
              <a:t>doi.org</a:t>
            </a:r>
            <a:r>
              <a:rPr lang="en-US" sz="1100" dirty="0"/>
              <a:t>/10.1093/</a:t>
            </a:r>
            <a:r>
              <a:rPr lang="en-US" sz="1100" dirty="0" err="1"/>
              <a:t>aje</a:t>
            </a:r>
            <a:r>
              <a:rPr lang="en-US" sz="1100" dirty="0"/>
              <a:t>/kwz197</a:t>
            </a:r>
            <a:br>
              <a:rPr lang="en-US" sz="1100" dirty="0"/>
            </a:br>
            <a:br>
              <a:rPr lang="en-US" sz="1100" dirty="0"/>
            </a:br>
            <a:r>
              <a:rPr lang="en-US" sz="1100" dirty="0"/>
              <a:t>4. Invited Commentary: Counterfactuals in Social Epidemiology—Thinking Outside of “the Box” </a:t>
            </a:r>
            <a:r>
              <a:rPr lang="en-US" sz="1100" dirty="0">
                <a:hlinkClick r:id="rId3"/>
              </a:rPr>
              <a:t>https://doi.org/10.1093/aje/kwz198</a:t>
            </a:r>
            <a:br>
              <a:rPr lang="en-US" sz="1100" dirty="0"/>
            </a:br>
            <a:br>
              <a:rPr lang="en-US" sz="1100" dirty="0"/>
            </a:br>
            <a:r>
              <a:rPr lang="en-US" sz="1100" dirty="0"/>
              <a:t>5. Invited Commentary: Making Causal Inference More Social and (Social) Epidemiology More Causal by John W Jackson and Onyebuchi A </a:t>
            </a:r>
            <a:r>
              <a:rPr lang="en-US" sz="1100" dirty="0" err="1"/>
              <a:t>Arah</a:t>
            </a:r>
            <a:r>
              <a:rPr lang="en-US" sz="1100" dirty="0"/>
              <a:t> https://</a:t>
            </a:r>
            <a:r>
              <a:rPr lang="en-US" sz="1100" dirty="0" err="1"/>
              <a:t>doi.org</a:t>
            </a:r>
            <a:r>
              <a:rPr lang="en-US" sz="1100" dirty="0"/>
              <a:t>/10.1093/</a:t>
            </a:r>
            <a:r>
              <a:rPr lang="en-US" sz="1100" dirty="0" err="1"/>
              <a:t>aje</a:t>
            </a:r>
            <a:r>
              <a:rPr lang="en-US" sz="1100" dirty="0"/>
              <a:t>/kwz199</a:t>
            </a:r>
            <a:br>
              <a:rPr lang="en-US" sz="1100" dirty="0"/>
            </a:br>
            <a:br>
              <a:rPr lang="en-US" sz="1100" dirty="0"/>
            </a:br>
            <a:r>
              <a:rPr lang="en-US" sz="1100" dirty="0"/>
              <a:t>6. Galea and </a:t>
            </a:r>
            <a:r>
              <a:rPr lang="en-US" sz="1100" dirty="0" err="1"/>
              <a:t>Hernán</a:t>
            </a:r>
            <a:r>
              <a:rPr lang="en-US" sz="1100" dirty="0"/>
              <a:t> Respond to “Brings to the Table,” “Differential Measurement Error,” and “Causal Inference in Social Epidemiology” https://</a:t>
            </a:r>
            <a:r>
              <a:rPr lang="en-US" sz="1100" dirty="0" err="1"/>
              <a:t>doi.org</a:t>
            </a:r>
            <a:r>
              <a:rPr lang="en-US" sz="1100" dirty="0"/>
              <a:t>/10.1093/</a:t>
            </a:r>
            <a:r>
              <a:rPr lang="en-US" sz="1100" dirty="0" err="1"/>
              <a:t>aje</a:t>
            </a:r>
            <a:r>
              <a:rPr lang="en-US" sz="1100" dirty="0"/>
              <a:t>/kwz201</a:t>
            </a: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endParaRPr lang="en-US" sz="1100" dirty="0"/>
          </a:p>
        </p:txBody>
      </p:sp>
      <p:sp>
        <p:nvSpPr>
          <p:cNvPr id="376" name="Google Shape;376;p53"/>
          <p:cNvSpPr txBox="1">
            <a:spLocks noGrp="1"/>
          </p:cNvSpPr>
          <p:nvPr>
            <p:ph type="subTitle" idx="1"/>
          </p:nvPr>
        </p:nvSpPr>
        <p:spPr>
          <a:xfrm>
            <a:off x="1343479" y="5103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001699" cy="1574630"/>
          </a:xfrm>
          <a:prstGeom prst="rect">
            <a:avLst/>
          </a:prstGeom>
        </p:spPr>
        <p:txBody>
          <a:bodyPr spcFirstLastPara="1" wrap="square" lIns="91425" tIns="91425" rIns="91425" bIns="91425" anchor="t" anchorCtr="0">
            <a:noAutofit/>
          </a:bodyPr>
          <a:lstStyle/>
          <a:p>
            <a:pPr marL="0" lvl="0" indent="0" algn="l" rtl="0">
              <a:spcBef>
                <a:spcPts val="0"/>
              </a:spcBef>
              <a:buNone/>
            </a:pPr>
            <a:r>
              <a:rPr lang="en" sz="1400" b="1" dirty="0"/>
              <a:t>Co-hosts: </a:t>
            </a:r>
            <a:r>
              <a:rPr lang="en" sz="1400" dirty="0"/>
              <a:t>Hailey Banack, Matt Fox</a:t>
            </a:r>
          </a:p>
          <a:p>
            <a:pPr marL="0" lvl="0" indent="0" algn="l" rtl="0">
              <a:spcBef>
                <a:spcPts val="0"/>
              </a:spcBef>
              <a:buNone/>
            </a:pPr>
            <a:endParaRPr lang="en" sz="1400" dirty="0"/>
          </a:p>
          <a:p>
            <a:pPr marL="0" lvl="0" indent="0" algn="l" rtl="0">
              <a:spcBef>
                <a:spcPts val="0"/>
              </a:spcBef>
              <a:buNone/>
            </a:pPr>
            <a:r>
              <a:rPr lang="en" sz="1400" b="1"/>
              <a:t>Special guests: </a:t>
            </a:r>
            <a:r>
              <a:rPr lang="en" sz="1400" dirty="0"/>
              <a:t>Onyebuchi </a:t>
            </a:r>
            <a:r>
              <a:rPr lang="en" sz="1400" dirty="0" err="1"/>
              <a:t>Arah</a:t>
            </a:r>
            <a:r>
              <a:rPr lang="en" sz="1400" dirty="0"/>
              <a:t>, John Jackson</a:t>
            </a:r>
          </a:p>
          <a:p>
            <a:pPr marL="0" lvl="0" indent="0" algn="l" rtl="0">
              <a:spcBef>
                <a:spcPts val="0"/>
              </a:spcBef>
              <a:buNone/>
            </a:pPr>
            <a:endParaRPr lang="en"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317</TotalTime>
  <Words>692</Words>
  <Application>Microsoft Macintosh PowerPoint</Application>
  <PresentationFormat>On-screen Show (16:9)</PresentationFormat>
  <Paragraphs>57</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Concert One</vt:lpstr>
      <vt:lpstr>Coming Soon</vt:lpstr>
      <vt:lpstr>Arial</vt:lpstr>
      <vt:lpstr>Roboto Mono Medium</vt:lpstr>
      <vt:lpstr>Anonymous Pro</vt:lpstr>
      <vt:lpstr>Notebook Lesson by Slidesgo</vt:lpstr>
      <vt:lpstr>SERious  Summaries</vt:lpstr>
      <vt:lpstr>Making Causal Inference More Social and (Social) Epidemiology More Causal featuring Drs. Onyebuchi Arah and John Jackson</vt:lpstr>
      <vt:lpstr>S1 E2.5</vt:lpstr>
      <vt:lpstr>Key points about social epidemiology &amp; causal inference</vt:lpstr>
      <vt:lpstr>Social exposures are very complex</vt:lpstr>
      <vt:lpstr>AJE Commentary Summaries</vt:lpstr>
      <vt:lpstr>PowerPoint Presentation</vt:lpstr>
      <vt:lpstr>1. Win-Win: Reconciling Social Epidemiology and Causal Inference by Sandro Galea and Miguel A Hernán https://doi.org/10.1093/aje/kwz158  2. Editorial: Let’s Be Causally Social by Enrique F Schisterman https://doi.org/10.1093/aje/kwz237  3. Invited Commentary: What Social Epidemiology Brings to the Table—Reconciling Social Epidemiology and Causal Inference by Whitney R Robinson, Zinzi D Bailey https://doi.org/10.1093/aje/kwz197  4. Invited Commentary: Counterfactuals in Social Epidemiology—Thinking Outside of “the Box” https://doi.org/10.1093/aje/kwz198  5. Invited Commentary: Making Causal Inference More Social and (Social) Epidemiology More Causal by John W Jackson and Onyebuchi A Arah https://doi.org/10.1093/aje/kwz199  6. Galea and Hernán Respond to “Brings to the Table,” “Differential Measurement Error,” and “Causal Inference in Social Epidemiology” https://doi.org/10.1093/aje/kwz201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1</cp:revision>
  <dcterms:modified xsi:type="dcterms:W3CDTF">2024-12-12T20:47:29Z</dcterms:modified>
</cp:coreProperties>
</file>