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92" r:id="rId1"/>
  </p:sldMasterIdLst>
  <p:notesMasterIdLst>
    <p:notesMasterId r:id="rId11"/>
  </p:notesMasterIdLst>
  <p:sldIdLst>
    <p:sldId id="256" r:id="rId2"/>
    <p:sldId id="261" r:id="rId3"/>
    <p:sldId id="259" r:id="rId4"/>
    <p:sldId id="258" r:id="rId5"/>
    <p:sldId id="264" r:id="rId6"/>
    <p:sldId id="311" r:id="rId7"/>
    <p:sldId id="262" r:id="rId8"/>
    <p:sldId id="312" r:id="rId9"/>
    <p:sldId id="276" r:id="rId10"/>
  </p:sldIdLst>
  <p:sldSz cx="9144000" cy="5143500" type="screen16x9"/>
  <p:notesSz cx="6858000" cy="9144000"/>
  <p:embeddedFontLst>
    <p:embeddedFont>
      <p:font typeface="Anonymous Pro" panose="02060609030202000504" pitchFamily="49" charset="0"/>
      <p:regular r:id="rId12"/>
      <p:bold r:id="rId13"/>
      <p:italic r:id="rId14"/>
      <p:boldItalic r:id="rId15"/>
    </p:embeddedFont>
    <p:embeddedFont>
      <p:font typeface="Coming Soon" panose="02000000000000000000" pitchFamily="2" charset="0"/>
      <p:regular r:id="rId16"/>
    </p:embeddedFont>
    <p:embeddedFont>
      <p:font typeface="Concert One" pitchFamily="2" charset="77"/>
      <p:regular r:id="rId17"/>
    </p:embeddedFont>
    <p:embeddedFont>
      <p:font typeface="Roboto Mono" pitchFamily="49" charset="0"/>
      <p:regular r:id="rId18"/>
      <p:bold r:id="rId19"/>
      <p:italic r:id="rId20"/>
      <p:boldItalic r:id="rId21"/>
    </p:embeddedFont>
    <p:embeddedFont>
      <p:font typeface="Roboto Mono Medium" panose="020F0502020204030204" pitchFamily="34" charset="0"/>
      <p:regular r:id="rId22"/>
      <p:bold r:id="rId23"/>
      <p:italic r:id="rId24"/>
      <p:boldItalic r:id="rId2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CE4E983-1D9B-7444-B7B7-A5CC036832B8}" v="1" dt="2024-12-12T20:47:38.587"/>
  </p1510:revLst>
</p1510:revInfo>
</file>

<file path=ppt/tableStyles.xml><?xml version="1.0" encoding="utf-8"?>
<a:tblStyleLst xmlns:a="http://schemas.openxmlformats.org/drawingml/2006/main" def="{3816D550-F08F-4480-9878-08D45FC6B3E0}">
  <a:tblStyle styleId="{3816D550-F08F-4480-9878-08D45FC6B3E0}"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52"/>
  </p:normalViewPr>
  <p:slideViewPr>
    <p:cSldViewPr snapToGrid="0">
      <p:cViewPr varScale="1">
        <p:scale>
          <a:sx n="51" d="100"/>
          <a:sy n="51" d="100"/>
        </p:scale>
        <p:origin x="208" y="2136"/>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font" Target="fonts/font7.fntdata"/><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font" Target="fonts/font10.fntdata"/><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5" Type="http://schemas.openxmlformats.org/officeDocument/2006/relationships/font" Target="fonts/font14.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font" Target="fonts/font9.fntdata"/><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24" Type="http://schemas.openxmlformats.org/officeDocument/2006/relationships/font" Target="fonts/font13.fntdata"/><Relationship Id="rId5" Type="http://schemas.openxmlformats.org/officeDocument/2006/relationships/slide" Target="slides/slide4.xml"/><Relationship Id="rId15" Type="http://schemas.openxmlformats.org/officeDocument/2006/relationships/font" Target="fonts/font4.fntdata"/><Relationship Id="rId23" Type="http://schemas.openxmlformats.org/officeDocument/2006/relationships/font" Target="fonts/font12.fntdata"/><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8.fntdata"/><Relationship Id="rId31"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 Id="rId22" Type="http://schemas.openxmlformats.org/officeDocument/2006/relationships/font" Target="fonts/font11.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iley Banack" userId="df58c6bd-3e89-4835-b83d-a52c76bdafc9" providerId="ADAL" clId="{6C8A8FC0-6E32-6746-9133-9F648165E000}"/>
    <pc:docChg chg="undo custSel addSld delSld modSld sldOrd">
      <pc:chgData name="Hailey Banack" userId="df58c6bd-3e89-4835-b83d-a52c76bdafc9" providerId="ADAL" clId="{6C8A8FC0-6E32-6746-9133-9F648165E000}" dt="2024-10-18T17:10:49.984" v="3669" actId="1076"/>
      <pc:docMkLst>
        <pc:docMk/>
      </pc:docMkLst>
      <pc:sldChg chg="addSp modSp mod">
        <pc:chgData name="Hailey Banack" userId="df58c6bd-3e89-4835-b83d-a52c76bdafc9" providerId="ADAL" clId="{6C8A8FC0-6E32-6746-9133-9F648165E000}" dt="2024-10-18T15:32:35.852" v="2858" actId="20577"/>
        <pc:sldMkLst>
          <pc:docMk/>
          <pc:sldMk cId="0" sldId="256"/>
        </pc:sldMkLst>
        <pc:spChg chg="add mod">
          <ac:chgData name="Hailey Banack" userId="df58c6bd-3e89-4835-b83d-a52c76bdafc9" providerId="ADAL" clId="{6C8A8FC0-6E32-6746-9133-9F648165E000}" dt="2024-10-18T14:29:10.267" v="153" actId="1037"/>
          <ac:spMkLst>
            <pc:docMk/>
            <pc:sldMk cId="0" sldId="256"/>
            <ac:spMk id="2" creationId="{8E75CED5-F62D-F782-C6AD-B1C351FE3092}"/>
          </ac:spMkLst>
        </pc:spChg>
        <pc:spChg chg="add mod">
          <ac:chgData name="Hailey Banack" userId="df58c6bd-3e89-4835-b83d-a52c76bdafc9" providerId="ADAL" clId="{6C8A8FC0-6E32-6746-9133-9F648165E000}" dt="2024-10-18T14:29:20.054" v="164" actId="20577"/>
          <ac:spMkLst>
            <pc:docMk/>
            <pc:sldMk cId="0" sldId="256"/>
            <ac:spMk id="5" creationId="{6E551378-DE19-955F-700C-755DD5B1BBDC}"/>
          </ac:spMkLst>
        </pc:spChg>
        <pc:spChg chg="mod">
          <ac:chgData name="Hailey Banack" userId="df58c6bd-3e89-4835-b83d-a52c76bdafc9" providerId="ADAL" clId="{6C8A8FC0-6E32-6746-9133-9F648165E000}" dt="2024-10-18T15:32:35.852" v="2858" actId="20577"/>
          <ac:spMkLst>
            <pc:docMk/>
            <pc:sldMk cId="0" sldId="256"/>
            <ac:spMk id="309" creationId="{00000000-0000-0000-0000-000000000000}"/>
          </ac:spMkLst>
        </pc:spChg>
      </pc:sldChg>
      <pc:sldChg chg="addSp delSp modSp mod ord delAnim modAnim">
        <pc:chgData name="Hailey Banack" userId="df58c6bd-3e89-4835-b83d-a52c76bdafc9" providerId="ADAL" clId="{6C8A8FC0-6E32-6746-9133-9F648165E000}" dt="2024-10-18T17:10:49.984" v="3669" actId="1076"/>
        <pc:sldMkLst>
          <pc:docMk/>
          <pc:sldMk cId="0" sldId="258"/>
        </pc:sldMkLst>
        <pc:spChg chg="add del mod">
          <ac:chgData name="Hailey Banack" userId="df58c6bd-3e89-4835-b83d-a52c76bdafc9" providerId="ADAL" clId="{6C8A8FC0-6E32-6746-9133-9F648165E000}" dt="2024-10-18T14:42:57.896" v="518" actId="478"/>
          <ac:spMkLst>
            <pc:docMk/>
            <pc:sldMk cId="0" sldId="258"/>
            <ac:spMk id="5" creationId="{F0F08B55-7F8F-D072-2048-32C6D522EFDD}"/>
          </ac:spMkLst>
        </pc:spChg>
        <pc:spChg chg="del">
          <ac:chgData name="Hailey Banack" userId="df58c6bd-3e89-4835-b83d-a52c76bdafc9" providerId="ADAL" clId="{6C8A8FC0-6E32-6746-9133-9F648165E000}" dt="2024-10-18T15:26:19.528" v="2491" actId="478"/>
          <ac:spMkLst>
            <pc:docMk/>
            <pc:sldMk cId="0" sldId="258"/>
            <ac:spMk id="6" creationId="{8783A405-4F65-3B95-5DFF-01917325739C}"/>
          </ac:spMkLst>
        </pc:spChg>
        <pc:spChg chg="add del">
          <ac:chgData name="Hailey Banack" userId="df58c6bd-3e89-4835-b83d-a52c76bdafc9" providerId="ADAL" clId="{6C8A8FC0-6E32-6746-9133-9F648165E000}" dt="2024-10-18T15:26:30.286" v="2504" actId="22"/>
          <ac:spMkLst>
            <pc:docMk/>
            <pc:sldMk cId="0" sldId="258"/>
            <ac:spMk id="8" creationId="{9D5A13B8-07FB-2224-BD0B-062E2F718203}"/>
          </ac:spMkLst>
        </pc:spChg>
        <pc:spChg chg="add mod">
          <ac:chgData name="Hailey Banack" userId="df58c6bd-3e89-4835-b83d-a52c76bdafc9" providerId="ADAL" clId="{6C8A8FC0-6E32-6746-9133-9F648165E000}" dt="2024-10-18T15:28:19.779" v="2653" actId="1076"/>
          <ac:spMkLst>
            <pc:docMk/>
            <pc:sldMk cId="0" sldId="258"/>
            <ac:spMk id="9" creationId="{1AAC3AE4-9DAA-5D7B-2CBB-BB6A7B5C9A3A}"/>
          </ac:spMkLst>
        </pc:spChg>
        <pc:spChg chg="add del mod">
          <ac:chgData name="Hailey Banack" userId="df58c6bd-3e89-4835-b83d-a52c76bdafc9" providerId="ADAL" clId="{6C8A8FC0-6E32-6746-9133-9F648165E000}" dt="2024-10-18T15:26:44.934" v="2512"/>
          <ac:spMkLst>
            <pc:docMk/>
            <pc:sldMk cId="0" sldId="258"/>
            <ac:spMk id="10" creationId="{5F7C7B48-8C74-924F-72FC-F6A597D79C7B}"/>
          </ac:spMkLst>
        </pc:spChg>
        <pc:spChg chg="add mod">
          <ac:chgData name="Hailey Banack" userId="df58c6bd-3e89-4835-b83d-a52c76bdafc9" providerId="ADAL" clId="{6C8A8FC0-6E32-6746-9133-9F648165E000}" dt="2024-10-18T15:31:01.567" v="2850" actId="1076"/>
          <ac:spMkLst>
            <pc:docMk/>
            <pc:sldMk cId="0" sldId="258"/>
            <ac:spMk id="11" creationId="{3C9B2704-523D-2984-21CA-A7FA5A93E7B9}"/>
          </ac:spMkLst>
        </pc:spChg>
        <pc:spChg chg="add mod">
          <ac:chgData name="Hailey Banack" userId="df58c6bd-3e89-4835-b83d-a52c76bdafc9" providerId="ADAL" clId="{6C8A8FC0-6E32-6746-9133-9F648165E000}" dt="2024-10-18T15:31:11.200" v="2853" actId="1076"/>
          <ac:spMkLst>
            <pc:docMk/>
            <pc:sldMk cId="0" sldId="258"/>
            <ac:spMk id="12" creationId="{1F89A7CA-51BF-5229-7422-098C1CDED565}"/>
          </ac:spMkLst>
        </pc:spChg>
        <pc:spChg chg="mod">
          <ac:chgData name="Hailey Banack" userId="df58c6bd-3e89-4835-b83d-a52c76bdafc9" providerId="ADAL" clId="{6C8A8FC0-6E32-6746-9133-9F648165E000}" dt="2024-10-18T15:37:32.938" v="2972" actId="1076"/>
          <ac:spMkLst>
            <pc:docMk/>
            <pc:sldMk cId="0" sldId="258"/>
            <ac:spMk id="326" creationId="{00000000-0000-0000-0000-000000000000}"/>
          </ac:spMkLst>
        </pc:spChg>
        <pc:spChg chg="del mod">
          <ac:chgData name="Hailey Banack" userId="df58c6bd-3e89-4835-b83d-a52c76bdafc9" providerId="ADAL" clId="{6C8A8FC0-6E32-6746-9133-9F648165E000}" dt="2024-10-18T14:42:54.996" v="517" actId="478"/>
          <ac:spMkLst>
            <pc:docMk/>
            <pc:sldMk cId="0" sldId="258"/>
            <ac:spMk id="329" creationId="{00000000-0000-0000-0000-000000000000}"/>
          </ac:spMkLst>
        </pc:spChg>
        <pc:spChg chg="mod">
          <ac:chgData name="Hailey Banack" userId="df58c6bd-3e89-4835-b83d-a52c76bdafc9" providerId="ADAL" clId="{6C8A8FC0-6E32-6746-9133-9F648165E000}" dt="2024-10-18T17:10:49.984" v="3669" actId="1076"/>
          <ac:spMkLst>
            <pc:docMk/>
            <pc:sldMk cId="0" sldId="258"/>
            <ac:spMk id="330" creationId="{00000000-0000-0000-0000-000000000000}"/>
          </ac:spMkLst>
        </pc:spChg>
        <pc:spChg chg="mod">
          <ac:chgData name="Hailey Banack" userId="df58c6bd-3e89-4835-b83d-a52c76bdafc9" providerId="ADAL" clId="{6C8A8FC0-6E32-6746-9133-9F648165E000}" dt="2024-10-18T15:31:07.732" v="2852" actId="1076"/>
          <ac:spMkLst>
            <pc:docMk/>
            <pc:sldMk cId="0" sldId="258"/>
            <ac:spMk id="333" creationId="{00000000-0000-0000-0000-000000000000}"/>
          </ac:spMkLst>
        </pc:spChg>
        <pc:spChg chg="del mod">
          <ac:chgData name="Hailey Banack" userId="df58c6bd-3e89-4835-b83d-a52c76bdafc9" providerId="ADAL" clId="{6C8A8FC0-6E32-6746-9133-9F648165E000}" dt="2024-10-18T14:44:56.361" v="659" actId="478"/>
          <ac:spMkLst>
            <pc:docMk/>
            <pc:sldMk cId="0" sldId="258"/>
            <ac:spMk id="334" creationId="{00000000-0000-0000-0000-000000000000}"/>
          </ac:spMkLst>
        </pc:spChg>
        <pc:picChg chg="del">
          <ac:chgData name="Hailey Banack" userId="df58c6bd-3e89-4835-b83d-a52c76bdafc9" providerId="ADAL" clId="{6C8A8FC0-6E32-6746-9133-9F648165E000}" dt="2024-10-18T15:35:51.453" v="2954" actId="478"/>
          <ac:picMkLst>
            <pc:docMk/>
            <pc:sldMk cId="0" sldId="258"/>
            <ac:picMk id="2" creationId="{77BE233C-589D-F9C6-32E9-57E02D2D245B}"/>
          </ac:picMkLst>
        </pc:picChg>
        <pc:picChg chg="del">
          <ac:chgData name="Hailey Banack" userId="df58c6bd-3e89-4835-b83d-a52c76bdafc9" providerId="ADAL" clId="{6C8A8FC0-6E32-6746-9133-9F648165E000}" dt="2024-10-18T15:26:16.649" v="2490" actId="478"/>
          <ac:picMkLst>
            <pc:docMk/>
            <pc:sldMk cId="0" sldId="258"/>
            <ac:picMk id="3" creationId="{6141D687-3528-04D8-0D87-8CC632A02384}"/>
          </ac:picMkLst>
        </pc:picChg>
        <pc:picChg chg="add mod">
          <ac:chgData name="Hailey Banack" userId="df58c6bd-3e89-4835-b83d-a52c76bdafc9" providerId="ADAL" clId="{6C8A8FC0-6E32-6746-9133-9F648165E000}" dt="2024-10-18T15:37:36.392" v="2973" actId="1076"/>
          <ac:picMkLst>
            <pc:docMk/>
            <pc:sldMk cId="0" sldId="258"/>
            <ac:picMk id="13" creationId="{2E2B05F2-BFA2-C0E1-7E7F-56A9E5660F1D}"/>
          </ac:picMkLst>
        </pc:picChg>
      </pc:sldChg>
      <pc:sldChg chg="addSp delSp modSp mod delAnim modAnim">
        <pc:chgData name="Hailey Banack" userId="df58c6bd-3e89-4835-b83d-a52c76bdafc9" providerId="ADAL" clId="{6C8A8FC0-6E32-6746-9133-9F648165E000}" dt="2024-10-18T17:09:40.166" v="3659" actId="478"/>
        <pc:sldMkLst>
          <pc:docMk/>
          <pc:sldMk cId="0" sldId="259"/>
        </pc:sldMkLst>
        <pc:spChg chg="add mod">
          <ac:chgData name="Hailey Banack" userId="df58c6bd-3e89-4835-b83d-a52c76bdafc9" providerId="ADAL" clId="{6C8A8FC0-6E32-6746-9133-9F648165E000}" dt="2024-10-18T14:34:13.161" v="300" actId="1076"/>
          <ac:spMkLst>
            <pc:docMk/>
            <pc:sldMk cId="0" sldId="259"/>
            <ac:spMk id="5" creationId="{1BCC78DA-9387-EA86-726D-86C5BEFBC9E6}"/>
          </ac:spMkLst>
        </pc:spChg>
        <pc:spChg chg="mod">
          <ac:chgData name="Hailey Banack" userId="df58c6bd-3e89-4835-b83d-a52c76bdafc9" providerId="ADAL" clId="{6C8A8FC0-6E32-6746-9133-9F648165E000}" dt="2024-10-18T14:30:57.686" v="212" actId="20577"/>
          <ac:spMkLst>
            <pc:docMk/>
            <pc:sldMk cId="0" sldId="259"/>
            <ac:spMk id="343" creationId="{00000000-0000-0000-0000-000000000000}"/>
          </ac:spMkLst>
        </pc:spChg>
        <pc:spChg chg="mod">
          <ac:chgData name="Hailey Banack" userId="df58c6bd-3e89-4835-b83d-a52c76bdafc9" providerId="ADAL" clId="{6C8A8FC0-6E32-6746-9133-9F648165E000}" dt="2024-10-18T14:31:24.367" v="227" actId="20577"/>
          <ac:spMkLst>
            <pc:docMk/>
            <pc:sldMk cId="0" sldId="259"/>
            <ac:spMk id="346" creationId="{00000000-0000-0000-0000-000000000000}"/>
          </ac:spMkLst>
        </pc:spChg>
        <pc:spChg chg="del mod">
          <ac:chgData name="Hailey Banack" userId="df58c6bd-3e89-4835-b83d-a52c76bdafc9" providerId="ADAL" clId="{6C8A8FC0-6E32-6746-9133-9F648165E000}" dt="2024-10-18T14:31:33.487" v="229" actId="478"/>
          <ac:spMkLst>
            <pc:docMk/>
            <pc:sldMk cId="0" sldId="259"/>
            <ac:spMk id="347" creationId="{00000000-0000-0000-0000-000000000000}"/>
          </ac:spMkLst>
        </pc:spChg>
        <pc:picChg chg="add mod">
          <ac:chgData name="Hailey Banack" userId="df58c6bd-3e89-4835-b83d-a52c76bdafc9" providerId="ADAL" clId="{6C8A8FC0-6E32-6746-9133-9F648165E000}" dt="2024-10-18T14:33:34.028" v="248" actId="1076"/>
          <ac:picMkLst>
            <pc:docMk/>
            <pc:sldMk cId="0" sldId="259"/>
            <ac:picMk id="2" creationId="{A00F8BA7-DBF1-6D65-430E-DBD03761209B}"/>
          </ac:picMkLst>
        </pc:picChg>
        <pc:picChg chg="del">
          <ac:chgData name="Hailey Banack" userId="df58c6bd-3e89-4835-b83d-a52c76bdafc9" providerId="ADAL" clId="{6C8A8FC0-6E32-6746-9133-9F648165E000}" dt="2024-10-18T17:09:40.166" v="3659" actId="478"/>
          <ac:picMkLst>
            <pc:docMk/>
            <pc:sldMk cId="0" sldId="259"/>
            <ac:picMk id="3" creationId="{F0A377BE-7A31-7138-AB56-04A1522F5FBA}"/>
          </ac:picMkLst>
        </pc:picChg>
        <pc:picChg chg="add del mod">
          <ac:chgData name="Hailey Banack" userId="df58c6bd-3e89-4835-b83d-a52c76bdafc9" providerId="ADAL" clId="{6C8A8FC0-6E32-6746-9133-9F648165E000}" dt="2024-10-18T14:33:31.699" v="247" actId="478"/>
          <ac:picMkLst>
            <pc:docMk/>
            <pc:sldMk cId="0" sldId="259"/>
            <ac:picMk id="4" creationId="{DB18FB22-B01D-D1E3-EF70-2BE846EE8FD6}"/>
          </ac:picMkLst>
        </pc:picChg>
      </pc:sldChg>
      <pc:sldChg chg="modSp mod">
        <pc:chgData name="Hailey Banack" userId="df58c6bd-3e89-4835-b83d-a52c76bdafc9" providerId="ADAL" clId="{6C8A8FC0-6E32-6746-9133-9F648165E000}" dt="2024-10-18T14:30:08.723" v="209" actId="20577"/>
        <pc:sldMkLst>
          <pc:docMk/>
          <pc:sldMk cId="0" sldId="261"/>
        </pc:sldMkLst>
        <pc:spChg chg="mod">
          <ac:chgData name="Hailey Banack" userId="df58c6bd-3e89-4835-b83d-a52c76bdafc9" providerId="ADAL" clId="{6C8A8FC0-6E32-6746-9133-9F648165E000}" dt="2024-10-18T14:28:30.039" v="121" actId="20577"/>
          <ac:spMkLst>
            <pc:docMk/>
            <pc:sldMk cId="0" sldId="261"/>
            <ac:spMk id="365" creationId="{00000000-0000-0000-0000-000000000000}"/>
          </ac:spMkLst>
        </pc:spChg>
        <pc:spChg chg="mod">
          <ac:chgData name="Hailey Banack" userId="df58c6bd-3e89-4835-b83d-a52c76bdafc9" providerId="ADAL" clId="{6C8A8FC0-6E32-6746-9133-9F648165E000}" dt="2024-10-18T14:30:08.723" v="209" actId="20577"/>
          <ac:spMkLst>
            <pc:docMk/>
            <pc:sldMk cId="0" sldId="261"/>
            <ac:spMk id="366" creationId="{00000000-0000-0000-0000-000000000000}"/>
          </ac:spMkLst>
        </pc:spChg>
      </pc:sldChg>
      <pc:sldChg chg="delSp modSp mod delAnim">
        <pc:chgData name="Hailey Banack" userId="df58c6bd-3e89-4835-b83d-a52c76bdafc9" providerId="ADAL" clId="{6C8A8FC0-6E32-6746-9133-9F648165E000}" dt="2024-10-18T14:35:14.805" v="320" actId="20577"/>
        <pc:sldMkLst>
          <pc:docMk/>
          <pc:sldMk cId="0" sldId="262"/>
        </pc:sldMkLst>
        <pc:spChg chg="del">
          <ac:chgData name="Hailey Banack" userId="df58c6bd-3e89-4835-b83d-a52c76bdafc9" providerId="ADAL" clId="{6C8A8FC0-6E32-6746-9133-9F648165E000}" dt="2024-10-18T14:33:15.790" v="242" actId="21"/>
          <ac:spMkLst>
            <pc:docMk/>
            <pc:sldMk cId="0" sldId="262"/>
            <ac:spMk id="4" creationId="{696E8A2A-244D-BBD9-9F0D-D1EEC9D5426C}"/>
          </ac:spMkLst>
        </pc:spChg>
        <pc:spChg chg="mod">
          <ac:chgData name="Hailey Banack" userId="df58c6bd-3e89-4835-b83d-a52c76bdafc9" providerId="ADAL" clId="{6C8A8FC0-6E32-6746-9133-9F648165E000}" dt="2024-10-18T14:35:14.805" v="320" actId="20577"/>
          <ac:spMkLst>
            <pc:docMk/>
            <pc:sldMk cId="0" sldId="262"/>
            <ac:spMk id="375" creationId="{00000000-0000-0000-0000-000000000000}"/>
          </ac:spMkLst>
        </pc:spChg>
        <pc:picChg chg="del">
          <ac:chgData name="Hailey Banack" userId="df58c6bd-3e89-4835-b83d-a52c76bdafc9" providerId="ADAL" clId="{6C8A8FC0-6E32-6746-9133-9F648165E000}" dt="2024-10-18T14:33:08.645" v="240" actId="21"/>
          <ac:picMkLst>
            <pc:docMk/>
            <pc:sldMk cId="0" sldId="262"/>
            <ac:picMk id="5" creationId="{BD10E420-FAAC-874B-1A8A-76F192AA2EEA}"/>
          </ac:picMkLst>
        </pc:picChg>
        <pc:picChg chg="del">
          <ac:chgData name="Hailey Banack" userId="df58c6bd-3e89-4835-b83d-a52c76bdafc9" providerId="ADAL" clId="{6C8A8FC0-6E32-6746-9133-9F648165E000}" dt="2024-10-18T14:32:59.880" v="238" actId="21"/>
          <ac:picMkLst>
            <pc:docMk/>
            <pc:sldMk cId="0" sldId="262"/>
            <ac:picMk id="377" creationId="{00000000-0000-0000-0000-000000000000}"/>
          </ac:picMkLst>
        </pc:picChg>
      </pc:sldChg>
      <pc:sldChg chg="addSp delSp modSp mod modAnim modNotesTx">
        <pc:chgData name="Hailey Banack" userId="df58c6bd-3e89-4835-b83d-a52c76bdafc9" providerId="ADAL" clId="{6C8A8FC0-6E32-6746-9133-9F648165E000}" dt="2024-10-18T15:35:43.097" v="2953" actId="1076"/>
        <pc:sldMkLst>
          <pc:docMk/>
          <pc:sldMk cId="0" sldId="264"/>
        </pc:sldMkLst>
        <pc:spChg chg="add del mod">
          <ac:chgData name="Hailey Banack" userId="df58c6bd-3e89-4835-b83d-a52c76bdafc9" providerId="ADAL" clId="{6C8A8FC0-6E32-6746-9133-9F648165E000}" dt="2024-10-18T15:06:37.671" v="1663" actId="21"/>
          <ac:spMkLst>
            <pc:docMk/>
            <pc:sldMk cId="0" sldId="264"/>
            <ac:spMk id="3" creationId="{CA8F3F3C-8715-AC3C-3D56-199640C2B1F5}"/>
          </ac:spMkLst>
        </pc:spChg>
        <pc:spChg chg="add mod">
          <ac:chgData name="Hailey Banack" userId="df58c6bd-3e89-4835-b83d-a52c76bdafc9" providerId="ADAL" clId="{6C8A8FC0-6E32-6746-9133-9F648165E000}" dt="2024-10-18T15:35:17.758" v="2940" actId="1076"/>
          <ac:spMkLst>
            <pc:docMk/>
            <pc:sldMk cId="0" sldId="264"/>
            <ac:spMk id="8" creationId="{74A248F6-2658-A9CF-8C21-17504AF72BB9}"/>
          </ac:spMkLst>
        </pc:spChg>
        <pc:spChg chg="add del">
          <ac:chgData name="Hailey Banack" userId="df58c6bd-3e89-4835-b83d-a52c76bdafc9" providerId="ADAL" clId="{6C8A8FC0-6E32-6746-9133-9F648165E000}" dt="2024-10-18T14:58:01.398" v="1603" actId="22"/>
          <ac:spMkLst>
            <pc:docMk/>
            <pc:sldMk cId="0" sldId="264"/>
            <ac:spMk id="10" creationId="{0C19D74D-E95F-E389-AC56-9A428ED61DB3}"/>
          </ac:spMkLst>
        </pc:spChg>
        <pc:spChg chg="add del">
          <ac:chgData name="Hailey Banack" userId="df58c6bd-3e89-4835-b83d-a52c76bdafc9" providerId="ADAL" clId="{6C8A8FC0-6E32-6746-9133-9F648165E000}" dt="2024-10-18T14:58:16.049" v="1606" actId="478"/>
          <ac:spMkLst>
            <pc:docMk/>
            <pc:sldMk cId="0" sldId="264"/>
            <ac:spMk id="12" creationId="{94B8D627-E0CE-8D6C-D73F-10C20EA4524A}"/>
          </ac:spMkLst>
        </pc:spChg>
        <pc:spChg chg="add mod">
          <ac:chgData name="Hailey Banack" userId="df58c6bd-3e89-4835-b83d-a52c76bdafc9" providerId="ADAL" clId="{6C8A8FC0-6E32-6746-9133-9F648165E000}" dt="2024-10-18T15:33:07.042" v="2859" actId="1076"/>
          <ac:spMkLst>
            <pc:docMk/>
            <pc:sldMk cId="0" sldId="264"/>
            <ac:spMk id="13" creationId="{EB1F850E-AD8E-248D-5E6A-1BD69E68C330}"/>
          </ac:spMkLst>
        </pc:spChg>
        <pc:spChg chg="add del mod">
          <ac:chgData name="Hailey Banack" userId="df58c6bd-3e89-4835-b83d-a52c76bdafc9" providerId="ADAL" clId="{6C8A8FC0-6E32-6746-9133-9F648165E000}" dt="2024-10-18T14:58:32.061" v="1612"/>
          <ac:spMkLst>
            <pc:docMk/>
            <pc:sldMk cId="0" sldId="264"/>
            <ac:spMk id="14" creationId="{3BBE77A6-5856-78E9-73EE-98EFC4B38DBC}"/>
          </ac:spMkLst>
        </pc:spChg>
        <pc:spChg chg="add del mod">
          <ac:chgData name="Hailey Banack" userId="df58c6bd-3e89-4835-b83d-a52c76bdafc9" providerId="ADAL" clId="{6C8A8FC0-6E32-6746-9133-9F648165E000}" dt="2024-10-18T15:00:02.046" v="1627"/>
          <ac:spMkLst>
            <pc:docMk/>
            <pc:sldMk cId="0" sldId="264"/>
            <ac:spMk id="15" creationId="{7A327962-DCBC-D1D8-C240-B01F1F1DF337}"/>
          </ac:spMkLst>
        </pc:spChg>
        <pc:spChg chg="add del mod">
          <ac:chgData name="Hailey Banack" userId="df58c6bd-3e89-4835-b83d-a52c76bdafc9" providerId="ADAL" clId="{6C8A8FC0-6E32-6746-9133-9F648165E000}" dt="2024-10-18T15:05:14.904" v="1633" actId="478"/>
          <ac:spMkLst>
            <pc:docMk/>
            <pc:sldMk cId="0" sldId="264"/>
            <ac:spMk id="16" creationId="{432D4444-1307-0CBD-E707-A23B4894CB26}"/>
          </ac:spMkLst>
        </pc:spChg>
        <pc:spChg chg="add del mod">
          <ac:chgData name="Hailey Banack" userId="df58c6bd-3e89-4835-b83d-a52c76bdafc9" providerId="ADAL" clId="{6C8A8FC0-6E32-6746-9133-9F648165E000}" dt="2024-10-18T15:05:47.890" v="1636" actId="478"/>
          <ac:spMkLst>
            <pc:docMk/>
            <pc:sldMk cId="0" sldId="264"/>
            <ac:spMk id="17" creationId="{CFFCDBEC-3156-F441-A5AB-3B2B4F8FAA94}"/>
          </ac:spMkLst>
        </pc:spChg>
        <pc:spChg chg="add mod">
          <ac:chgData name="Hailey Banack" userId="df58c6bd-3e89-4835-b83d-a52c76bdafc9" providerId="ADAL" clId="{6C8A8FC0-6E32-6746-9133-9F648165E000}" dt="2024-10-18T15:35:22.799" v="2941" actId="1076"/>
          <ac:spMkLst>
            <pc:docMk/>
            <pc:sldMk cId="0" sldId="264"/>
            <ac:spMk id="18" creationId="{9FF55E13-3334-A0DB-CE38-5818F90943AA}"/>
          </ac:spMkLst>
        </pc:spChg>
        <pc:spChg chg="add del mod">
          <ac:chgData name="Hailey Banack" userId="df58c6bd-3e89-4835-b83d-a52c76bdafc9" providerId="ADAL" clId="{6C8A8FC0-6E32-6746-9133-9F648165E000}" dt="2024-10-18T15:07:23.559" v="1710" actId="478"/>
          <ac:spMkLst>
            <pc:docMk/>
            <pc:sldMk cId="0" sldId="264"/>
            <ac:spMk id="20" creationId="{AD748D82-EEDB-245C-3993-E3C71704E814}"/>
          </ac:spMkLst>
        </pc:spChg>
        <pc:spChg chg="add mod">
          <ac:chgData name="Hailey Banack" userId="df58c6bd-3e89-4835-b83d-a52c76bdafc9" providerId="ADAL" clId="{6C8A8FC0-6E32-6746-9133-9F648165E000}" dt="2024-10-18T15:33:42.910" v="2936" actId="1076"/>
          <ac:spMkLst>
            <pc:docMk/>
            <pc:sldMk cId="0" sldId="264"/>
            <ac:spMk id="21" creationId="{BFBDB368-F145-9CAB-BBB2-9D610FF30CF6}"/>
          </ac:spMkLst>
        </pc:spChg>
        <pc:spChg chg="mod">
          <ac:chgData name="Hailey Banack" userId="df58c6bd-3e89-4835-b83d-a52c76bdafc9" providerId="ADAL" clId="{6C8A8FC0-6E32-6746-9133-9F648165E000}" dt="2024-10-18T14:46:26.820" v="732" actId="1076"/>
          <ac:spMkLst>
            <pc:docMk/>
            <pc:sldMk cId="0" sldId="264"/>
            <ac:spMk id="406" creationId="{00000000-0000-0000-0000-000000000000}"/>
          </ac:spMkLst>
        </pc:spChg>
        <pc:spChg chg="mod">
          <ac:chgData name="Hailey Banack" userId="df58c6bd-3e89-4835-b83d-a52c76bdafc9" providerId="ADAL" clId="{6C8A8FC0-6E32-6746-9133-9F648165E000}" dt="2024-10-18T15:35:43.097" v="2953" actId="1076"/>
          <ac:spMkLst>
            <pc:docMk/>
            <pc:sldMk cId="0" sldId="264"/>
            <ac:spMk id="407" creationId="{00000000-0000-0000-0000-000000000000}"/>
          </ac:spMkLst>
        </pc:spChg>
        <pc:spChg chg="del mod">
          <ac:chgData name="Hailey Banack" userId="df58c6bd-3e89-4835-b83d-a52c76bdafc9" providerId="ADAL" clId="{6C8A8FC0-6E32-6746-9133-9F648165E000}" dt="2024-10-18T14:45:41.951" v="693" actId="478"/>
          <ac:spMkLst>
            <pc:docMk/>
            <pc:sldMk cId="0" sldId="264"/>
            <ac:spMk id="408" creationId="{00000000-0000-0000-0000-000000000000}"/>
          </ac:spMkLst>
        </pc:spChg>
        <pc:picChg chg="add mod">
          <ac:chgData name="Hailey Banack" userId="df58c6bd-3e89-4835-b83d-a52c76bdafc9" providerId="ADAL" clId="{6C8A8FC0-6E32-6746-9133-9F648165E000}" dt="2024-10-18T14:46:10.972" v="722" actId="1076"/>
          <ac:picMkLst>
            <pc:docMk/>
            <pc:sldMk cId="0" sldId="264"/>
            <ac:picMk id="4" creationId="{2AD39E74-6E60-0871-4DF0-F785C94537D0}"/>
          </ac:picMkLst>
        </pc:picChg>
        <pc:picChg chg="mod">
          <ac:chgData name="Hailey Banack" userId="df58c6bd-3e89-4835-b83d-a52c76bdafc9" providerId="ADAL" clId="{6C8A8FC0-6E32-6746-9133-9F648165E000}" dt="2024-10-18T14:45:58.048" v="717" actId="14100"/>
          <ac:picMkLst>
            <pc:docMk/>
            <pc:sldMk cId="0" sldId="264"/>
            <ac:picMk id="5" creationId="{C2F032C0-C9A5-9905-1C45-9120D2ECAFBE}"/>
          </ac:picMkLst>
        </pc:picChg>
        <pc:picChg chg="del mod">
          <ac:chgData name="Hailey Banack" userId="df58c6bd-3e89-4835-b83d-a52c76bdafc9" providerId="ADAL" clId="{6C8A8FC0-6E32-6746-9133-9F648165E000}" dt="2024-10-18T14:46:01.679" v="719" actId="478"/>
          <ac:picMkLst>
            <pc:docMk/>
            <pc:sldMk cId="0" sldId="264"/>
            <ac:picMk id="6" creationId="{76C4B0C3-EB53-4ABF-B0F3-E2DDA762DC93}"/>
          </ac:picMkLst>
        </pc:picChg>
        <pc:picChg chg="add mod">
          <ac:chgData name="Hailey Banack" userId="df58c6bd-3e89-4835-b83d-a52c76bdafc9" providerId="ADAL" clId="{6C8A8FC0-6E32-6746-9133-9F648165E000}" dt="2024-10-18T15:35:15.261" v="2939" actId="1076"/>
          <ac:picMkLst>
            <pc:docMk/>
            <pc:sldMk cId="0" sldId="264"/>
            <ac:picMk id="7" creationId="{1169213D-70AE-F90C-850B-8AD30F9CDA04}"/>
          </ac:picMkLst>
        </pc:picChg>
        <pc:picChg chg="add mod">
          <ac:chgData name="Hailey Banack" userId="df58c6bd-3e89-4835-b83d-a52c76bdafc9" providerId="ADAL" clId="{6C8A8FC0-6E32-6746-9133-9F648165E000}" dt="2024-10-18T15:35:35.720" v="2952" actId="1035"/>
          <ac:picMkLst>
            <pc:docMk/>
            <pc:sldMk cId="0" sldId="264"/>
            <ac:picMk id="22" creationId="{B57D91BA-5288-28A5-FE76-74C0DBC16985}"/>
          </ac:picMkLst>
        </pc:picChg>
      </pc:sldChg>
      <pc:sldChg chg="add del">
        <pc:chgData name="Hailey Banack" userId="df58c6bd-3e89-4835-b83d-a52c76bdafc9" providerId="ADAL" clId="{6C8A8FC0-6E32-6746-9133-9F648165E000}" dt="2024-10-18T15:40:08.787" v="2984" actId="2696"/>
        <pc:sldMkLst>
          <pc:docMk/>
          <pc:sldMk cId="0" sldId="266"/>
        </pc:sldMkLst>
      </pc:sldChg>
      <pc:sldChg chg="modSp mod">
        <pc:chgData name="Hailey Banack" userId="df58c6bd-3e89-4835-b83d-a52c76bdafc9" providerId="ADAL" clId="{6C8A8FC0-6E32-6746-9133-9F648165E000}" dt="2024-10-18T14:40:42.278" v="478" actId="404"/>
        <pc:sldMkLst>
          <pc:docMk/>
          <pc:sldMk cId="0" sldId="276"/>
        </pc:sldMkLst>
        <pc:spChg chg="mod">
          <ac:chgData name="Hailey Banack" userId="df58c6bd-3e89-4835-b83d-a52c76bdafc9" providerId="ADAL" clId="{6C8A8FC0-6E32-6746-9133-9F648165E000}" dt="2024-10-18T14:40:42.278" v="478" actId="404"/>
          <ac:spMkLst>
            <pc:docMk/>
            <pc:sldMk cId="0" sldId="276"/>
            <ac:spMk id="656" creationId="{00000000-0000-0000-0000-000000000000}"/>
          </ac:spMkLst>
        </pc:spChg>
      </pc:sldChg>
      <pc:sldChg chg="delSp modSp add mod delAnim">
        <pc:chgData name="Hailey Banack" userId="df58c6bd-3e89-4835-b83d-a52c76bdafc9" providerId="ADAL" clId="{6C8A8FC0-6E32-6746-9133-9F648165E000}" dt="2024-10-18T14:42:10.944" v="481" actId="114"/>
        <pc:sldMkLst>
          <pc:docMk/>
          <pc:sldMk cId="1220831848" sldId="277"/>
        </pc:sldMkLst>
        <pc:spChg chg="del">
          <ac:chgData name="Hailey Banack" userId="df58c6bd-3e89-4835-b83d-a52c76bdafc9" providerId="ADAL" clId="{6C8A8FC0-6E32-6746-9133-9F648165E000}" dt="2024-10-18T14:34:42.823" v="309" actId="478"/>
          <ac:spMkLst>
            <pc:docMk/>
            <pc:sldMk cId="1220831848" sldId="277"/>
            <ac:spMk id="4" creationId="{696E8A2A-244D-BBD9-9F0D-D1EEC9D5426C}"/>
          </ac:spMkLst>
        </pc:spChg>
        <pc:spChg chg="mod">
          <ac:chgData name="Hailey Banack" userId="df58c6bd-3e89-4835-b83d-a52c76bdafc9" providerId="ADAL" clId="{6C8A8FC0-6E32-6746-9133-9F648165E000}" dt="2024-10-18T14:42:10.944" v="481" actId="114"/>
          <ac:spMkLst>
            <pc:docMk/>
            <pc:sldMk cId="1220831848" sldId="277"/>
            <ac:spMk id="375" creationId="{00000000-0000-0000-0000-000000000000}"/>
          </ac:spMkLst>
        </pc:spChg>
        <pc:picChg chg="del">
          <ac:chgData name="Hailey Banack" userId="df58c6bd-3e89-4835-b83d-a52c76bdafc9" providerId="ADAL" clId="{6C8A8FC0-6E32-6746-9133-9F648165E000}" dt="2024-10-18T14:34:43.454" v="310" actId="478"/>
          <ac:picMkLst>
            <pc:docMk/>
            <pc:sldMk cId="1220831848" sldId="277"/>
            <ac:picMk id="5" creationId="{BD10E420-FAAC-874B-1A8A-76F192AA2EEA}"/>
          </ac:picMkLst>
        </pc:picChg>
        <pc:picChg chg="del">
          <ac:chgData name="Hailey Banack" userId="df58c6bd-3e89-4835-b83d-a52c76bdafc9" providerId="ADAL" clId="{6C8A8FC0-6E32-6746-9133-9F648165E000}" dt="2024-10-18T14:34:44.081" v="311" actId="478"/>
          <ac:picMkLst>
            <pc:docMk/>
            <pc:sldMk cId="1220831848" sldId="277"/>
            <ac:picMk id="377" creationId="{00000000-0000-0000-0000-000000000000}"/>
          </ac:picMkLst>
        </pc:picChg>
      </pc:sldChg>
      <pc:sldChg chg="add del">
        <pc:chgData name="Hailey Banack" userId="df58c6bd-3e89-4835-b83d-a52c76bdafc9" providerId="ADAL" clId="{6C8A8FC0-6E32-6746-9133-9F648165E000}" dt="2024-10-18T15:03:28.519" v="1629" actId="2696"/>
        <pc:sldMkLst>
          <pc:docMk/>
          <pc:sldMk cId="1068265478" sldId="278"/>
        </pc:sldMkLst>
      </pc:sldChg>
      <pc:sldChg chg="addSp delSp modSp add del mod delAnim modAnim">
        <pc:chgData name="Hailey Banack" userId="df58c6bd-3e89-4835-b83d-a52c76bdafc9" providerId="ADAL" clId="{6C8A8FC0-6E32-6746-9133-9F648165E000}" dt="2024-10-18T15:45:06.294" v="3047" actId="2696"/>
        <pc:sldMkLst>
          <pc:docMk/>
          <pc:sldMk cId="0" sldId="315"/>
        </pc:sldMkLst>
        <pc:spChg chg="add del mod">
          <ac:chgData name="Hailey Banack" userId="df58c6bd-3e89-4835-b83d-a52c76bdafc9" providerId="ADAL" clId="{6C8A8FC0-6E32-6746-9133-9F648165E000}" dt="2024-10-18T15:07:08.798" v="1707" actId="478"/>
          <ac:spMkLst>
            <pc:docMk/>
            <pc:sldMk cId="0" sldId="315"/>
            <ac:spMk id="2" creationId="{D06ACA71-DBC6-D1D4-527C-EED213E93634}"/>
          </ac:spMkLst>
        </pc:spChg>
        <pc:spChg chg="add mod">
          <ac:chgData name="Hailey Banack" userId="df58c6bd-3e89-4835-b83d-a52c76bdafc9" providerId="ADAL" clId="{6C8A8FC0-6E32-6746-9133-9F648165E000}" dt="2024-10-18T15:12:17.408" v="1886" actId="1076"/>
          <ac:spMkLst>
            <pc:docMk/>
            <pc:sldMk cId="0" sldId="315"/>
            <ac:spMk id="3" creationId="{499CC1DA-AB5F-15D0-C2CB-7FE3F2217E18}"/>
          </ac:spMkLst>
        </pc:spChg>
        <pc:spChg chg="add del mod">
          <ac:chgData name="Hailey Banack" userId="df58c6bd-3e89-4835-b83d-a52c76bdafc9" providerId="ADAL" clId="{6C8A8FC0-6E32-6746-9133-9F648165E000}" dt="2024-10-18T15:42:30.739" v="3009" actId="21"/>
          <ac:spMkLst>
            <pc:docMk/>
            <pc:sldMk cId="0" sldId="315"/>
            <ac:spMk id="12" creationId="{F16B5A26-2CB7-1EBF-E562-B065F607AA23}"/>
          </ac:spMkLst>
        </pc:spChg>
        <pc:spChg chg="add del mod">
          <ac:chgData name="Hailey Banack" userId="df58c6bd-3e89-4835-b83d-a52c76bdafc9" providerId="ADAL" clId="{6C8A8FC0-6E32-6746-9133-9F648165E000}" dt="2024-10-18T15:43:00.707" v="3017" actId="21"/>
          <ac:spMkLst>
            <pc:docMk/>
            <pc:sldMk cId="0" sldId="315"/>
            <ac:spMk id="13" creationId="{113C4FDF-F8DD-D881-ADDA-B3A40B3B2155}"/>
          </ac:spMkLst>
        </pc:spChg>
        <pc:spChg chg="add mod">
          <ac:chgData name="Hailey Banack" userId="df58c6bd-3e89-4835-b83d-a52c76bdafc9" providerId="ADAL" clId="{6C8A8FC0-6E32-6746-9133-9F648165E000}" dt="2024-10-18T15:12:43.813" v="1894" actId="1076"/>
          <ac:spMkLst>
            <pc:docMk/>
            <pc:sldMk cId="0" sldId="315"/>
            <ac:spMk id="14" creationId="{CFE8F791-8003-671E-511F-F7E11110A938}"/>
          </ac:spMkLst>
        </pc:spChg>
        <pc:spChg chg="add mod">
          <ac:chgData name="Hailey Banack" userId="df58c6bd-3e89-4835-b83d-a52c76bdafc9" providerId="ADAL" clId="{6C8A8FC0-6E32-6746-9133-9F648165E000}" dt="2024-10-18T15:12:38.612" v="1893" actId="1076"/>
          <ac:spMkLst>
            <pc:docMk/>
            <pc:sldMk cId="0" sldId="315"/>
            <ac:spMk id="15" creationId="{6C7E99C6-E135-1CD7-838F-91457D903F7D}"/>
          </ac:spMkLst>
        </pc:spChg>
        <pc:spChg chg="add mod">
          <ac:chgData name="Hailey Banack" userId="df58c6bd-3e89-4835-b83d-a52c76bdafc9" providerId="ADAL" clId="{6C8A8FC0-6E32-6746-9133-9F648165E000}" dt="2024-10-18T15:12:45.804" v="1895" actId="1037"/>
          <ac:spMkLst>
            <pc:docMk/>
            <pc:sldMk cId="0" sldId="315"/>
            <ac:spMk id="16" creationId="{351A6D6A-615A-21CB-318B-91FE77809474}"/>
          </ac:spMkLst>
        </pc:spChg>
        <pc:spChg chg="add del mod">
          <ac:chgData name="Hailey Banack" userId="df58c6bd-3e89-4835-b83d-a52c76bdafc9" providerId="ADAL" clId="{6C8A8FC0-6E32-6746-9133-9F648165E000}" dt="2024-10-18T15:42:07.849" v="3002" actId="21"/>
          <ac:spMkLst>
            <pc:docMk/>
            <pc:sldMk cId="0" sldId="315"/>
            <ac:spMk id="17" creationId="{3D6B10E9-489E-F132-8B41-7AD5B1ABB6BA}"/>
          </ac:spMkLst>
        </pc:spChg>
        <pc:spChg chg="add del mod">
          <ac:chgData name="Hailey Banack" userId="df58c6bd-3e89-4835-b83d-a52c76bdafc9" providerId="ADAL" clId="{6C8A8FC0-6E32-6746-9133-9F648165E000}" dt="2024-10-18T15:42:12.989" v="3004" actId="21"/>
          <ac:spMkLst>
            <pc:docMk/>
            <pc:sldMk cId="0" sldId="315"/>
            <ac:spMk id="18" creationId="{A33FD627-C14C-4394-3AC0-C5A4DCAEF55F}"/>
          </ac:spMkLst>
        </pc:spChg>
        <pc:spChg chg="add del mod">
          <ac:chgData name="Hailey Banack" userId="df58c6bd-3e89-4835-b83d-a52c76bdafc9" providerId="ADAL" clId="{6C8A8FC0-6E32-6746-9133-9F648165E000}" dt="2024-10-18T15:42:22.595" v="3006" actId="21"/>
          <ac:spMkLst>
            <pc:docMk/>
            <pc:sldMk cId="0" sldId="315"/>
            <ac:spMk id="19" creationId="{C97D9B2B-36CF-AA7A-F80E-E21A9941D8BE}"/>
          </ac:spMkLst>
        </pc:spChg>
        <pc:spChg chg="add del mod">
          <ac:chgData name="Hailey Banack" userId="df58c6bd-3e89-4835-b83d-a52c76bdafc9" providerId="ADAL" clId="{6C8A8FC0-6E32-6746-9133-9F648165E000}" dt="2024-10-18T15:38:18.385" v="2977"/>
          <ac:spMkLst>
            <pc:docMk/>
            <pc:sldMk cId="0" sldId="315"/>
            <ac:spMk id="23" creationId="{15621D46-32C3-8C57-DC51-01BA964A5158}"/>
          </ac:spMkLst>
        </pc:spChg>
        <pc:spChg chg="add del mod">
          <ac:chgData name="Hailey Banack" userId="df58c6bd-3e89-4835-b83d-a52c76bdafc9" providerId="ADAL" clId="{6C8A8FC0-6E32-6746-9133-9F648165E000}" dt="2024-10-18T15:40:02.214" v="2980"/>
          <ac:spMkLst>
            <pc:docMk/>
            <pc:sldMk cId="0" sldId="315"/>
            <ac:spMk id="24" creationId="{FB2E6245-FB99-8FA4-720C-799218113C8D}"/>
          </ac:spMkLst>
        </pc:spChg>
        <pc:spChg chg="add del mod">
          <ac:chgData name="Hailey Banack" userId="df58c6bd-3e89-4835-b83d-a52c76bdafc9" providerId="ADAL" clId="{6C8A8FC0-6E32-6746-9133-9F648165E000}" dt="2024-10-18T15:40:08.342" v="2983"/>
          <ac:spMkLst>
            <pc:docMk/>
            <pc:sldMk cId="0" sldId="315"/>
            <ac:spMk id="25" creationId="{B7BDB26E-FFD6-21EC-AEF7-526495D1D2D1}"/>
          </ac:spMkLst>
        </pc:spChg>
        <pc:spChg chg="add del mod">
          <ac:chgData name="Hailey Banack" userId="df58c6bd-3e89-4835-b83d-a52c76bdafc9" providerId="ADAL" clId="{6C8A8FC0-6E32-6746-9133-9F648165E000}" dt="2024-10-18T15:41:13.042" v="2988"/>
          <ac:spMkLst>
            <pc:docMk/>
            <pc:sldMk cId="0" sldId="315"/>
            <ac:spMk id="26" creationId="{D19304F7-5263-6843-39B2-4902753CFA63}"/>
          </ac:spMkLst>
        </pc:spChg>
        <pc:spChg chg="add del mod">
          <ac:chgData name="Hailey Banack" userId="df58c6bd-3e89-4835-b83d-a52c76bdafc9" providerId="ADAL" clId="{6C8A8FC0-6E32-6746-9133-9F648165E000}" dt="2024-10-18T15:41:59.071" v="2999" actId="21"/>
          <ac:spMkLst>
            <pc:docMk/>
            <pc:sldMk cId="0" sldId="315"/>
            <ac:spMk id="28" creationId="{E1C56D71-8BDD-EE78-8A66-E185493A043C}"/>
          </ac:spMkLst>
        </pc:spChg>
        <pc:spChg chg="add mod">
          <ac:chgData name="Hailey Banack" userId="df58c6bd-3e89-4835-b83d-a52c76bdafc9" providerId="ADAL" clId="{6C8A8FC0-6E32-6746-9133-9F648165E000}" dt="2024-10-18T15:42:01.858" v="3000" actId="21"/>
          <ac:spMkLst>
            <pc:docMk/>
            <pc:sldMk cId="0" sldId="315"/>
            <ac:spMk id="30" creationId="{FD566818-0538-A95B-8AE2-E8CCE4585114}"/>
          </ac:spMkLst>
        </pc:spChg>
        <pc:spChg chg="add mod">
          <ac:chgData name="Hailey Banack" userId="df58c6bd-3e89-4835-b83d-a52c76bdafc9" providerId="ADAL" clId="{6C8A8FC0-6E32-6746-9133-9F648165E000}" dt="2024-10-18T15:42:23.938" v="3007"/>
          <ac:spMkLst>
            <pc:docMk/>
            <pc:sldMk cId="0" sldId="315"/>
            <ac:spMk id="31" creationId="{E4F40DFA-8634-0063-80E8-A9FC335C6C99}"/>
          </ac:spMkLst>
        </pc:spChg>
        <pc:spChg chg="del mod">
          <ac:chgData name="Hailey Banack" userId="df58c6bd-3e89-4835-b83d-a52c76bdafc9" providerId="ADAL" clId="{6C8A8FC0-6E32-6746-9133-9F648165E000}" dt="2024-10-18T15:41:48.547" v="2997" actId="21"/>
          <ac:spMkLst>
            <pc:docMk/>
            <pc:sldMk cId="0" sldId="315"/>
            <ac:spMk id="1485" creationId="{00000000-0000-0000-0000-000000000000}"/>
          </ac:spMkLst>
        </pc:spChg>
        <pc:spChg chg="del mod">
          <ac:chgData name="Hailey Banack" userId="df58c6bd-3e89-4835-b83d-a52c76bdafc9" providerId="ADAL" clId="{6C8A8FC0-6E32-6746-9133-9F648165E000}" dt="2024-10-18T15:42:01.858" v="3000" actId="21"/>
          <ac:spMkLst>
            <pc:docMk/>
            <pc:sldMk cId="0" sldId="315"/>
            <ac:spMk id="1486" creationId="{00000000-0000-0000-0000-000000000000}"/>
          </ac:spMkLst>
        </pc:spChg>
        <pc:spChg chg="del">
          <ac:chgData name="Hailey Banack" userId="df58c6bd-3e89-4835-b83d-a52c76bdafc9" providerId="ADAL" clId="{6C8A8FC0-6E32-6746-9133-9F648165E000}" dt="2024-10-18T15:09:07.669" v="1719" actId="478"/>
          <ac:spMkLst>
            <pc:docMk/>
            <pc:sldMk cId="0" sldId="315"/>
            <ac:spMk id="1498" creationId="{00000000-0000-0000-0000-000000000000}"/>
          </ac:spMkLst>
        </pc:spChg>
        <pc:spChg chg="del">
          <ac:chgData name="Hailey Banack" userId="df58c6bd-3e89-4835-b83d-a52c76bdafc9" providerId="ADAL" clId="{6C8A8FC0-6E32-6746-9133-9F648165E000}" dt="2024-10-18T15:38:16.332" v="2975" actId="478"/>
          <ac:spMkLst>
            <pc:docMk/>
            <pc:sldMk cId="0" sldId="315"/>
            <ac:spMk id="1499" creationId="{00000000-0000-0000-0000-000000000000}"/>
          </ac:spMkLst>
        </pc:spChg>
        <pc:grpChg chg="del">
          <ac:chgData name="Hailey Banack" userId="df58c6bd-3e89-4835-b83d-a52c76bdafc9" providerId="ADAL" clId="{6C8A8FC0-6E32-6746-9133-9F648165E000}" dt="2024-10-18T15:09:06.880" v="1718" actId="478"/>
          <ac:grpSpMkLst>
            <pc:docMk/>
            <pc:sldMk cId="0" sldId="315"/>
            <ac:grpSpMk id="1490" creationId="{00000000-0000-0000-0000-000000000000}"/>
          </ac:grpSpMkLst>
        </pc:grpChg>
        <pc:grpChg chg="del">
          <ac:chgData name="Hailey Banack" userId="df58c6bd-3e89-4835-b83d-a52c76bdafc9" providerId="ADAL" clId="{6C8A8FC0-6E32-6746-9133-9F648165E000}" dt="2024-10-18T15:09:05.013" v="1717" actId="478"/>
          <ac:grpSpMkLst>
            <pc:docMk/>
            <pc:sldMk cId="0" sldId="315"/>
            <ac:grpSpMk id="1494" creationId="{00000000-0000-0000-0000-000000000000}"/>
          </ac:grpSpMkLst>
        </pc:grpChg>
        <pc:picChg chg="add del mod">
          <ac:chgData name="Hailey Banack" userId="df58c6bd-3e89-4835-b83d-a52c76bdafc9" providerId="ADAL" clId="{6C8A8FC0-6E32-6746-9133-9F648165E000}" dt="2024-10-18T15:09:17.226" v="1726" actId="478"/>
          <ac:picMkLst>
            <pc:docMk/>
            <pc:sldMk cId="0" sldId="315"/>
            <ac:picMk id="4" creationId="{4E809F33-F469-9C0D-3016-2AC07A65D668}"/>
          </ac:picMkLst>
        </pc:picChg>
        <pc:picChg chg="add del mod">
          <ac:chgData name="Hailey Banack" userId="df58c6bd-3e89-4835-b83d-a52c76bdafc9" providerId="ADAL" clId="{6C8A8FC0-6E32-6746-9133-9F648165E000}" dt="2024-10-18T15:09:16.712" v="1725" actId="478"/>
          <ac:picMkLst>
            <pc:docMk/>
            <pc:sldMk cId="0" sldId="315"/>
            <ac:picMk id="5" creationId="{0F2E16EE-AF45-A20A-F613-CF7E72BDDFAE}"/>
          </ac:picMkLst>
        </pc:picChg>
        <pc:picChg chg="add mod">
          <ac:chgData name="Hailey Banack" userId="df58c6bd-3e89-4835-b83d-a52c76bdafc9" providerId="ADAL" clId="{6C8A8FC0-6E32-6746-9133-9F648165E000}" dt="2024-10-18T15:09:36.272" v="1734" actId="1076"/>
          <ac:picMkLst>
            <pc:docMk/>
            <pc:sldMk cId="0" sldId="315"/>
            <ac:picMk id="6" creationId="{BFCD2F7D-FF9F-24B0-B766-F551C7F4F1E3}"/>
          </ac:picMkLst>
        </pc:picChg>
        <pc:picChg chg="add del mod">
          <ac:chgData name="Hailey Banack" userId="df58c6bd-3e89-4835-b83d-a52c76bdafc9" providerId="ADAL" clId="{6C8A8FC0-6E32-6746-9133-9F648165E000}" dt="2024-10-18T15:09:32.145" v="1733" actId="478"/>
          <ac:picMkLst>
            <pc:docMk/>
            <pc:sldMk cId="0" sldId="315"/>
            <ac:picMk id="7" creationId="{0FF79197-ED83-F3C8-500D-C04E6B32ACF5}"/>
          </ac:picMkLst>
        </pc:picChg>
        <pc:picChg chg="add mod">
          <ac:chgData name="Hailey Banack" userId="df58c6bd-3e89-4835-b83d-a52c76bdafc9" providerId="ADAL" clId="{6C8A8FC0-6E32-6746-9133-9F648165E000}" dt="2024-10-18T15:09:28.414" v="1731" actId="1076"/>
          <ac:picMkLst>
            <pc:docMk/>
            <pc:sldMk cId="0" sldId="315"/>
            <ac:picMk id="8" creationId="{E8C3FBAC-B1C7-4201-E6B3-FD795566039B}"/>
          </ac:picMkLst>
        </pc:picChg>
        <pc:picChg chg="add mod">
          <ac:chgData name="Hailey Banack" userId="df58c6bd-3e89-4835-b83d-a52c76bdafc9" providerId="ADAL" clId="{6C8A8FC0-6E32-6746-9133-9F648165E000}" dt="2024-10-18T15:09:30.709" v="1732" actId="1076"/>
          <ac:picMkLst>
            <pc:docMk/>
            <pc:sldMk cId="0" sldId="315"/>
            <ac:picMk id="9" creationId="{D12477AF-6D3A-F30E-95D4-3970E82B8B9B}"/>
          </ac:picMkLst>
        </pc:picChg>
        <pc:picChg chg="add mod">
          <ac:chgData name="Hailey Banack" userId="df58c6bd-3e89-4835-b83d-a52c76bdafc9" providerId="ADAL" clId="{6C8A8FC0-6E32-6746-9133-9F648165E000}" dt="2024-10-18T15:23:26.411" v="2251" actId="1037"/>
          <ac:picMkLst>
            <pc:docMk/>
            <pc:sldMk cId="0" sldId="315"/>
            <ac:picMk id="10" creationId="{30EB7741-4BAD-39C8-38F0-B0D201287D9B}"/>
          </ac:picMkLst>
        </pc:picChg>
        <pc:picChg chg="add del mod">
          <ac:chgData name="Hailey Banack" userId="df58c6bd-3e89-4835-b83d-a52c76bdafc9" providerId="ADAL" clId="{6C8A8FC0-6E32-6746-9133-9F648165E000}" dt="2024-10-18T15:43:33.120" v="3028" actId="21"/>
          <ac:picMkLst>
            <pc:docMk/>
            <pc:sldMk cId="0" sldId="315"/>
            <ac:picMk id="11" creationId="{8EE4AE17-F795-09EE-F1BF-C9823093B235}"/>
          </ac:picMkLst>
        </pc:picChg>
        <pc:picChg chg="add mod">
          <ac:chgData name="Hailey Banack" userId="df58c6bd-3e89-4835-b83d-a52c76bdafc9" providerId="ADAL" clId="{6C8A8FC0-6E32-6746-9133-9F648165E000}" dt="2024-10-18T15:23:24.032" v="2249" actId="1037"/>
          <ac:picMkLst>
            <pc:docMk/>
            <pc:sldMk cId="0" sldId="315"/>
            <ac:picMk id="20" creationId="{5867B39D-044E-D878-2A57-30F2F99CF23D}"/>
          </ac:picMkLst>
        </pc:picChg>
        <pc:picChg chg="add mod">
          <ac:chgData name="Hailey Banack" userId="df58c6bd-3e89-4835-b83d-a52c76bdafc9" providerId="ADAL" clId="{6C8A8FC0-6E32-6746-9133-9F648165E000}" dt="2024-10-18T15:23:22.268" v="2247" actId="1037"/>
          <ac:picMkLst>
            <pc:docMk/>
            <pc:sldMk cId="0" sldId="315"/>
            <ac:picMk id="21" creationId="{DB28DD1A-2116-F87B-A042-03CBA08E5911}"/>
          </ac:picMkLst>
        </pc:picChg>
        <pc:picChg chg="add mod">
          <ac:chgData name="Hailey Banack" userId="df58c6bd-3e89-4835-b83d-a52c76bdafc9" providerId="ADAL" clId="{6C8A8FC0-6E32-6746-9133-9F648165E000}" dt="2024-10-18T15:23:20.179" v="2245" actId="1037"/>
          <ac:picMkLst>
            <pc:docMk/>
            <pc:sldMk cId="0" sldId="315"/>
            <ac:picMk id="22" creationId="{38555DE9-04A7-475B-0A12-BF4340670225}"/>
          </ac:picMkLst>
        </pc:picChg>
        <pc:picChg chg="del">
          <ac:chgData name="Hailey Banack" userId="df58c6bd-3e89-4835-b83d-a52c76bdafc9" providerId="ADAL" clId="{6C8A8FC0-6E32-6746-9133-9F648165E000}" dt="2024-10-18T15:09:01.841" v="1714" actId="478"/>
          <ac:picMkLst>
            <pc:docMk/>
            <pc:sldMk cId="0" sldId="315"/>
            <ac:picMk id="1487" creationId="{00000000-0000-0000-0000-000000000000}"/>
          </ac:picMkLst>
        </pc:picChg>
        <pc:picChg chg="del">
          <ac:chgData name="Hailey Banack" userId="df58c6bd-3e89-4835-b83d-a52c76bdafc9" providerId="ADAL" clId="{6C8A8FC0-6E32-6746-9133-9F648165E000}" dt="2024-10-18T15:09:03.099" v="1715" actId="478"/>
          <ac:picMkLst>
            <pc:docMk/>
            <pc:sldMk cId="0" sldId="315"/>
            <ac:picMk id="1488" creationId="{00000000-0000-0000-0000-000000000000}"/>
          </ac:picMkLst>
        </pc:picChg>
        <pc:picChg chg="del">
          <ac:chgData name="Hailey Banack" userId="df58c6bd-3e89-4835-b83d-a52c76bdafc9" providerId="ADAL" clId="{6C8A8FC0-6E32-6746-9133-9F648165E000}" dt="2024-10-18T15:09:03.753" v="1716" actId="478"/>
          <ac:picMkLst>
            <pc:docMk/>
            <pc:sldMk cId="0" sldId="315"/>
            <ac:picMk id="1489" creationId="{00000000-0000-0000-0000-000000000000}"/>
          </ac:picMkLst>
        </pc:picChg>
      </pc:sldChg>
      <pc:sldChg chg="addSp delSp modSp add mod delAnim modAnim">
        <pc:chgData name="Hailey Banack" userId="df58c6bd-3e89-4835-b83d-a52c76bdafc9" providerId="ADAL" clId="{6C8A8FC0-6E32-6746-9133-9F648165E000}" dt="2024-10-18T15:56:31.323" v="3658" actId="1076"/>
        <pc:sldMkLst>
          <pc:docMk/>
          <pc:sldMk cId="91216775" sldId="316"/>
        </pc:sldMkLst>
        <pc:spChg chg="add del mod">
          <ac:chgData name="Hailey Banack" userId="df58c6bd-3e89-4835-b83d-a52c76bdafc9" providerId="ADAL" clId="{6C8A8FC0-6E32-6746-9133-9F648165E000}" dt="2024-10-18T15:41:36.904" v="2994" actId="478"/>
          <ac:spMkLst>
            <pc:docMk/>
            <pc:sldMk cId="91216775" sldId="316"/>
            <ac:spMk id="3" creationId="{AC194733-AF73-28A6-ABA9-1251D7EC335A}"/>
          </ac:spMkLst>
        </pc:spChg>
        <pc:spChg chg="add del mod">
          <ac:chgData name="Hailey Banack" userId="df58c6bd-3e89-4835-b83d-a52c76bdafc9" providerId="ADAL" clId="{6C8A8FC0-6E32-6746-9133-9F648165E000}" dt="2024-10-18T15:41:42.864" v="2996" actId="478"/>
          <ac:spMkLst>
            <pc:docMk/>
            <pc:sldMk cId="91216775" sldId="316"/>
            <ac:spMk id="5" creationId="{258D7132-56DF-C107-9DF6-1B830818608F}"/>
          </ac:spMkLst>
        </pc:spChg>
        <pc:spChg chg="add mod">
          <ac:chgData name="Hailey Banack" userId="df58c6bd-3e89-4835-b83d-a52c76bdafc9" providerId="ADAL" clId="{6C8A8FC0-6E32-6746-9133-9F648165E000}" dt="2024-10-18T15:41:50.444" v="2998"/>
          <ac:spMkLst>
            <pc:docMk/>
            <pc:sldMk cId="91216775" sldId="316"/>
            <ac:spMk id="6" creationId="{C4954CD0-E99E-B61E-87AF-F9A44C9D678C}"/>
          </ac:spMkLst>
        </pc:spChg>
        <pc:spChg chg="add mod">
          <ac:chgData name="Hailey Banack" userId="df58c6bd-3e89-4835-b83d-a52c76bdafc9" providerId="ADAL" clId="{6C8A8FC0-6E32-6746-9133-9F648165E000}" dt="2024-10-18T15:42:56.948" v="3016" actId="1076"/>
          <ac:spMkLst>
            <pc:docMk/>
            <pc:sldMk cId="91216775" sldId="316"/>
            <ac:spMk id="7" creationId="{70F94260-F94D-D051-E3B0-DF690CED2721}"/>
          </ac:spMkLst>
        </pc:spChg>
        <pc:spChg chg="add mod">
          <ac:chgData name="Hailey Banack" userId="df58c6bd-3e89-4835-b83d-a52c76bdafc9" providerId="ADAL" clId="{6C8A8FC0-6E32-6746-9133-9F648165E000}" dt="2024-10-18T15:42:54.402" v="3015" actId="1076"/>
          <ac:spMkLst>
            <pc:docMk/>
            <pc:sldMk cId="91216775" sldId="316"/>
            <ac:spMk id="8" creationId="{268C3809-1660-F4B5-B491-798372C86982}"/>
          </ac:spMkLst>
        </pc:spChg>
        <pc:spChg chg="del">
          <ac:chgData name="Hailey Banack" userId="df58c6bd-3e89-4835-b83d-a52c76bdafc9" providerId="ADAL" clId="{6C8A8FC0-6E32-6746-9133-9F648165E000}" dt="2024-10-18T15:44:04.910" v="3042" actId="478"/>
          <ac:spMkLst>
            <pc:docMk/>
            <pc:sldMk cId="91216775" sldId="316"/>
            <ac:spMk id="9" creationId="{1AAC3AE4-9DAA-5D7B-2CBB-BB6A7B5C9A3A}"/>
          </ac:spMkLst>
        </pc:spChg>
        <pc:spChg chg="add mod">
          <ac:chgData name="Hailey Banack" userId="df58c6bd-3e89-4835-b83d-a52c76bdafc9" providerId="ADAL" clId="{6C8A8FC0-6E32-6746-9133-9F648165E000}" dt="2024-10-18T15:42:50.453" v="3014" actId="1076"/>
          <ac:spMkLst>
            <pc:docMk/>
            <pc:sldMk cId="91216775" sldId="316"/>
            <ac:spMk id="10" creationId="{36A2D7FC-D18F-872D-D1A7-A06FCCF344F0}"/>
          </ac:spMkLst>
        </pc:spChg>
        <pc:spChg chg="del">
          <ac:chgData name="Hailey Banack" userId="df58c6bd-3e89-4835-b83d-a52c76bdafc9" providerId="ADAL" clId="{6C8A8FC0-6E32-6746-9133-9F648165E000}" dt="2024-10-18T15:44:08.014" v="3044" actId="478"/>
          <ac:spMkLst>
            <pc:docMk/>
            <pc:sldMk cId="91216775" sldId="316"/>
            <ac:spMk id="11" creationId="{3C9B2704-523D-2984-21CA-A7FA5A93E7B9}"/>
          </ac:spMkLst>
        </pc:spChg>
        <pc:spChg chg="del">
          <ac:chgData name="Hailey Banack" userId="df58c6bd-3e89-4835-b83d-a52c76bdafc9" providerId="ADAL" clId="{6C8A8FC0-6E32-6746-9133-9F648165E000}" dt="2024-10-18T15:44:05.986" v="3043" actId="478"/>
          <ac:spMkLst>
            <pc:docMk/>
            <pc:sldMk cId="91216775" sldId="316"/>
            <ac:spMk id="12" creationId="{1F89A7CA-51BF-5229-7422-098C1CDED565}"/>
          </ac:spMkLst>
        </pc:spChg>
        <pc:spChg chg="add mod">
          <ac:chgData name="Hailey Banack" userId="df58c6bd-3e89-4835-b83d-a52c76bdafc9" providerId="ADAL" clId="{6C8A8FC0-6E32-6746-9133-9F648165E000}" dt="2024-10-18T15:42:43.265" v="3012" actId="1076"/>
          <ac:spMkLst>
            <pc:docMk/>
            <pc:sldMk cId="91216775" sldId="316"/>
            <ac:spMk id="14" creationId="{7BB427D4-8676-C5E0-08FA-1E41DB78D273}"/>
          </ac:spMkLst>
        </pc:spChg>
        <pc:spChg chg="add mod">
          <ac:chgData name="Hailey Banack" userId="df58c6bd-3e89-4835-b83d-a52c76bdafc9" providerId="ADAL" clId="{6C8A8FC0-6E32-6746-9133-9F648165E000}" dt="2024-10-18T15:42:47.452" v="3013" actId="1076"/>
          <ac:spMkLst>
            <pc:docMk/>
            <pc:sldMk cId="91216775" sldId="316"/>
            <ac:spMk id="15" creationId="{7118A1E9-70AA-649D-84A2-7CA840CC60D8}"/>
          </ac:spMkLst>
        </pc:spChg>
        <pc:spChg chg="add mod">
          <ac:chgData name="Hailey Banack" userId="df58c6bd-3e89-4835-b83d-a52c76bdafc9" providerId="ADAL" clId="{6C8A8FC0-6E32-6746-9133-9F648165E000}" dt="2024-10-18T15:43:11.797" v="3023" actId="1076"/>
          <ac:spMkLst>
            <pc:docMk/>
            <pc:sldMk cId="91216775" sldId="316"/>
            <ac:spMk id="16" creationId="{7259435F-3C38-8D68-D571-D5BB3A8BA23E}"/>
          </ac:spMkLst>
        </pc:spChg>
        <pc:spChg chg="add mod">
          <ac:chgData name="Hailey Banack" userId="df58c6bd-3e89-4835-b83d-a52c76bdafc9" providerId="ADAL" clId="{6C8A8FC0-6E32-6746-9133-9F648165E000}" dt="2024-10-18T15:43:17.035" v="3024" actId="1076"/>
          <ac:spMkLst>
            <pc:docMk/>
            <pc:sldMk cId="91216775" sldId="316"/>
            <ac:spMk id="17" creationId="{07452F46-5047-6162-10B2-D9A888E29008}"/>
          </ac:spMkLst>
        </pc:spChg>
        <pc:spChg chg="add mod">
          <ac:chgData name="Hailey Banack" userId="df58c6bd-3e89-4835-b83d-a52c76bdafc9" providerId="ADAL" clId="{6C8A8FC0-6E32-6746-9133-9F648165E000}" dt="2024-10-18T15:43:22.320" v="3025" actId="1076"/>
          <ac:spMkLst>
            <pc:docMk/>
            <pc:sldMk cId="91216775" sldId="316"/>
            <ac:spMk id="18" creationId="{2B27E529-48E3-9F56-B6CE-84776E70F90B}"/>
          </ac:spMkLst>
        </pc:spChg>
        <pc:spChg chg="add mod">
          <ac:chgData name="Hailey Banack" userId="df58c6bd-3e89-4835-b83d-a52c76bdafc9" providerId="ADAL" clId="{6C8A8FC0-6E32-6746-9133-9F648165E000}" dt="2024-10-18T15:43:29.197" v="3027" actId="1076"/>
          <ac:spMkLst>
            <pc:docMk/>
            <pc:sldMk cId="91216775" sldId="316"/>
            <ac:spMk id="19" creationId="{9EEDDF92-CFBA-8BF9-BEF5-39D7488088C8}"/>
          </ac:spMkLst>
        </pc:spChg>
        <pc:spChg chg="add mod">
          <ac:chgData name="Hailey Banack" userId="df58c6bd-3e89-4835-b83d-a52c76bdafc9" providerId="ADAL" clId="{6C8A8FC0-6E32-6746-9133-9F648165E000}" dt="2024-10-18T15:43:25.799" v="3026" actId="1076"/>
          <ac:spMkLst>
            <pc:docMk/>
            <pc:sldMk cId="91216775" sldId="316"/>
            <ac:spMk id="20" creationId="{2F1D5097-7FDD-FE58-DFF8-7BE1FD17EB70}"/>
          </ac:spMkLst>
        </pc:spChg>
        <pc:spChg chg="add del mod">
          <ac:chgData name="Hailey Banack" userId="df58c6bd-3e89-4835-b83d-a52c76bdafc9" providerId="ADAL" clId="{6C8A8FC0-6E32-6746-9133-9F648165E000}" dt="2024-10-18T15:44:11.726" v="3046" actId="478"/>
          <ac:spMkLst>
            <pc:docMk/>
            <pc:sldMk cId="91216775" sldId="316"/>
            <ac:spMk id="27" creationId="{A05EACEC-3EE6-E191-0760-666EFCB079AB}"/>
          </ac:spMkLst>
        </pc:spChg>
        <pc:spChg chg="add mod">
          <ac:chgData name="Hailey Banack" userId="df58c6bd-3e89-4835-b83d-a52c76bdafc9" providerId="ADAL" clId="{6C8A8FC0-6E32-6746-9133-9F648165E000}" dt="2024-10-18T15:52:12.722" v="3343" actId="122"/>
          <ac:spMkLst>
            <pc:docMk/>
            <pc:sldMk cId="91216775" sldId="316"/>
            <ac:spMk id="28" creationId="{133E6CD0-F712-4E26-0D70-ABFAC1A9D088}"/>
          </ac:spMkLst>
        </pc:spChg>
        <pc:spChg chg="add del mod">
          <ac:chgData name="Hailey Banack" userId="df58c6bd-3e89-4835-b83d-a52c76bdafc9" providerId="ADAL" clId="{6C8A8FC0-6E32-6746-9133-9F648165E000}" dt="2024-10-18T15:50:33.175" v="3334" actId="478"/>
          <ac:spMkLst>
            <pc:docMk/>
            <pc:sldMk cId="91216775" sldId="316"/>
            <ac:spMk id="30" creationId="{0B617E45-8CCA-4735-0BB7-7B521AC4F0E0}"/>
          </ac:spMkLst>
        </pc:spChg>
        <pc:spChg chg="add mod">
          <ac:chgData name="Hailey Banack" userId="df58c6bd-3e89-4835-b83d-a52c76bdafc9" providerId="ADAL" clId="{6C8A8FC0-6E32-6746-9133-9F648165E000}" dt="2024-10-18T15:56:31.323" v="3658" actId="1076"/>
          <ac:spMkLst>
            <pc:docMk/>
            <pc:sldMk cId="91216775" sldId="316"/>
            <ac:spMk id="32" creationId="{7D756917-B789-24AE-2DD6-C94CBA9E43C7}"/>
          </ac:spMkLst>
        </pc:spChg>
        <pc:spChg chg="add mod">
          <ac:chgData name="Hailey Banack" userId="df58c6bd-3e89-4835-b83d-a52c76bdafc9" providerId="ADAL" clId="{6C8A8FC0-6E32-6746-9133-9F648165E000}" dt="2024-10-18T15:56:26.660" v="3657" actId="20577"/>
          <ac:spMkLst>
            <pc:docMk/>
            <pc:sldMk cId="91216775" sldId="316"/>
            <ac:spMk id="33" creationId="{A6BAF7CC-96C4-4CF4-C2A9-F1B70803FCE9}"/>
          </ac:spMkLst>
        </pc:spChg>
        <pc:spChg chg="del mod">
          <ac:chgData name="Hailey Banack" userId="df58c6bd-3e89-4835-b83d-a52c76bdafc9" providerId="ADAL" clId="{6C8A8FC0-6E32-6746-9133-9F648165E000}" dt="2024-10-18T15:41:34.136" v="2993" actId="478"/>
          <ac:spMkLst>
            <pc:docMk/>
            <pc:sldMk cId="91216775" sldId="316"/>
            <ac:spMk id="326" creationId="{00000000-0000-0000-0000-000000000000}"/>
          </ac:spMkLst>
        </pc:spChg>
        <pc:spChg chg="del">
          <ac:chgData name="Hailey Banack" userId="df58c6bd-3e89-4835-b83d-a52c76bdafc9" providerId="ADAL" clId="{6C8A8FC0-6E32-6746-9133-9F648165E000}" dt="2024-10-18T15:41:39.176" v="2995" actId="478"/>
          <ac:spMkLst>
            <pc:docMk/>
            <pc:sldMk cId="91216775" sldId="316"/>
            <ac:spMk id="330" creationId="{00000000-0000-0000-0000-000000000000}"/>
          </ac:spMkLst>
        </pc:spChg>
        <pc:spChg chg="del">
          <ac:chgData name="Hailey Banack" userId="df58c6bd-3e89-4835-b83d-a52c76bdafc9" providerId="ADAL" clId="{6C8A8FC0-6E32-6746-9133-9F648165E000}" dt="2024-10-18T15:50:31.029" v="3333" actId="478"/>
          <ac:spMkLst>
            <pc:docMk/>
            <pc:sldMk cId="91216775" sldId="316"/>
            <ac:spMk id="332" creationId="{00000000-0000-0000-0000-000000000000}"/>
          </ac:spMkLst>
        </pc:spChg>
        <pc:spChg chg="del">
          <ac:chgData name="Hailey Banack" userId="df58c6bd-3e89-4835-b83d-a52c76bdafc9" providerId="ADAL" clId="{6C8A8FC0-6E32-6746-9133-9F648165E000}" dt="2024-10-18T15:44:09.854" v="3045" actId="478"/>
          <ac:spMkLst>
            <pc:docMk/>
            <pc:sldMk cId="91216775" sldId="316"/>
            <ac:spMk id="333" creationId="{00000000-0000-0000-0000-000000000000}"/>
          </ac:spMkLst>
        </pc:spChg>
        <pc:picChg chg="del mod">
          <ac:chgData name="Hailey Banack" userId="df58c6bd-3e89-4835-b83d-a52c76bdafc9" providerId="ADAL" clId="{6C8A8FC0-6E32-6746-9133-9F648165E000}" dt="2024-10-18T15:41:30.714" v="2991" actId="478"/>
          <ac:picMkLst>
            <pc:docMk/>
            <pc:sldMk cId="91216775" sldId="316"/>
            <ac:picMk id="13" creationId="{2E2B05F2-BFA2-C0E1-7E7F-56A9E5660F1D}"/>
          </ac:picMkLst>
        </pc:picChg>
        <pc:picChg chg="add mod">
          <ac:chgData name="Hailey Banack" userId="df58c6bd-3e89-4835-b83d-a52c76bdafc9" providerId="ADAL" clId="{6C8A8FC0-6E32-6746-9133-9F648165E000}" dt="2024-10-18T15:44:00.521" v="3041" actId="1076"/>
          <ac:picMkLst>
            <pc:docMk/>
            <pc:sldMk cId="91216775" sldId="316"/>
            <ac:picMk id="21" creationId="{D2D40FF5-E4F9-F2AC-CE1F-DA45DB234538}"/>
          </ac:picMkLst>
        </pc:picChg>
        <pc:picChg chg="add mod">
          <ac:chgData name="Hailey Banack" userId="df58c6bd-3e89-4835-b83d-a52c76bdafc9" providerId="ADAL" clId="{6C8A8FC0-6E32-6746-9133-9F648165E000}" dt="2024-10-18T15:43:57.266" v="3040" actId="14100"/>
          <ac:picMkLst>
            <pc:docMk/>
            <pc:sldMk cId="91216775" sldId="316"/>
            <ac:picMk id="22" creationId="{3220C36C-3907-ADEA-CDDE-AD055DEB059D}"/>
          </ac:picMkLst>
        </pc:picChg>
        <pc:picChg chg="add mod">
          <ac:chgData name="Hailey Banack" userId="df58c6bd-3e89-4835-b83d-a52c76bdafc9" providerId="ADAL" clId="{6C8A8FC0-6E32-6746-9133-9F648165E000}" dt="2024-10-18T15:43:50.757" v="3037" actId="1037"/>
          <ac:picMkLst>
            <pc:docMk/>
            <pc:sldMk cId="91216775" sldId="316"/>
            <ac:picMk id="23" creationId="{B51895F6-7F34-66B3-5C84-507561E8B442}"/>
          </ac:picMkLst>
        </pc:picChg>
        <pc:picChg chg="add mod">
          <ac:chgData name="Hailey Banack" userId="df58c6bd-3e89-4835-b83d-a52c76bdafc9" providerId="ADAL" clId="{6C8A8FC0-6E32-6746-9133-9F648165E000}" dt="2024-10-18T15:43:43.713" v="3035" actId="1076"/>
          <ac:picMkLst>
            <pc:docMk/>
            <pc:sldMk cId="91216775" sldId="316"/>
            <ac:picMk id="24" creationId="{67A66249-215C-68C2-919F-3E90A9A6D910}"/>
          </ac:picMkLst>
        </pc:picChg>
        <pc:picChg chg="add mod">
          <ac:chgData name="Hailey Banack" userId="df58c6bd-3e89-4835-b83d-a52c76bdafc9" providerId="ADAL" clId="{6C8A8FC0-6E32-6746-9133-9F648165E000}" dt="2024-10-18T15:43:40.300" v="3034" actId="1076"/>
          <ac:picMkLst>
            <pc:docMk/>
            <pc:sldMk cId="91216775" sldId="316"/>
            <ac:picMk id="25" creationId="{62D75FD2-14B8-C9C9-5240-A426CB67A1A9}"/>
          </ac:picMkLst>
        </pc:picChg>
        <pc:picChg chg="add mod">
          <ac:chgData name="Hailey Banack" userId="df58c6bd-3e89-4835-b83d-a52c76bdafc9" providerId="ADAL" clId="{6C8A8FC0-6E32-6746-9133-9F648165E000}" dt="2024-10-18T15:56:04.007" v="3648" actId="14100"/>
          <ac:picMkLst>
            <pc:docMk/>
            <pc:sldMk cId="91216775" sldId="316"/>
            <ac:picMk id="31" creationId="{8C7B0DED-9F38-9FA0-3638-8DCB39F11159}"/>
          </ac:picMkLst>
        </pc:picChg>
      </pc:sldChg>
      <pc:sldMasterChg chg="delSldLayout">
        <pc:chgData name="Hailey Banack" userId="df58c6bd-3e89-4835-b83d-a52c76bdafc9" providerId="ADAL" clId="{6C8A8FC0-6E32-6746-9133-9F648165E000}" dt="2024-10-18T15:45:06.295" v="3048" actId="2696"/>
        <pc:sldMasterMkLst>
          <pc:docMk/>
          <pc:sldMasterMk cId="0" sldId="2147483692"/>
        </pc:sldMasterMkLst>
        <pc:sldLayoutChg chg="del">
          <pc:chgData name="Hailey Banack" userId="df58c6bd-3e89-4835-b83d-a52c76bdafc9" providerId="ADAL" clId="{6C8A8FC0-6E32-6746-9133-9F648165E000}" dt="2024-10-18T15:40:08.789" v="2985" actId="2696"/>
          <pc:sldLayoutMkLst>
            <pc:docMk/>
            <pc:sldMasterMk cId="0" sldId="2147483692"/>
            <pc:sldLayoutMk cId="2993703257" sldId="2147483693"/>
          </pc:sldLayoutMkLst>
        </pc:sldLayoutChg>
        <pc:sldLayoutChg chg="del">
          <pc:chgData name="Hailey Banack" userId="df58c6bd-3e89-4835-b83d-a52c76bdafc9" providerId="ADAL" clId="{6C8A8FC0-6E32-6746-9133-9F648165E000}" dt="2024-10-18T15:45:06.295" v="3048" actId="2696"/>
          <pc:sldLayoutMkLst>
            <pc:docMk/>
            <pc:sldMasterMk cId="0" sldId="2147483692"/>
            <pc:sldLayoutMk cId="1234855328" sldId="2147483694"/>
          </pc:sldLayoutMkLst>
        </pc:sldLayoutChg>
      </pc:sldMasterChg>
    </pc:docChg>
  </pc:docChgLst>
  <pc:docChgLst>
    <pc:chgData name="Hailey Banack" userId="df58c6bd-3e89-4835-b83d-a52c76bdafc9" providerId="ADAL" clId="{8CE4E983-1D9B-7444-B7B7-A5CC036832B8}"/>
    <pc:docChg chg="modSld">
      <pc:chgData name="Hailey Banack" userId="df58c6bd-3e89-4835-b83d-a52c76bdafc9" providerId="ADAL" clId="{8CE4E983-1D9B-7444-B7B7-A5CC036832B8}" dt="2024-12-12T20:47:38.587" v="0"/>
      <pc:docMkLst>
        <pc:docMk/>
      </pc:docMkLst>
      <pc:sldChg chg="addSp modSp">
        <pc:chgData name="Hailey Banack" userId="df58c6bd-3e89-4835-b83d-a52c76bdafc9" providerId="ADAL" clId="{8CE4E983-1D9B-7444-B7B7-A5CC036832B8}" dt="2024-12-12T20:47:38.587" v="0"/>
        <pc:sldMkLst>
          <pc:docMk/>
          <pc:sldMk cId="0" sldId="256"/>
        </pc:sldMkLst>
        <pc:spChg chg="add mod">
          <ac:chgData name="Hailey Banack" userId="df58c6bd-3e89-4835-b83d-a52c76bdafc9" providerId="ADAL" clId="{8CE4E983-1D9B-7444-B7B7-A5CC036832B8}" dt="2024-12-12T20:47:38.587" v="0"/>
          <ac:spMkLst>
            <pc:docMk/>
            <pc:sldMk cId="0" sldId="256"/>
            <ac:spMk id="6" creationId="{A3827C15-BDB4-1657-DF8D-3930437E76B4}"/>
          </ac:spMkLst>
        </pc:spChg>
      </pc:sldChg>
    </pc:docChg>
  </pc:docChgLst>
  <pc:docChgLst>
    <pc:chgData name="Hailey Banack" userId="df58c6bd-3e89-4835-b83d-a52c76bdafc9" providerId="ADAL" clId="{D61DCC64-589E-314C-AC94-3CDFF95DC045}"/>
    <pc:docChg chg="undo custSel addSld delSld modSld">
      <pc:chgData name="Hailey Banack" userId="df58c6bd-3e89-4835-b83d-a52c76bdafc9" providerId="ADAL" clId="{D61DCC64-589E-314C-AC94-3CDFF95DC045}" dt="2024-10-18T18:43:29.714" v="3146" actId="20577"/>
      <pc:docMkLst>
        <pc:docMk/>
      </pc:docMkLst>
      <pc:sldChg chg="modSp mod">
        <pc:chgData name="Hailey Banack" userId="df58c6bd-3e89-4835-b83d-a52c76bdafc9" providerId="ADAL" clId="{D61DCC64-589E-314C-AC94-3CDFF95DC045}" dt="2024-10-18T17:13:32.367" v="53" actId="20577"/>
        <pc:sldMkLst>
          <pc:docMk/>
          <pc:sldMk cId="0" sldId="256"/>
        </pc:sldMkLst>
        <pc:spChg chg="mod">
          <ac:chgData name="Hailey Banack" userId="df58c6bd-3e89-4835-b83d-a52c76bdafc9" providerId="ADAL" clId="{D61DCC64-589E-314C-AC94-3CDFF95DC045}" dt="2024-10-18T17:13:29.250" v="51" actId="1076"/>
          <ac:spMkLst>
            <pc:docMk/>
            <pc:sldMk cId="0" sldId="256"/>
            <ac:spMk id="2" creationId="{8E75CED5-F62D-F782-C6AD-B1C351FE3092}"/>
          </ac:spMkLst>
        </pc:spChg>
        <pc:spChg chg="mod">
          <ac:chgData name="Hailey Banack" userId="df58c6bd-3e89-4835-b83d-a52c76bdafc9" providerId="ADAL" clId="{D61DCC64-589E-314C-AC94-3CDFF95DC045}" dt="2024-10-18T17:13:32.367" v="53" actId="20577"/>
          <ac:spMkLst>
            <pc:docMk/>
            <pc:sldMk cId="0" sldId="256"/>
            <ac:spMk id="5" creationId="{6E551378-DE19-955F-700C-755DD5B1BBDC}"/>
          </ac:spMkLst>
        </pc:spChg>
        <pc:spChg chg="mod">
          <ac:chgData name="Hailey Banack" userId="df58c6bd-3e89-4835-b83d-a52c76bdafc9" providerId="ADAL" clId="{D61DCC64-589E-314C-AC94-3CDFF95DC045}" dt="2024-10-18T17:13:18.729" v="47" actId="20577"/>
          <ac:spMkLst>
            <pc:docMk/>
            <pc:sldMk cId="0" sldId="256"/>
            <ac:spMk id="309" creationId="{00000000-0000-0000-0000-000000000000}"/>
          </ac:spMkLst>
        </pc:spChg>
      </pc:sldChg>
      <pc:sldChg chg="addSp delSp modSp mod delAnim">
        <pc:chgData name="Hailey Banack" userId="df58c6bd-3e89-4835-b83d-a52c76bdafc9" providerId="ADAL" clId="{D61DCC64-589E-314C-AC94-3CDFF95DC045}" dt="2024-10-18T17:47:05.342" v="1440" actId="1076"/>
        <pc:sldMkLst>
          <pc:docMk/>
          <pc:sldMk cId="0" sldId="258"/>
        </pc:sldMkLst>
        <pc:spChg chg="add del mod">
          <ac:chgData name="Hailey Banack" userId="df58c6bd-3e89-4835-b83d-a52c76bdafc9" providerId="ADAL" clId="{D61DCC64-589E-314C-AC94-3CDFF95DC045}" dt="2024-10-18T17:41:15.830" v="957" actId="478"/>
          <ac:spMkLst>
            <pc:docMk/>
            <pc:sldMk cId="0" sldId="258"/>
            <ac:spMk id="3" creationId="{340514AE-7A53-95CF-E885-E492AA86DCA8}"/>
          </ac:spMkLst>
        </pc:spChg>
        <pc:spChg chg="add del mod">
          <ac:chgData name="Hailey Banack" userId="df58c6bd-3e89-4835-b83d-a52c76bdafc9" providerId="ADAL" clId="{D61DCC64-589E-314C-AC94-3CDFF95DC045}" dt="2024-10-18T17:45:56.061" v="1358" actId="478"/>
          <ac:spMkLst>
            <pc:docMk/>
            <pc:sldMk cId="0" sldId="258"/>
            <ac:spMk id="5" creationId="{8EE6B731-0C76-E869-E933-FEE7204917E3}"/>
          </ac:spMkLst>
        </pc:spChg>
        <pc:spChg chg="add mod">
          <ac:chgData name="Hailey Banack" userId="df58c6bd-3e89-4835-b83d-a52c76bdafc9" providerId="ADAL" clId="{D61DCC64-589E-314C-AC94-3CDFF95DC045}" dt="2024-10-18T17:46:30.351" v="1425" actId="1076"/>
          <ac:spMkLst>
            <pc:docMk/>
            <pc:sldMk cId="0" sldId="258"/>
            <ac:spMk id="6" creationId="{0DAF6661-FD9E-C317-FBA7-0FFA04F66C6A}"/>
          </ac:spMkLst>
        </pc:spChg>
        <pc:spChg chg="mod">
          <ac:chgData name="Hailey Banack" userId="df58c6bd-3e89-4835-b83d-a52c76bdafc9" providerId="ADAL" clId="{D61DCC64-589E-314C-AC94-3CDFF95DC045}" dt="2024-10-18T17:47:05.342" v="1440" actId="1076"/>
          <ac:spMkLst>
            <pc:docMk/>
            <pc:sldMk cId="0" sldId="258"/>
            <ac:spMk id="9" creationId="{1AAC3AE4-9DAA-5D7B-2CBB-BB6A7B5C9A3A}"/>
          </ac:spMkLst>
        </pc:spChg>
        <pc:spChg chg="del">
          <ac:chgData name="Hailey Banack" userId="df58c6bd-3e89-4835-b83d-a52c76bdafc9" providerId="ADAL" clId="{D61DCC64-589E-314C-AC94-3CDFF95DC045}" dt="2024-10-18T17:41:40.331" v="1047" actId="478"/>
          <ac:spMkLst>
            <pc:docMk/>
            <pc:sldMk cId="0" sldId="258"/>
            <ac:spMk id="11" creationId="{3C9B2704-523D-2984-21CA-A7FA5A93E7B9}"/>
          </ac:spMkLst>
        </pc:spChg>
        <pc:spChg chg="del">
          <ac:chgData name="Hailey Banack" userId="df58c6bd-3e89-4835-b83d-a52c76bdafc9" providerId="ADAL" clId="{D61DCC64-589E-314C-AC94-3CDFF95DC045}" dt="2024-10-18T17:41:45.349" v="1050" actId="478"/>
          <ac:spMkLst>
            <pc:docMk/>
            <pc:sldMk cId="0" sldId="258"/>
            <ac:spMk id="12" creationId="{1F89A7CA-51BF-5229-7422-098C1CDED565}"/>
          </ac:spMkLst>
        </pc:spChg>
        <pc:spChg chg="mod">
          <ac:chgData name="Hailey Banack" userId="df58c6bd-3e89-4835-b83d-a52c76bdafc9" providerId="ADAL" clId="{D61DCC64-589E-314C-AC94-3CDFF95DC045}" dt="2024-10-18T17:43:34.521" v="1231" actId="1037"/>
          <ac:spMkLst>
            <pc:docMk/>
            <pc:sldMk cId="0" sldId="258"/>
            <ac:spMk id="326" creationId="{00000000-0000-0000-0000-000000000000}"/>
          </ac:spMkLst>
        </pc:spChg>
        <pc:spChg chg="mod">
          <ac:chgData name="Hailey Banack" userId="df58c6bd-3e89-4835-b83d-a52c76bdafc9" providerId="ADAL" clId="{D61DCC64-589E-314C-AC94-3CDFF95DC045}" dt="2024-10-18T17:41:49.820" v="1052" actId="1076"/>
          <ac:spMkLst>
            <pc:docMk/>
            <pc:sldMk cId="0" sldId="258"/>
            <ac:spMk id="330" creationId="{00000000-0000-0000-0000-000000000000}"/>
          </ac:spMkLst>
        </pc:spChg>
        <pc:spChg chg="del">
          <ac:chgData name="Hailey Banack" userId="df58c6bd-3e89-4835-b83d-a52c76bdafc9" providerId="ADAL" clId="{D61DCC64-589E-314C-AC94-3CDFF95DC045}" dt="2024-10-18T17:41:09.646" v="955" actId="478"/>
          <ac:spMkLst>
            <pc:docMk/>
            <pc:sldMk cId="0" sldId="258"/>
            <ac:spMk id="333" creationId="{00000000-0000-0000-0000-000000000000}"/>
          </ac:spMkLst>
        </pc:spChg>
        <pc:picChg chg="add mod">
          <ac:chgData name="Hailey Banack" userId="df58c6bd-3e89-4835-b83d-a52c76bdafc9" providerId="ADAL" clId="{D61DCC64-589E-314C-AC94-3CDFF95DC045}" dt="2024-10-18T17:45:43.710" v="1355" actId="1076"/>
          <ac:picMkLst>
            <pc:docMk/>
            <pc:sldMk cId="0" sldId="258"/>
            <ac:picMk id="4" creationId="{935B8817-2FE3-660E-4487-98F4F56C2B7A}"/>
          </ac:picMkLst>
        </pc:picChg>
        <pc:picChg chg="mod">
          <ac:chgData name="Hailey Banack" userId="df58c6bd-3e89-4835-b83d-a52c76bdafc9" providerId="ADAL" clId="{D61DCC64-589E-314C-AC94-3CDFF95DC045}" dt="2024-10-18T17:43:24.852" v="1198" actId="1076"/>
          <ac:picMkLst>
            <pc:docMk/>
            <pc:sldMk cId="0" sldId="258"/>
            <ac:picMk id="13" creationId="{2E2B05F2-BFA2-C0E1-7E7F-56A9E5660F1D}"/>
          </ac:picMkLst>
        </pc:picChg>
      </pc:sldChg>
      <pc:sldChg chg="modSp">
        <pc:chgData name="Hailey Banack" userId="df58c6bd-3e89-4835-b83d-a52c76bdafc9" providerId="ADAL" clId="{D61DCC64-589E-314C-AC94-3CDFF95DC045}" dt="2024-10-18T17:22:39.940" v="166" actId="20577"/>
        <pc:sldMkLst>
          <pc:docMk/>
          <pc:sldMk cId="0" sldId="259"/>
        </pc:sldMkLst>
        <pc:spChg chg="mod">
          <ac:chgData name="Hailey Banack" userId="df58c6bd-3e89-4835-b83d-a52c76bdafc9" providerId="ADAL" clId="{D61DCC64-589E-314C-AC94-3CDFF95DC045}" dt="2024-10-18T17:22:39.940" v="166" actId="20577"/>
          <ac:spMkLst>
            <pc:docMk/>
            <pc:sldMk cId="0" sldId="259"/>
            <ac:spMk id="343" creationId="{00000000-0000-0000-0000-000000000000}"/>
          </ac:spMkLst>
        </pc:spChg>
      </pc:sldChg>
      <pc:sldChg chg="modSp mod">
        <pc:chgData name="Hailey Banack" userId="df58c6bd-3e89-4835-b83d-a52c76bdafc9" providerId="ADAL" clId="{D61DCC64-589E-314C-AC94-3CDFF95DC045}" dt="2024-10-18T17:16:47.817" v="159" actId="1036"/>
        <pc:sldMkLst>
          <pc:docMk/>
          <pc:sldMk cId="0" sldId="261"/>
        </pc:sldMkLst>
        <pc:spChg chg="mod">
          <ac:chgData name="Hailey Banack" userId="df58c6bd-3e89-4835-b83d-a52c76bdafc9" providerId="ADAL" clId="{D61DCC64-589E-314C-AC94-3CDFF95DC045}" dt="2024-10-18T17:16:34.834" v="158" actId="20577"/>
          <ac:spMkLst>
            <pc:docMk/>
            <pc:sldMk cId="0" sldId="261"/>
            <ac:spMk id="365" creationId="{00000000-0000-0000-0000-000000000000}"/>
          </ac:spMkLst>
        </pc:spChg>
        <pc:spChg chg="mod">
          <ac:chgData name="Hailey Banack" userId="df58c6bd-3e89-4835-b83d-a52c76bdafc9" providerId="ADAL" clId="{D61DCC64-589E-314C-AC94-3CDFF95DC045}" dt="2024-10-18T17:14:54.810" v="105" actId="20577"/>
          <ac:spMkLst>
            <pc:docMk/>
            <pc:sldMk cId="0" sldId="261"/>
            <ac:spMk id="366" creationId="{00000000-0000-0000-0000-000000000000}"/>
          </ac:spMkLst>
        </pc:spChg>
        <pc:picChg chg="mod">
          <ac:chgData name="Hailey Banack" userId="df58c6bd-3e89-4835-b83d-a52c76bdafc9" providerId="ADAL" clId="{D61DCC64-589E-314C-AC94-3CDFF95DC045}" dt="2024-10-18T17:16:47.817" v="159" actId="1036"/>
          <ac:picMkLst>
            <pc:docMk/>
            <pc:sldMk cId="0" sldId="261"/>
            <ac:picMk id="2" creationId="{EE884F72-2C9E-2ACB-D452-2AAB4D0CD42B}"/>
          </ac:picMkLst>
        </pc:picChg>
      </pc:sldChg>
      <pc:sldChg chg="modSp mod">
        <pc:chgData name="Hailey Banack" userId="df58c6bd-3e89-4835-b83d-a52c76bdafc9" providerId="ADAL" clId="{D61DCC64-589E-314C-AC94-3CDFF95DC045}" dt="2024-10-18T18:43:05.366" v="3108" actId="403"/>
        <pc:sldMkLst>
          <pc:docMk/>
          <pc:sldMk cId="0" sldId="262"/>
        </pc:sldMkLst>
        <pc:spChg chg="mod">
          <ac:chgData name="Hailey Banack" userId="df58c6bd-3e89-4835-b83d-a52c76bdafc9" providerId="ADAL" clId="{D61DCC64-589E-314C-AC94-3CDFF95DC045}" dt="2024-10-18T18:43:05.366" v="3108" actId="403"/>
          <ac:spMkLst>
            <pc:docMk/>
            <pc:sldMk cId="0" sldId="262"/>
            <ac:spMk id="375" creationId="{00000000-0000-0000-0000-000000000000}"/>
          </ac:spMkLst>
        </pc:spChg>
      </pc:sldChg>
      <pc:sldChg chg="addSp delSp modSp mod delAnim modAnim">
        <pc:chgData name="Hailey Banack" userId="df58c6bd-3e89-4835-b83d-a52c76bdafc9" providerId="ADAL" clId="{D61DCC64-589E-314C-AC94-3CDFF95DC045}" dt="2024-10-18T18:41:28.435" v="3063" actId="1076"/>
        <pc:sldMkLst>
          <pc:docMk/>
          <pc:sldMk cId="0" sldId="264"/>
        </pc:sldMkLst>
        <pc:spChg chg="mod">
          <ac:chgData name="Hailey Banack" userId="df58c6bd-3e89-4835-b83d-a52c76bdafc9" providerId="ADAL" clId="{D61DCC64-589E-314C-AC94-3CDFF95DC045}" dt="2024-10-18T18:19:02.389" v="2376"/>
          <ac:spMkLst>
            <pc:docMk/>
            <pc:sldMk cId="0" sldId="264"/>
            <ac:spMk id="3" creationId="{548D84A8-C4A5-2ACB-FC0C-C7177F06DFF4}"/>
          </ac:spMkLst>
        </pc:spChg>
        <pc:spChg chg="mod">
          <ac:chgData name="Hailey Banack" userId="df58c6bd-3e89-4835-b83d-a52c76bdafc9" providerId="ADAL" clId="{D61DCC64-589E-314C-AC94-3CDFF95DC045}" dt="2024-10-18T18:19:02.389" v="2376"/>
          <ac:spMkLst>
            <pc:docMk/>
            <pc:sldMk cId="0" sldId="264"/>
            <ac:spMk id="6" creationId="{47D0EE77-3A5E-FFD4-FDFE-765C677FF26C}"/>
          </ac:spMkLst>
        </pc:spChg>
        <pc:spChg chg="mod">
          <ac:chgData name="Hailey Banack" userId="df58c6bd-3e89-4835-b83d-a52c76bdafc9" providerId="ADAL" clId="{D61DCC64-589E-314C-AC94-3CDFF95DC045}" dt="2024-10-18T18:19:10.259" v="2379" actId="1076"/>
          <ac:spMkLst>
            <pc:docMk/>
            <pc:sldMk cId="0" sldId="264"/>
            <ac:spMk id="8" creationId="{74A248F6-2658-A9CF-8C21-17504AF72BB9}"/>
          </ac:spMkLst>
        </pc:spChg>
        <pc:spChg chg="add mod">
          <ac:chgData name="Hailey Banack" userId="df58c6bd-3e89-4835-b83d-a52c76bdafc9" providerId="ADAL" clId="{D61DCC64-589E-314C-AC94-3CDFF95DC045}" dt="2024-10-18T18:24:33.415" v="2767" actId="1038"/>
          <ac:spMkLst>
            <pc:docMk/>
            <pc:sldMk cId="0" sldId="264"/>
            <ac:spMk id="10" creationId="{C0C2CF6C-6036-0741-D154-6908BD6E1006}"/>
          </ac:spMkLst>
        </pc:spChg>
        <pc:spChg chg="add mod">
          <ac:chgData name="Hailey Banack" userId="df58c6bd-3e89-4835-b83d-a52c76bdafc9" providerId="ADAL" clId="{D61DCC64-589E-314C-AC94-3CDFF95DC045}" dt="2024-10-18T18:24:52.084" v="2773" actId="1036"/>
          <ac:spMkLst>
            <pc:docMk/>
            <pc:sldMk cId="0" sldId="264"/>
            <ac:spMk id="11" creationId="{1A794D49-145F-85E3-E38B-EF434C835E9C}"/>
          </ac:spMkLst>
        </pc:spChg>
        <pc:spChg chg="del">
          <ac:chgData name="Hailey Banack" userId="df58c6bd-3e89-4835-b83d-a52c76bdafc9" providerId="ADAL" clId="{D61DCC64-589E-314C-AC94-3CDFF95DC045}" dt="2024-10-18T18:32:00.841" v="2774" actId="478"/>
          <ac:spMkLst>
            <pc:docMk/>
            <pc:sldMk cId="0" sldId="264"/>
            <ac:spMk id="13" creationId="{EB1F850E-AD8E-248D-5E6A-1BD69E68C330}"/>
          </ac:spMkLst>
        </pc:spChg>
        <pc:spChg chg="del">
          <ac:chgData name="Hailey Banack" userId="df58c6bd-3e89-4835-b83d-a52c76bdafc9" providerId="ADAL" clId="{D61DCC64-589E-314C-AC94-3CDFF95DC045}" dt="2024-10-18T18:19:01.578" v="2375" actId="478"/>
          <ac:spMkLst>
            <pc:docMk/>
            <pc:sldMk cId="0" sldId="264"/>
            <ac:spMk id="18" creationId="{9FF55E13-3334-A0DB-CE38-5818F90943AA}"/>
          </ac:spMkLst>
        </pc:spChg>
        <pc:spChg chg="mod">
          <ac:chgData name="Hailey Banack" userId="df58c6bd-3e89-4835-b83d-a52c76bdafc9" providerId="ADAL" clId="{D61DCC64-589E-314C-AC94-3CDFF95DC045}" dt="2024-10-18T18:36:44.989" v="3045" actId="113"/>
          <ac:spMkLst>
            <pc:docMk/>
            <pc:sldMk cId="0" sldId="264"/>
            <ac:spMk id="21" creationId="{BFBDB368-F145-9CAB-BBB2-9D610FF30CF6}"/>
          </ac:spMkLst>
        </pc:spChg>
        <pc:spChg chg="mod">
          <ac:chgData name="Hailey Banack" userId="df58c6bd-3e89-4835-b83d-a52c76bdafc9" providerId="ADAL" clId="{D61DCC64-589E-314C-AC94-3CDFF95DC045}" dt="2024-10-18T18:41:04.907" v="3054" actId="1076"/>
          <ac:spMkLst>
            <pc:docMk/>
            <pc:sldMk cId="0" sldId="264"/>
            <ac:spMk id="406" creationId="{00000000-0000-0000-0000-000000000000}"/>
          </ac:spMkLst>
        </pc:spChg>
        <pc:spChg chg="mod">
          <ac:chgData name="Hailey Banack" userId="df58c6bd-3e89-4835-b83d-a52c76bdafc9" providerId="ADAL" clId="{D61DCC64-589E-314C-AC94-3CDFF95DC045}" dt="2024-10-18T18:41:28.435" v="3063" actId="1076"/>
          <ac:spMkLst>
            <pc:docMk/>
            <pc:sldMk cId="0" sldId="264"/>
            <ac:spMk id="407" creationId="{00000000-0000-0000-0000-000000000000}"/>
          </ac:spMkLst>
        </pc:spChg>
        <pc:grpChg chg="add mod">
          <ac:chgData name="Hailey Banack" userId="df58c6bd-3e89-4835-b83d-a52c76bdafc9" providerId="ADAL" clId="{D61DCC64-589E-314C-AC94-3CDFF95DC045}" dt="2024-10-18T18:19:29.445" v="2386" actId="14100"/>
          <ac:grpSpMkLst>
            <pc:docMk/>
            <pc:sldMk cId="0" sldId="264"/>
            <ac:grpSpMk id="2" creationId="{5FF35DA3-FFB8-2A28-EAE2-9B198C4A0B9D}"/>
          </ac:grpSpMkLst>
        </pc:grpChg>
        <pc:picChg chg="del mod">
          <ac:chgData name="Hailey Banack" userId="df58c6bd-3e89-4835-b83d-a52c76bdafc9" providerId="ADAL" clId="{D61DCC64-589E-314C-AC94-3CDFF95DC045}" dt="2024-10-18T18:41:10.889" v="3057" actId="478"/>
          <ac:picMkLst>
            <pc:docMk/>
            <pc:sldMk cId="0" sldId="264"/>
            <ac:picMk id="4" creationId="{2AD39E74-6E60-0871-4DF0-F785C94537D0}"/>
          </ac:picMkLst>
        </pc:picChg>
        <pc:picChg chg="mod">
          <ac:chgData name="Hailey Banack" userId="df58c6bd-3e89-4835-b83d-a52c76bdafc9" providerId="ADAL" clId="{D61DCC64-589E-314C-AC94-3CDFF95DC045}" dt="2024-10-18T18:41:09.122" v="3056" actId="1076"/>
          <ac:picMkLst>
            <pc:docMk/>
            <pc:sldMk cId="0" sldId="264"/>
            <ac:picMk id="5" creationId="{C2F032C0-C9A5-9905-1C45-9120D2ECAFBE}"/>
          </ac:picMkLst>
        </pc:picChg>
        <pc:picChg chg="mod">
          <ac:chgData name="Hailey Banack" userId="df58c6bd-3e89-4835-b83d-a52c76bdafc9" providerId="ADAL" clId="{D61DCC64-589E-314C-AC94-3CDFF95DC045}" dt="2024-10-18T18:19:08.168" v="2378" actId="1076"/>
          <ac:picMkLst>
            <pc:docMk/>
            <pc:sldMk cId="0" sldId="264"/>
            <ac:picMk id="7" creationId="{1169213D-70AE-F90C-850B-8AD30F9CDA04}"/>
          </ac:picMkLst>
        </pc:picChg>
        <pc:picChg chg="add del mod">
          <ac:chgData name="Hailey Banack" userId="df58c6bd-3e89-4835-b83d-a52c76bdafc9" providerId="ADAL" clId="{D61DCC64-589E-314C-AC94-3CDFF95DC045}" dt="2024-10-18T18:24:06.757" v="2756" actId="478"/>
          <ac:picMkLst>
            <pc:docMk/>
            <pc:sldMk cId="0" sldId="264"/>
            <ac:picMk id="9" creationId="{C7E95C12-57D7-3AAF-1DCF-B9F2CD0E2253}"/>
          </ac:picMkLst>
        </pc:picChg>
        <pc:picChg chg="add mod">
          <ac:chgData name="Hailey Banack" userId="df58c6bd-3e89-4835-b83d-a52c76bdafc9" providerId="ADAL" clId="{D61DCC64-589E-314C-AC94-3CDFF95DC045}" dt="2024-10-18T18:36:29.211" v="3044"/>
          <ac:picMkLst>
            <pc:docMk/>
            <pc:sldMk cId="0" sldId="264"/>
            <ac:picMk id="12" creationId="{708651EE-2862-98F7-596B-3E6A1DBF07A9}"/>
          </ac:picMkLst>
        </pc:picChg>
        <pc:picChg chg="add mod">
          <ac:chgData name="Hailey Banack" userId="df58c6bd-3e89-4835-b83d-a52c76bdafc9" providerId="ADAL" clId="{D61DCC64-589E-314C-AC94-3CDFF95DC045}" dt="2024-10-18T18:41:25.596" v="3062" actId="1076"/>
          <ac:picMkLst>
            <pc:docMk/>
            <pc:sldMk cId="0" sldId="264"/>
            <ac:picMk id="14" creationId="{944B9124-BD14-6824-5722-5AEAA97C2AE3}"/>
          </ac:picMkLst>
        </pc:picChg>
        <pc:picChg chg="del">
          <ac:chgData name="Hailey Banack" userId="df58c6bd-3e89-4835-b83d-a52c76bdafc9" providerId="ADAL" clId="{D61DCC64-589E-314C-AC94-3CDFF95DC045}" dt="2024-10-18T18:22:43.461" v="2744" actId="478"/>
          <ac:picMkLst>
            <pc:docMk/>
            <pc:sldMk cId="0" sldId="264"/>
            <ac:picMk id="22" creationId="{B57D91BA-5288-28A5-FE76-74C0DBC16985}"/>
          </ac:picMkLst>
        </pc:picChg>
      </pc:sldChg>
      <pc:sldChg chg="modSp">
        <pc:chgData name="Hailey Banack" userId="df58c6bd-3e89-4835-b83d-a52c76bdafc9" providerId="ADAL" clId="{D61DCC64-589E-314C-AC94-3CDFF95DC045}" dt="2024-10-18T18:43:29.714" v="3146" actId="20577"/>
        <pc:sldMkLst>
          <pc:docMk/>
          <pc:sldMk cId="0" sldId="276"/>
        </pc:sldMkLst>
        <pc:spChg chg="mod">
          <ac:chgData name="Hailey Banack" userId="df58c6bd-3e89-4835-b83d-a52c76bdafc9" providerId="ADAL" clId="{D61DCC64-589E-314C-AC94-3CDFF95DC045}" dt="2024-10-18T18:43:29.714" v="3146" actId="20577"/>
          <ac:spMkLst>
            <pc:docMk/>
            <pc:sldMk cId="0" sldId="276"/>
            <ac:spMk id="656" creationId="{00000000-0000-0000-0000-000000000000}"/>
          </ac:spMkLst>
        </pc:spChg>
      </pc:sldChg>
      <pc:sldChg chg="del">
        <pc:chgData name="Hailey Banack" userId="df58c6bd-3e89-4835-b83d-a52c76bdafc9" providerId="ADAL" clId="{D61DCC64-589E-314C-AC94-3CDFF95DC045}" dt="2024-10-18T18:43:11.559" v="3109" actId="2696"/>
        <pc:sldMkLst>
          <pc:docMk/>
          <pc:sldMk cId="1220831848" sldId="277"/>
        </pc:sldMkLst>
      </pc:sldChg>
      <pc:sldChg chg="addSp delSp modSp add mod delAnim modAnim">
        <pc:chgData name="Hailey Banack" userId="df58c6bd-3e89-4835-b83d-a52c76bdafc9" providerId="ADAL" clId="{D61DCC64-589E-314C-AC94-3CDFF95DC045}" dt="2024-10-18T18:37:05.859" v="3051" actId="20577"/>
        <pc:sldMkLst>
          <pc:docMk/>
          <pc:sldMk cId="0" sldId="290"/>
        </pc:sldMkLst>
        <pc:spChg chg="add mod">
          <ac:chgData name="Hailey Banack" userId="df58c6bd-3e89-4835-b83d-a52c76bdafc9" providerId="ADAL" clId="{D61DCC64-589E-314C-AC94-3CDFF95DC045}" dt="2024-10-18T17:32:49.990" v="953" actId="1076"/>
          <ac:spMkLst>
            <pc:docMk/>
            <pc:sldMk cId="0" sldId="290"/>
            <ac:spMk id="5" creationId="{15714594-FD76-6909-0527-CACB94F44080}"/>
          </ac:spMkLst>
        </pc:spChg>
        <pc:spChg chg="mod">
          <ac:chgData name="Hailey Banack" userId="df58c6bd-3e89-4835-b83d-a52c76bdafc9" providerId="ADAL" clId="{D61DCC64-589E-314C-AC94-3CDFF95DC045}" dt="2024-10-18T17:31:34.864" v="769" actId="20577"/>
          <ac:spMkLst>
            <pc:docMk/>
            <pc:sldMk cId="0" sldId="290"/>
            <ac:spMk id="919" creationId="{00000000-0000-0000-0000-000000000000}"/>
          </ac:spMkLst>
        </pc:spChg>
        <pc:spChg chg="mod">
          <ac:chgData name="Hailey Banack" userId="df58c6bd-3e89-4835-b83d-a52c76bdafc9" providerId="ADAL" clId="{D61DCC64-589E-314C-AC94-3CDFF95DC045}" dt="2024-10-18T18:37:05.859" v="3051" actId="20577"/>
          <ac:spMkLst>
            <pc:docMk/>
            <pc:sldMk cId="0" sldId="290"/>
            <ac:spMk id="924" creationId="{00000000-0000-0000-0000-000000000000}"/>
          </ac:spMkLst>
        </pc:spChg>
        <pc:spChg chg="del">
          <ac:chgData name="Hailey Banack" userId="df58c6bd-3e89-4835-b83d-a52c76bdafc9" providerId="ADAL" clId="{D61DCC64-589E-314C-AC94-3CDFF95DC045}" dt="2024-10-18T17:27:46.493" v="386" actId="478"/>
          <ac:spMkLst>
            <pc:docMk/>
            <pc:sldMk cId="0" sldId="290"/>
            <ac:spMk id="925" creationId="{00000000-0000-0000-0000-000000000000}"/>
          </ac:spMkLst>
        </pc:spChg>
        <pc:spChg chg="del">
          <ac:chgData name="Hailey Banack" userId="df58c6bd-3e89-4835-b83d-a52c76bdafc9" providerId="ADAL" clId="{D61DCC64-589E-314C-AC94-3CDFF95DC045}" dt="2024-10-18T17:27:49.033" v="387" actId="478"/>
          <ac:spMkLst>
            <pc:docMk/>
            <pc:sldMk cId="0" sldId="290"/>
            <ac:spMk id="926" creationId="{00000000-0000-0000-0000-000000000000}"/>
          </ac:spMkLst>
        </pc:spChg>
        <pc:spChg chg="mod">
          <ac:chgData name="Hailey Banack" userId="df58c6bd-3e89-4835-b83d-a52c76bdafc9" providerId="ADAL" clId="{D61DCC64-589E-314C-AC94-3CDFF95DC045}" dt="2024-10-18T17:32:54.724" v="954" actId="20577"/>
          <ac:spMkLst>
            <pc:docMk/>
            <pc:sldMk cId="0" sldId="290"/>
            <ac:spMk id="927" creationId="{00000000-0000-0000-0000-000000000000}"/>
          </ac:spMkLst>
        </pc:spChg>
        <pc:spChg chg="del">
          <ac:chgData name="Hailey Banack" userId="df58c6bd-3e89-4835-b83d-a52c76bdafc9" providerId="ADAL" clId="{D61DCC64-589E-314C-AC94-3CDFF95DC045}" dt="2024-10-18T17:24:00.084" v="215" actId="478"/>
          <ac:spMkLst>
            <pc:docMk/>
            <pc:sldMk cId="0" sldId="290"/>
            <ac:spMk id="928" creationId="{00000000-0000-0000-0000-000000000000}"/>
          </ac:spMkLst>
        </pc:spChg>
        <pc:spChg chg="del">
          <ac:chgData name="Hailey Banack" userId="df58c6bd-3e89-4835-b83d-a52c76bdafc9" providerId="ADAL" clId="{D61DCC64-589E-314C-AC94-3CDFF95DC045}" dt="2024-10-18T17:25:05.691" v="231" actId="478"/>
          <ac:spMkLst>
            <pc:docMk/>
            <pc:sldMk cId="0" sldId="290"/>
            <ac:spMk id="929" creationId="{00000000-0000-0000-0000-000000000000}"/>
          </ac:spMkLst>
        </pc:spChg>
        <pc:spChg chg="del">
          <ac:chgData name="Hailey Banack" userId="df58c6bd-3e89-4835-b83d-a52c76bdafc9" providerId="ADAL" clId="{D61DCC64-589E-314C-AC94-3CDFF95DC045}" dt="2024-10-18T17:24:17.857" v="219" actId="478"/>
          <ac:spMkLst>
            <pc:docMk/>
            <pc:sldMk cId="0" sldId="290"/>
            <ac:spMk id="932" creationId="{00000000-0000-0000-0000-000000000000}"/>
          </ac:spMkLst>
        </pc:spChg>
        <pc:spChg chg="del">
          <ac:chgData name="Hailey Banack" userId="df58c6bd-3e89-4835-b83d-a52c76bdafc9" providerId="ADAL" clId="{D61DCC64-589E-314C-AC94-3CDFF95DC045}" dt="2024-10-18T17:23:43.253" v="214" actId="478"/>
          <ac:spMkLst>
            <pc:docMk/>
            <pc:sldMk cId="0" sldId="290"/>
            <ac:spMk id="933" creationId="{00000000-0000-0000-0000-000000000000}"/>
          </ac:spMkLst>
        </pc:spChg>
        <pc:picChg chg="add mod">
          <ac:chgData name="Hailey Banack" userId="df58c6bd-3e89-4835-b83d-a52c76bdafc9" providerId="ADAL" clId="{D61DCC64-589E-314C-AC94-3CDFF95DC045}" dt="2024-10-18T17:26:10.366" v="301" actId="1076"/>
          <ac:picMkLst>
            <pc:docMk/>
            <pc:sldMk cId="0" sldId="290"/>
            <ac:picMk id="2" creationId="{88E6D6BC-2069-7A29-23CE-6969A6F75C98}"/>
          </ac:picMkLst>
        </pc:picChg>
        <pc:picChg chg="add mod">
          <ac:chgData name="Hailey Banack" userId="df58c6bd-3e89-4835-b83d-a52c76bdafc9" providerId="ADAL" clId="{D61DCC64-589E-314C-AC94-3CDFF95DC045}" dt="2024-10-18T17:28:24.586" v="391" actId="1076"/>
          <ac:picMkLst>
            <pc:docMk/>
            <pc:sldMk cId="0" sldId="290"/>
            <ac:picMk id="3" creationId="{158CC764-15EC-42C5-1C0D-AFE8F4BA427D}"/>
          </ac:picMkLst>
        </pc:picChg>
        <pc:picChg chg="add del mod">
          <ac:chgData name="Hailey Banack" userId="df58c6bd-3e89-4835-b83d-a52c76bdafc9" providerId="ADAL" clId="{D61DCC64-589E-314C-AC94-3CDFF95DC045}" dt="2024-10-18T17:28:30.212" v="393" actId="478"/>
          <ac:picMkLst>
            <pc:docMk/>
            <pc:sldMk cId="0" sldId="290"/>
            <ac:picMk id="4" creationId="{03B38C4C-8A8C-F892-BAFC-D2A82F1C811F}"/>
          </ac:picMkLst>
        </pc:picChg>
        <pc:picChg chg="del">
          <ac:chgData name="Hailey Banack" userId="df58c6bd-3e89-4835-b83d-a52c76bdafc9" providerId="ADAL" clId="{D61DCC64-589E-314C-AC94-3CDFF95DC045}" dt="2024-10-18T17:24:15.448" v="218" actId="478"/>
          <ac:picMkLst>
            <pc:docMk/>
            <pc:sldMk cId="0" sldId="290"/>
            <ac:picMk id="920" creationId="{00000000-0000-0000-0000-000000000000}"/>
          </ac:picMkLst>
        </pc:picChg>
        <pc:picChg chg="del mod">
          <ac:chgData name="Hailey Banack" userId="df58c6bd-3e89-4835-b83d-a52c76bdafc9" providerId="ADAL" clId="{D61DCC64-589E-314C-AC94-3CDFF95DC045}" dt="2024-10-18T17:26:00.680" v="298" actId="478"/>
          <ac:picMkLst>
            <pc:docMk/>
            <pc:sldMk cId="0" sldId="290"/>
            <ac:picMk id="921" creationId="{00000000-0000-0000-0000-000000000000}"/>
          </ac:picMkLst>
        </pc:picChg>
        <pc:picChg chg="del">
          <ac:chgData name="Hailey Banack" userId="df58c6bd-3e89-4835-b83d-a52c76bdafc9" providerId="ADAL" clId="{D61DCC64-589E-314C-AC94-3CDFF95DC045}" dt="2024-10-18T17:28:13.924" v="388" actId="478"/>
          <ac:picMkLst>
            <pc:docMk/>
            <pc:sldMk cId="0" sldId="290"/>
            <ac:picMk id="922" creationId="{00000000-0000-0000-0000-000000000000}"/>
          </ac:picMkLst>
        </pc:picChg>
        <pc:picChg chg="del">
          <ac:chgData name="Hailey Banack" userId="df58c6bd-3e89-4835-b83d-a52c76bdafc9" providerId="ADAL" clId="{D61DCC64-589E-314C-AC94-3CDFF95DC045}" dt="2024-10-18T17:25:14.670" v="233" actId="478"/>
          <ac:picMkLst>
            <pc:docMk/>
            <pc:sldMk cId="0" sldId="290"/>
            <ac:picMk id="923" creationId="{00000000-0000-0000-0000-000000000000}"/>
          </ac:picMkLst>
        </pc:picChg>
        <pc:picChg chg="mod">
          <ac:chgData name="Hailey Banack" userId="df58c6bd-3e89-4835-b83d-a52c76bdafc9" providerId="ADAL" clId="{D61DCC64-589E-314C-AC94-3CDFF95DC045}" dt="2024-10-18T17:25:54.414" v="296" actId="14100"/>
          <ac:picMkLst>
            <pc:docMk/>
            <pc:sldMk cId="0" sldId="290"/>
            <ac:picMk id="930" creationId="{00000000-0000-0000-0000-000000000000}"/>
          </ac:picMkLst>
        </pc:picChg>
        <pc:picChg chg="del">
          <ac:chgData name="Hailey Banack" userId="df58c6bd-3e89-4835-b83d-a52c76bdafc9" providerId="ADAL" clId="{D61DCC64-589E-314C-AC94-3CDFF95DC045}" dt="2024-10-18T17:27:43.211" v="385" actId="478"/>
          <ac:picMkLst>
            <pc:docMk/>
            <pc:sldMk cId="0" sldId="290"/>
            <ac:picMk id="931" creationId="{00000000-0000-0000-0000-000000000000}"/>
          </ac:picMkLst>
        </pc:picChg>
      </pc:sldChg>
      <pc:sldChg chg="addSp delSp modSp add mod modNotes">
        <pc:chgData name="Hailey Banack" userId="df58c6bd-3e89-4835-b83d-a52c76bdafc9" providerId="ADAL" clId="{D61DCC64-589E-314C-AC94-3CDFF95DC045}" dt="2024-10-18T18:15:09.099" v="2241" actId="20577"/>
        <pc:sldMkLst>
          <pc:docMk/>
          <pc:sldMk cId="0" sldId="310"/>
        </pc:sldMkLst>
        <pc:spChg chg="add mod">
          <ac:chgData name="Hailey Banack" userId="df58c6bd-3e89-4835-b83d-a52c76bdafc9" providerId="ADAL" clId="{D61DCC64-589E-314C-AC94-3CDFF95DC045}" dt="2024-10-18T18:07:56.330" v="1980" actId="14100"/>
          <ac:spMkLst>
            <pc:docMk/>
            <pc:sldMk cId="0" sldId="310"/>
            <ac:spMk id="2" creationId="{4C22A89A-8B77-A60B-2E9D-6A89DA91AFD4}"/>
          </ac:spMkLst>
        </pc:spChg>
        <pc:spChg chg="mod">
          <ac:chgData name="Hailey Banack" userId="df58c6bd-3e89-4835-b83d-a52c76bdafc9" providerId="ADAL" clId="{D61DCC64-589E-314C-AC94-3CDFF95DC045}" dt="2024-10-18T18:03:58.378" v="1494" actId="20577"/>
          <ac:spMkLst>
            <pc:docMk/>
            <pc:sldMk cId="0" sldId="310"/>
            <ac:spMk id="1335" creationId="{00000000-0000-0000-0000-000000000000}"/>
          </ac:spMkLst>
        </pc:spChg>
        <pc:spChg chg="mod">
          <ac:chgData name="Hailey Banack" userId="df58c6bd-3e89-4835-b83d-a52c76bdafc9" providerId="ADAL" clId="{D61DCC64-589E-314C-AC94-3CDFF95DC045}" dt="2024-10-18T18:15:09.099" v="2241" actId="20577"/>
          <ac:spMkLst>
            <pc:docMk/>
            <pc:sldMk cId="0" sldId="310"/>
            <ac:spMk id="1339" creationId="{00000000-0000-0000-0000-000000000000}"/>
          </ac:spMkLst>
        </pc:spChg>
        <pc:spChg chg="mod">
          <ac:chgData name="Hailey Banack" userId="df58c6bd-3e89-4835-b83d-a52c76bdafc9" providerId="ADAL" clId="{D61DCC64-589E-314C-AC94-3CDFF95DC045}" dt="2024-10-18T18:04:38.602" v="1549" actId="1035"/>
          <ac:spMkLst>
            <pc:docMk/>
            <pc:sldMk cId="0" sldId="310"/>
            <ac:spMk id="1340" creationId="{00000000-0000-0000-0000-000000000000}"/>
          </ac:spMkLst>
        </pc:spChg>
        <pc:spChg chg="mod">
          <ac:chgData name="Hailey Banack" userId="df58c6bd-3e89-4835-b83d-a52c76bdafc9" providerId="ADAL" clId="{D61DCC64-589E-314C-AC94-3CDFF95DC045}" dt="2024-10-18T18:04:16.092" v="1529" actId="14100"/>
          <ac:spMkLst>
            <pc:docMk/>
            <pc:sldMk cId="0" sldId="310"/>
            <ac:spMk id="1341" creationId="{00000000-0000-0000-0000-000000000000}"/>
          </ac:spMkLst>
        </pc:spChg>
        <pc:spChg chg="mod">
          <ac:chgData name="Hailey Banack" userId="df58c6bd-3e89-4835-b83d-a52c76bdafc9" providerId="ADAL" clId="{D61DCC64-589E-314C-AC94-3CDFF95DC045}" dt="2024-10-18T18:04:35.142" v="1547" actId="1035"/>
          <ac:spMkLst>
            <pc:docMk/>
            <pc:sldMk cId="0" sldId="310"/>
            <ac:spMk id="1342" creationId="{00000000-0000-0000-0000-000000000000}"/>
          </ac:spMkLst>
        </pc:spChg>
        <pc:spChg chg="del">
          <ac:chgData name="Hailey Banack" userId="df58c6bd-3e89-4835-b83d-a52c76bdafc9" providerId="ADAL" clId="{D61DCC64-589E-314C-AC94-3CDFF95DC045}" dt="2024-10-18T18:06:10.569" v="1708" actId="478"/>
          <ac:spMkLst>
            <pc:docMk/>
            <pc:sldMk cId="0" sldId="310"/>
            <ac:spMk id="1343" creationId="{00000000-0000-0000-0000-000000000000}"/>
          </ac:spMkLst>
        </pc:spChg>
        <pc:spChg chg="mod">
          <ac:chgData name="Hailey Banack" userId="df58c6bd-3e89-4835-b83d-a52c76bdafc9" providerId="ADAL" clId="{D61DCC64-589E-314C-AC94-3CDFF95DC045}" dt="2024-10-18T18:14:52.256" v="2218" actId="1076"/>
          <ac:spMkLst>
            <pc:docMk/>
            <pc:sldMk cId="0" sldId="310"/>
            <ac:spMk id="1344" creationId="{00000000-0000-0000-0000-000000000000}"/>
          </ac:spMkLst>
        </pc:spChg>
        <pc:picChg chg="mod">
          <ac:chgData name="Hailey Banack" userId="df58c6bd-3e89-4835-b83d-a52c76bdafc9" providerId="ADAL" clId="{D61DCC64-589E-314C-AC94-3CDFF95DC045}" dt="2024-10-18T18:03:32.292" v="1458"/>
          <ac:picMkLst>
            <pc:docMk/>
            <pc:sldMk cId="0" sldId="310"/>
            <ac:picMk id="1336" creationId="{00000000-0000-0000-0000-000000000000}"/>
          </ac:picMkLst>
        </pc:picChg>
        <pc:picChg chg="mod">
          <ac:chgData name="Hailey Banack" userId="df58c6bd-3e89-4835-b83d-a52c76bdafc9" providerId="ADAL" clId="{D61DCC64-589E-314C-AC94-3CDFF95DC045}" dt="2024-10-18T18:03:13.737" v="1454"/>
          <ac:picMkLst>
            <pc:docMk/>
            <pc:sldMk cId="0" sldId="310"/>
            <ac:picMk id="1337" creationId="{00000000-0000-0000-0000-000000000000}"/>
          </ac:picMkLst>
        </pc:picChg>
        <pc:picChg chg="mod">
          <ac:chgData name="Hailey Banack" userId="df58c6bd-3e89-4835-b83d-a52c76bdafc9" providerId="ADAL" clId="{D61DCC64-589E-314C-AC94-3CDFF95DC045}" dt="2024-10-18T18:14:49.508" v="2217" actId="1076"/>
          <ac:picMkLst>
            <pc:docMk/>
            <pc:sldMk cId="0" sldId="310"/>
            <ac:picMk id="1338" creationId="{00000000-0000-0000-0000-000000000000}"/>
          </ac:picMkLst>
        </pc:picChg>
      </pc:sldChg>
      <pc:sldChg chg="del">
        <pc:chgData name="Hailey Banack" userId="df58c6bd-3e89-4835-b83d-a52c76bdafc9" providerId="ADAL" clId="{D61DCC64-589E-314C-AC94-3CDFF95DC045}" dt="2024-10-18T18:41:37.097" v="3064" actId="2696"/>
        <pc:sldMkLst>
          <pc:docMk/>
          <pc:sldMk cId="91216775" sldId="316"/>
        </pc:sldMkLst>
      </pc:sldChg>
      <pc:sldChg chg="addSp delSp modSp add del mod delAnim">
        <pc:chgData name="Hailey Banack" userId="df58c6bd-3e89-4835-b83d-a52c76bdafc9" providerId="ADAL" clId="{D61DCC64-589E-314C-AC94-3CDFF95DC045}" dt="2024-10-18T18:01:18.674" v="1452" actId="2696"/>
        <pc:sldMkLst>
          <pc:docMk/>
          <pc:sldMk cId="718195754" sldId="317"/>
        </pc:sldMkLst>
        <pc:spChg chg="del mod">
          <ac:chgData name="Hailey Banack" userId="df58c6bd-3e89-4835-b83d-a52c76bdafc9" providerId="ADAL" clId="{D61DCC64-589E-314C-AC94-3CDFF95DC045}" dt="2024-10-18T17:57:37.268" v="1447" actId="478"/>
          <ac:spMkLst>
            <pc:docMk/>
            <pc:sldMk cId="718195754" sldId="317"/>
            <ac:spMk id="5" creationId="{15714594-FD76-6909-0527-CACB94F44080}"/>
          </ac:spMkLst>
        </pc:spChg>
        <pc:spChg chg="add del mod">
          <ac:chgData name="Hailey Banack" userId="df58c6bd-3e89-4835-b83d-a52c76bdafc9" providerId="ADAL" clId="{D61DCC64-589E-314C-AC94-3CDFF95DC045}" dt="2024-10-18T17:57:33.584" v="1443" actId="478"/>
          <ac:spMkLst>
            <pc:docMk/>
            <pc:sldMk cId="718195754" sldId="317"/>
            <ac:spMk id="6" creationId="{A75C6C17-A239-3320-95AC-10A9D7807BD8}"/>
          </ac:spMkLst>
        </pc:spChg>
        <pc:spChg chg="del">
          <ac:chgData name="Hailey Banack" userId="df58c6bd-3e89-4835-b83d-a52c76bdafc9" providerId="ADAL" clId="{D61DCC64-589E-314C-AC94-3CDFF95DC045}" dt="2024-10-18T17:57:32.307" v="1442" actId="478"/>
          <ac:spMkLst>
            <pc:docMk/>
            <pc:sldMk cId="718195754" sldId="317"/>
            <ac:spMk id="919" creationId="{00000000-0000-0000-0000-000000000000}"/>
          </ac:spMkLst>
        </pc:spChg>
        <pc:spChg chg="del">
          <ac:chgData name="Hailey Banack" userId="df58c6bd-3e89-4835-b83d-a52c76bdafc9" providerId="ADAL" clId="{D61DCC64-589E-314C-AC94-3CDFF95DC045}" dt="2024-10-18T17:57:38.603" v="1448" actId="478"/>
          <ac:spMkLst>
            <pc:docMk/>
            <pc:sldMk cId="718195754" sldId="317"/>
            <ac:spMk id="924" creationId="{00000000-0000-0000-0000-000000000000}"/>
          </ac:spMkLst>
        </pc:spChg>
        <pc:spChg chg="del">
          <ac:chgData name="Hailey Banack" userId="df58c6bd-3e89-4835-b83d-a52c76bdafc9" providerId="ADAL" clId="{D61DCC64-589E-314C-AC94-3CDFF95DC045}" dt="2024-10-18T17:57:40.038" v="1449" actId="478"/>
          <ac:spMkLst>
            <pc:docMk/>
            <pc:sldMk cId="718195754" sldId="317"/>
            <ac:spMk id="927" creationId="{00000000-0000-0000-0000-000000000000}"/>
          </ac:spMkLst>
        </pc:spChg>
        <pc:picChg chg="del">
          <ac:chgData name="Hailey Banack" userId="df58c6bd-3e89-4835-b83d-a52c76bdafc9" providerId="ADAL" clId="{D61DCC64-589E-314C-AC94-3CDFF95DC045}" dt="2024-10-18T17:57:34.147" v="1444" actId="478"/>
          <ac:picMkLst>
            <pc:docMk/>
            <pc:sldMk cId="718195754" sldId="317"/>
            <ac:picMk id="2" creationId="{88E6D6BC-2069-7A29-23CE-6969A6F75C98}"/>
          </ac:picMkLst>
        </pc:picChg>
        <pc:picChg chg="del">
          <ac:chgData name="Hailey Banack" userId="df58c6bd-3e89-4835-b83d-a52c76bdafc9" providerId="ADAL" clId="{D61DCC64-589E-314C-AC94-3CDFF95DC045}" dt="2024-10-18T17:57:34.977" v="1445" actId="478"/>
          <ac:picMkLst>
            <pc:docMk/>
            <pc:sldMk cId="718195754" sldId="317"/>
            <ac:picMk id="3" creationId="{158CC764-15EC-42C5-1C0D-AFE8F4BA427D}"/>
          </ac:picMkLst>
        </pc:picChg>
        <pc:picChg chg="del">
          <ac:chgData name="Hailey Banack" userId="df58c6bd-3e89-4835-b83d-a52c76bdafc9" providerId="ADAL" clId="{D61DCC64-589E-314C-AC94-3CDFF95DC045}" dt="2024-10-18T17:57:40.806" v="1450" actId="478"/>
          <ac:picMkLst>
            <pc:docMk/>
            <pc:sldMk cId="718195754" sldId="317"/>
            <ac:picMk id="930" creationId="{00000000-0000-0000-0000-000000000000}"/>
          </ac:picMkLst>
        </pc:picChg>
      </pc:sldChg>
    </pc:docChg>
  </pc:docChgLst>
  <pc:docChgLst>
    <pc:chgData name="Hailey Banack" userId="df58c6bd-3e89-4835-b83d-a52c76bdafc9" providerId="ADAL" clId="{173DE3FB-CE35-C448-806E-EC7E5F292B86}"/>
    <pc:docChg chg="undo custSel addSld delSld modSld sldOrd">
      <pc:chgData name="Hailey Banack" userId="df58c6bd-3e89-4835-b83d-a52c76bdafc9" providerId="ADAL" clId="{173DE3FB-CE35-C448-806E-EC7E5F292B86}" dt="2024-10-18T20:25:40.239" v="2913" actId="20577"/>
      <pc:docMkLst>
        <pc:docMk/>
      </pc:docMkLst>
      <pc:sldChg chg="modSp mod">
        <pc:chgData name="Hailey Banack" userId="df58c6bd-3e89-4835-b83d-a52c76bdafc9" providerId="ADAL" clId="{173DE3FB-CE35-C448-806E-EC7E5F292B86}" dt="2024-10-18T19:14:21.485" v="25" actId="404"/>
        <pc:sldMkLst>
          <pc:docMk/>
          <pc:sldMk cId="0" sldId="256"/>
        </pc:sldMkLst>
        <pc:spChg chg="mod">
          <ac:chgData name="Hailey Banack" userId="df58c6bd-3e89-4835-b83d-a52c76bdafc9" providerId="ADAL" clId="{173DE3FB-CE35-C448-806E-EC7E5F292B86}" dt="2024-10-18T19:14:02.964" v="0" actId="20577"/>
          <ac:spMkLst>
            <pc:docMk/>
            <pc:sldMk cId="0" sldId="256"/>
            <ac:spMk id="5" creationId="{6E551378-DE19-955F-700C-755DD5B1BBDC}"/>
          </ac:spMkLst>
        </pc:spChg>
        <pc:spChg chg="mod">
          <ac:chgData name="Hailey Banack" userId="df58c6bd-3e89-4835-b83d-a52c76bdafc9" providerId="ADAL" clId="{173DE3FB-CE35-C448-806E-EC7E5F292B86}" dt="2024-10-18T19:14:21.485" v="25" actId="404"/>
          <ac:spMkLst>
            <pc:docMk/>
            <pc:sldMk cId="0" sldId="256"/>
            <ac:spMk id="309" creationId="{00000000-0000-0000-0000-000000000000}"/>
          </ac:spMkLst>
        </pc:spChg>
      </pc:sldChg>
      <pc:sldChg chg="addSp delSp modSp mod ord delAnim modAnim">
        <pc:chgData name="Hailey Banack" userId="df58c6bd-3e89-4835-b83d-a52c76bdafc9" providerId="ADAL" clId="{173DE3FB-CE35-C448-806E-EC7E5F292B86}" dt="2024-10-18T19:43:29.138" v="833" actId="20578"/>
        <pc:sldMkLst>
          <pc:docMk/>
          <pc:sldMk cId="0" sldId="258"/>
        </pc:sldMkLst>
        <pc:spChg chg="add del mod">
          <ac:chgData name="Hailey Banack" userId="df58c6bd-3e89-4835-b83d-a52c76bdafc9" providerId="ADAL" clId="{173DE3FB-CE35-C448-806E-EC7E5F292B86}" dt="2024-10-18T19:16:37.584" v="57"/>
          <ac:spMkLst>
            <pc:docMk/>
            <pc:sldMk cId="0" sldId="258"/>
            <ac:spMk id="2" creationId="{53802DB2-A0F4-90A6-8A68-7711D440249E}"/>
          </ac:spMkLst>
        </pc:spChg>
        <pc:spChg chg="add del mod">
          <ac:chgData name="Hailey Banack" userId="df58c6bd-3e89-4835-b83d-a52c76bdafc9" providerId="ADAL" clId="{173DE3FB-CE35-C448-806E-EC7E5F292B86}" dt="2024-10-18T19:17:12.392" v="106" actId="478"/>
          <ac:spMkLst>
            <pc:docMk/>
            <pc:sldMk cId="0" sldId="258"/>
            <ac:spMk id="3" creationId="{A4568784-5521-04C7-F18A-7AB2F318022C}"/>
          </ac:spMkLst>
        </pc:spChg>
        <pc:spChg chg="del">
          <ac:chgData name="Hailey Banack" userId="df58c6bd-3e89-4835-b83d-a52c76bdafc9" providerId="ADAL" clId="{173DE3FB-CE35-C448-806E-EC7E5F292B86}" dt="2024-10-18T19:26:21.226" v="712" actId="478"/>
          <ac:spMkLst>
            <pc:docMk/>
            <pc:sldMk cId="0" sldId="258"/>
            <ac:spMk id="6" creationId="{0DAF6661-FD9E-C317-FBA7-0FFA04F66C6A}"/>
          </ac:spMkLst>
        </pc:spChg>
        <pc:spChg chg="add mod">
          <ac:chgData name="Hailey Banack" userId="df58c6bd-3e89-4835-b83d-a52c76bdafc9" providerId="ADAL" clId="{173DE3FB-CE35-C448-806E-EC7E5F292B86}" dt="2024-10-18T19:17:37.399" v="129" actId="1076"/>
          <ac:spMkLst>
            <pc:docMk/>
            <pc:sldMk cId="0" sldId="258"/>
            <ac:spMk id="7" creationId="{A90CA965-0EA5-79F4-87DA-79DAD3827EAF}"/>
          </ac:spMkLst>
        </pc:spChg>
        <pc:spChg chg="mod">
          <ac:chgData name="Hailey Banack" userId="df58c6bd-3e89-4835-b83d-a52c76bdafc9" providerId="ADAL" clId="{173DE3FB-CE35-C448-806E-EC7E5F292B86}" dt="2024-10-18T19:25:19.788" v="699" actId="113"/>
          <ac:spMkLst>
            <pc:docMk/>
            <pc:sldMk cId="0" sldId="258"/>
            <ac:spMk id="9" creationId="{1AAC3AE4-9DAA-5D7B-2CBB-BB6A7B5C9A3A}"/>
          </ac:spMkLst>
        </pc:spChg>
        <pc:spChg chg="add mod">
          <ac:chgData name="Hailey Banack" userId="df58c6bd-3e89-4835-b83d-a52c76bdafc9" providerId="ADAL" clId="{173DE3FB-CE35-C448-806E-EC7E5F292B86}" dt="2024-10-18T19:23:21.981" v="623" actId="20577"/>
          <ac:spMkLst>
            <pc:docMk/>
            <pc:sldMk cId="0" sldId="258"/>
            <ac:spMk id="10" creationId="{C5DBFF23-EF87-ED06-E140-CAA17AFFC0CC}"/>
          </ac:spMkLst>
        </pc:spChg>
        <pc:spChg chg="add mod">
          <ac:chgData name="Hailey Banack" userId="df58c6bd-3e89-4835-b83d-a52c76bdafc9" providerId="ADAL" clId="{173DE3FB-CE35-C448-806E-EC7E5F292B86}" dt="2024-10-18T19:29:14.257" v="820" actId="1076"/>
          <ac:spMkLst>
            <pc:docMk/>
            <pc:sldMk cId="0" sldId="258"/>
            <ac:spMk id="12" creationId="{3140E2EF-C2F5-1D18-012C-C9FDBD76C1DF}"/>
          </ac:spMkLst>
        </pc:spChg>
        <pc:spChg chg="add mod">
          <ac:chgData name="Hailey Banack" userId="df58c6bd-3e89-4835-b83d-a52c76bdafc9" providerId="ADAL" clId="{173DE3FB-CE35-C448-806E-EC7E5F292B86}" dt="2024-10-18T19:28:37.268" v="811" actId="20577"/>
          <ac:spMkLst>
            <pc:docMk/>
            <pc:sldMk cId="0" sldId="258"/>
            <ac:spMk id="14" creationId="{C1F9DE1A-1B19-92BF-4595-DCFB9CF6F7F0}"/>
          </ac:spMkLst>
        </pc:spChg>
        <pc:spChg chg="del">
          <ac:chgData name="Hailey Banack" userId="df58c6bd-3e89-4835-b83d-a52c76bdafc9" providerId="ADAL" clId="{173DE3FB-CE35-C448-806E-EC7E5F292B86}" dt="2024-10-18T19:16:52.346" v="61" actId="478"/>
          <ac:spMkLst>
            <pc:docMk/>
            <pc:sldMk cId="0" sldId="258"/>
            <ac:spMk id="326" creationId="{00000000-0000-0000-0000-000000000000}"/>
          </ac:spMkLst>
        </pc:spChg>
        <pc:spChg chg="mod">
          <ac:chgData name="Hailey Banack" userId="df58c6bd-3e89-4835-b83d-a52c76bdafc9" providerId="ADAL" clId="{173DE3FB-CE35-C448-806E-EC7E5F292B86}" dt="2024-10-18T19:24:50.965" v="688" actId="20577"/>
          <ac:spMkLst>
            <pc:docMk/>
            <pc:sldMk cId="0" sldId="258"/>
            <ac:spMk id="330" creationId="{00000000-0000-0000-0000-000000000000}"/>
          </ac:spMkLst>
        </pc:spChg>
        <pc:picChg chg="del">
          <ac:chgData name="Hailey Banack" userId="df58c6bd-3e89-4835-b83d-a52c76bdafc9" providerId="ADAL" clId="{173DE3FB-CE35-C448-806E-EC7E5F292B86}" dt="2024-10-18T19:26:25.208" v="713" actId="478"/>
          <ac:picMkLst>
            <pc:docMk/>
            <pc:sldMk cId="0" sldId="258"/>
            <ac:picMk id="4" creationId="{935B8817-2FE3-660E-4487-98F4F56C2B7A}"/>
          </ac:picMkLst>
        </pc:picChg>
        <pc:picChg chg="add mod">
          <ac:chgData name="Hailey Banack" userId="df58c6bd-3e89-4835-b83d-a52c76bdafc9" providerId="ADAL" clId="{173DE3FB-CE35-C448-806E-EC7E5F292B86}" dt="2024-10-18T19:20:07.266" v="505" actId="1076"/>
          <ac:picMkLst>
            <pc:docMk/>
            <pc:sldMk cId="0" sldId="258"/>
            <ac:picMk id="8" creationId="{5395F0DA-A262-D931-34AB-B125D45C9230}"/>
          </ac:picMkLst>
        </pc:picChg>
        <pc:picChg chg="add mod">
          <ac:chgData name="Hailey Banack" userId="df58c6bd-3e89-4835-b83d-a52c76bdafc9" providerId="ADAL" clId="{173DE3FB-CE35-C448-806E-EC7E5F292B86}" dt="2024-10-18T19:30:01.735" v="830"/>
          <ac:picMkLst>
            <pc:docMk/>
            <pc:sldMk cId="0" sldId="258"/>
            <ac:picMk id="11" creationId="{0407A6F4-451D-88B3-EBC2-0A082278D58B}"/>
          </ac:picMkLst>
        </pc:picChg>
        <pc:picChg chg="del">
          <ac:chgData name="Hailey Banack" userId="df58c6bd-3e89-4835-b83d-a52c76bdafc9" providerId="ADAL" clId="{173DE3FB-CE35-C448-806E-EC7E5F292B86}" dt="2024-10-18T19:16:48.652" v="60" actId="478"/>
          <ac:picMkLst>
            <pc:docMk/>
            <pc:sldMk cId="0" sldId="258"/>
            <ac:picMk id="13" creationId="{2E2B05F2-BFA2-C0E1-7E7F-56A9E5660F1D}"/>
          </ac:picMkLst>
        </pc:picChg>
        <pc:picChg chg="add mod">
          <ac:chgData name="Hailey Banack" userId="df58c6bd-3e89-4835-b83d-a52c76bdafc9" providerId="ADAL" clId="{173DE3FB-CE35-C448-806E-EC7E5F292B86}" dt="2024-10-18T19:29:56.747" v="829"/>
          <ac:picMkLst>
            <pc:docMk/>
            <pc:sldMk cId="0" sldId="258"/>
            <ac:picMk id="15" creationId="{9785BE88-9712-8B3A-774A-6EF43779DA07}"/>
          </ac:picMkLst>
        </pc:picChg>
        <pc:picChg chg="add del mod modCrop">
          <ac:chgData name="Hailey Banack" userId="df58c6bd-3e89-4835-b83d-a52c76bdafc9" providerId="ADAL" clId="{173DE3FB-CE35-C448-806E-EC7E5F292B86}" dt="2024-10-18T19:29:49.808" v="828" actId="478"/>
          <ac:picMkLst>
            <pc:docMk/>
            <pc:sldMk cId="0" sldId="258"/>
            <ac:picMk id="16" creationId="{14F7CDC6-D1EA-7037-3476-B2C2DE434260}"/>
          </ac:picMkLst>
        </pc:picChg>
      </pc:sldChg>
      <pc:sldChg chg="modSp">
        <pc:chgData name="Hailey Banack" userId="df58c6bd-3e89-4835-b83d-a52c76bdafc9" providerId="ADAL" clId="{173DE3FB-CE35-C448-806E-EC7E5F292B86}" dt="2024-10-18T19:15:53.801" v="54" actId="20577"/>
        <pc:sldMkLst>
          <pc:docMk/>
          <pc:sldMk cId="0" sldId="259"/>
        </pc:sldMkLst>
        <pc:spChg chg="mod">
          <ac:chgData name="Hailey Banack" userId="df58c6bd-3e89-4835-b83d-a52c76bdafc9" providerId="ADAL" clId="{173DE3FB-CE35-C448-806E-EC7E5F292B86}" dt="2024-10-18T19:15:53.801" v="54" actId="20577"/>
          <ac:spMkLst>
            <pc:docMk/>
            <pc:sldMk cId="0" sldId="259"/>
            <ac:spMk id="343" creationId="{00000000-0000-0000-0000-000000000000}"/>
          </ac:spMkLst>
        </pc:spChg>
      </pc:sldChg>
      <pc:sldChg chg="modSp mod">
        <pc:chgData name="Hailey Banack" userId="df58c6bd-3e89-4835-b83d-a52c76bdafc9" providerId="ADAL" clId="{173DE3FB-CE35-C448-806E-EC7E5F292B86}" dt="2024-10-18T19:15:38.193" v="53" actId="20577"/>
        <pc:sldMkLst>
          <pc:docMk/>
          <pc:sldMk cId="0" sldId="261"/>
        </pc:sldMkLst>
        <pc:spChg chg="mod">
          <ac:chgData name="Hailey Banack" userId="df58c6bd-3e89-4835-b83d-a52c76bdafc9" providerId="ADAL" clId="{173DE3FB-CE35-C448-806E-EC7E5F292B86}" dt="2024-10-18T19:15:38.193" v="53" actId="20577"/>
          <ac:spMkLst>
            <pc:docMk/>
            <pc:sldMk cId="0" sldId="261"/>
            <ac:spMk id="365" creationId="{00000000-0000-0000-0000-000000000000}"/>
          </ac:spMkLst>
        </pc:spChg>
        <pc:spChg chg="mod">
          <ac:chgData name="Hailey Banack" userId="df58c6bd-3e89-4835-b83d-a52c76bdafc9" providerId="ADAL" clId="{173DE3FB-CE35-C448-806E-EC7E5F292B86}" dt="2024-10-18T19:15:09.952" v="49" actId="20577"/>
          <ac:spMkLst>
            <pc:docMk/>
            <pc:sldMk cId="0" sldId="261"/>
            <ac:spMk id="366" creationId="{00000000-0000-0000-0000-000000000000}"/>
          </ac:spMkLst>
        </pc:spChg>
        <pc:picChg chg="mod">
          <ac:chgData name="Hailey Banack" userId="df58c6bd-3e89-4835-b83d-a52c76bdafc9" providerId="ADAL" clId="{173DE3FB-CE35-C448-806E-EC7E5F292B86}" dt="2024-10-18T19:15:13.385" v="50" actId="1076"/>
          <ac:picMkLst>
            <pc:docMk/>
            <pc:sldMk cId="0" sldId="261"/>
            <ac:picMk id="2" creationId="{EE884F72-2C9E-2ACB-D452-2AAB4D0CD42B}"/>
          </ac:picMkLst>
        </pc:picChg>
      </pc:sldChg>
      <pc:sldChg chg="addSp delSp modSp mod">
        <pc:chgData name="Hailey Banack" userId="df58c6bd-3e89-4835-b83d-a52c76bdafc9" providerId="ADAL" clId="{173DE3FB-CE35-C448-806E-EC7E5F292B86}" dt="2024-10-18T20:24:53.070" v="2872" actId="478"/>
        <pc:sldMkLst>
          <pc:docMk/>
          <pc:sldMk cId="0" sldId="262"/>
        </pc:sldMkLst>
        <pc:spChg chg="add del">
          <ac:chgData name="Hailey Banack" userId="df58c6bd-3e89-4835-b83d-a52c76bdafc9" providerId="ADAL" clId="{173DE3FB-CE35-C448-806E-EC7E5F292B86}" dt="2024-10-18T20:24:53.070" v="2872" actId="478"/>
          <ac:spMkLst>
            <pc:docMk/>
            <pc:sldMk cId="0" sldId="262"/>
            <ac:spMk id="3" creationId="{3C5DBC6B-5F5C-525D-1FC3-3CD76BA400C9}"/>
          </ac:spMkLst>
        </pc:spChg>
        <pc:spChg chg="mod">
          <ac:chgData name="Hailey Banack" userId="df58c6bd-3e89-4835-b83d-a52c76bdafc9" providerId="ADAL" clId="{173DE3FB-CE35-C448-806E-EC7E5F292B86}" dt="2024-10-18T20:24:42.607" v="2870" actId="20577"/>
          <ac:spMkLst>
            <pc:docMk/>
            <pc:sldMk cId="0" sldId="262"/>
            <ac:spMk id="375" creationId="{00000000-0000-0000-0000-000000000000}"/>
          </ac:spMkLst>
        </pc:spChg>
      </pc:sldChg>
      <pc:sldChg chg="addSp delSp modSp mod ord delAnim">
        <pc:chgData name="Hailey Banack" userId="df58c6bd-3e89-4835-b83d-a52c76bdafc9" providerId="ADAL" clId="{173DE3FB-CE35-C448-806E-EC7E5F292B86}" dt="2024-10-18T19:51:59.729" v="2037" actId="1076"/>
        <pc:sldMkLst>
          <pc:docMk/>
          <pc:sldMk cId="0" sldId="264"/>
        </pc:sldMkLst>
        <pc:spChg chg="del">
          <ac:chgData name="Hailey Banack" userId="df58c6bd-3e89-4835-b83d-a52c76bdafc9" providerId="ADAL" clId="{173DE3FB-CE35-C448-806E-EC7E5F292B86}" dt="2024-10-18T19:48:13.499" v="1481" actId="478"/>
          <ac:spMkLst>
            <pc:docMk/>
            <pc:sldMk cId="0" sldId="264"/>
            <ac:spMk id="8" creationId="{74A248F6-2658-A9CF-8C21-17504AF72BB9}"/>
          </ac:spMkLst>
        </pc:spChg>
        <pc:spChg chg="del">
          <ac:chgData name="Hailey Banack" userId="df58c6bd-3e89-4835-b83d-a52c76bdafc9" providerId="ADAL" clId="{173DE3FB-CE35-C448-806E-EC7E5F292B86}" dt="2024-10-18T19:44:55.875" v="897" actId="478"/>
          <ac:spMkLst>
            <pc:docMk/>
            <pc:sldMk cId="0" sldId="264"/>
            <ac:spMk id="10" creationId="{C0C2CF6C-6036-0741-D154-6908BD6E1006}"/>
          </ac:spMkLst>
        </pc:spChg>
        <pc:spChg chg="del">
          <ac:chgData name="Hailey Banack" userId="df58c6bd-3e89-4835-b83d-a52c76bdafc9" providerId="ADAL" clId="{173DE3FB-CE35-C448-806E-EC7E5F292B86}" dt="2024-10-18T19:44:58.075" v="898" actId="478"/>
          <ac:spMkLst>
            <pc:docMk/>
            <pc:sldMk cId="0" sldId="264"/>
            <ac:spMk id="11" creationId="{1A794D49-145F-85E3-E38B-EF434C835E9C}"/>
          </ac:spMkLst>
        </pc:spChg>
        <pc:spChg chg="add mod">
          <ac:chgData name="Hailey Banack" userId="df58c6bd-3e89-4835-b83d-a52c76bdafc9" providerId="ADAL" clId="{173DE3FB-CE35-C448-806E-EC7E5F292B86}" dt="2024-10-18T19:48:09.080" v="1478" actId="1076"/>
          <ac:spMkLst>
            <pc:docMk/>
            <pc:sldMk cId="0" sldId="264"/>
            <ac:spMk id="13" creationId="{28AE61F8-BF83-74E2-97F9-E5E91DE0017B}"/>
          </ac:spMkLst>
        </pc:spChg>
        <pc:spChg chg="add mod">
          <ac:chgData name="Hailey Banack" userId="df58c6bd-3e89-4835-b83d-a52c76bdafc9" providerId="ADAL" clId="{173DE3FB-CE35-C448-806E-EC7E5F292B86}" dt="2024-10-18T19:51:59.729" v="2037" actId="1076"/>
          <ac:spMkLst>
            <pc:docMk/>
            <pc:sldMk cId="0" sldId="264"/>
            <ac:spMk id="15" creationId="{08BD3C8A-2E92-70C4-7D3C-1384F175DD2A}"/>
          </ac:spMkLst>
        </pc:spChg>
        <pc:spChg chg="del">
          <ac:chgData name="Hailey Banack" userId="df58c6bd-3e89-4835-b83d-a52c76bdafc9" providerId="ADAL" clId="{173DE3FB-CE35-C448-806E-EC7E5F292B86}" dt="2024-10-18T19:48:15.838" v="1483" actId="478"/>
          <ac:spMkLst>
            <pc:docMk/>
            <pc:sldMk cId="0" sldId="264"/>
            <ac:spMk id="21" creationId="{BFBDB368-F145-9CAB-BBB2-9D610FF30CF6}"/>
          </ac:spMkLst>
        </pc:spChg>
        <pc:spChg chg="mod">
          <ac:chgData name="Hailey Banack" userId="df58c6bd-3e89-4835-b83d-a52c76bdafc9" providerId="ADAL" clId="{173DE3FB-CE35-C448-806E-EC7E5F292B86}" dt="2024-10-18T19:45:50.040" v="992" actId="20577"/>
          <ac:spMkLst>
            <pc:docMk/>
            <pc:sldMk cId="0" sldId="264"/>
            <ac:spMk id="406" creationId="{00000000-0000-0000-0000-000000000000}"/>
          </ac:spMkLst>
        </pc:spChg>
        <pc:spChg chg="del">
          <ac:chgData name="Hailey Banack" userId="df58c6bd-3e89-4835-b83d-a52c76bdafc9" providerId="ADAL" clId="{173DE3FB-CE35-C448-806E-EC7E5F292B86}" dt="2024-10-18T19:44:49.985" v="896" actId="478"/>
          <ac:spMkLst>
            <pc:docMk/>
            <pc:sldMk cId="0" sldId="264"/>
            <ac:spMk id="407" creationId="{00000000-0000-0000-0000-000000000000}"/>
          </ac:spMkLst>
        </pc:spChg>
        <pc:grpChg chg="del">
          <ac:chgData name="Hailey Banack" userId="df58c6bd-3e89-4835-b83d-a52c76bdafc9" providerId="ADAL" clId="{173DE3FB-CE35-C448-806E-EC7E5F292B86}" dt="2024-10-18T19:48:11.723" v="1480" actId="478"/>
          <ac:grpSpMkLst>
            <pc:docMk/>
            <pc:sldMk cId="0" sldId="264"/>
            <ac:grpSpMk id="2" creationId="{5FF35DA3-FFB8-2A28-EAE2-9B198C4A0B9D}"/>
          </ac:grpSpMkLst>
        </pc:grpChg>
        <pc:picChg chg="add mod">
          <ac:chgData name="Hailey Banack" userId="df58c6bd-3e89-4835-b83d-a52c76bdafc9" providerId="ADAL" clId="{173DE3FB-CE35-C448-806E-EC7E5F292B86}" dt="2024-10-18T19:44:46.900" v="895" actId="1076"/>
          <ac:picMkLst>
            <pc:docMk/>
            <pc:sldMk cId="0" sldId="264"/>
            <ac:picMk id="4" creationId="{8B5277FE-BF3E-4235-7DA9-FFCE489A66B2}"/>
          </ac:picMkLst>
        </pc:picChg>
        <pc:picChg chg="del mod">
          <ac:chgData name="Hailey Banack" userId="df58c6bd-3e89-4835-b83d-a52c76bdafc9" providerId="ADAL" clId="{173DE3FB-CE35-C448-806E-EC7E5F292B86}" dt="2024-10-18T19:43:56.881" v="891" actId="478"/>
          <ac:picMkLst>
            <pc:docMk/>
            <pc:sldMk cId="0" sldId="264"/>
            <ac:picMk id="5" creationId="{C2F032C0-C9A5-9905-1C45-9120D2ECAFBE}"/>
          </ac:picMkLst>
        </pc:picChg>
        <pc:picChg chg="del">
          <ac:chgData name="Hailey Banack" userId="df58c6bd-3e89-4835-b83d-a52c76bdafc9" providerId="ADAL" clId="{173DE3FB-CE35-C448-806E-EC7E5F292B86}" dt="2024-10-18T19:48:10.617" v="1479" actId="478"/>
          <ac:picMkLst>
            <pc:docMk/>
            <pc:sldMk cId="0" sldId="264"/>
            <ac:picMk id="7" creationId="{1169213D-70AE-F90C-850B-8AD30F9CDA04}"/>
          </ac:picMkLst>
        </pc:picChg>
        <pc:picChg chg="del">
          <ac:chgData name="Hailey Banack" userId="df58c6bd-3e89-4835-b83d-a52c76bdafc9" providerId="ADAL" clId="{173DE3FB-CE35-C448-806E-EC7E5F292B86}" dt="2024-10-18T19:48:14.399" v="1482" actId="478"/>
          <ac:picMkLst>
            <pc:docMk/>
            <pc:sldMk cId="0" sldId="264"/>
            <ac:picMk id="12" creationId="{708651EE-2862-98F7-596B-3E6A1DBF07A9}"/>
          </ac:picMkLst>
        </pc:picChg>
        <pc:picChg chg="del mod">
          <ac:chgData name="Hailey Banack" userId="df58c6bd-3e89-4835-b83d-a52c76bdafc9" providerId="ADAL" clId="{173DE3FB-CE35-C448-806E-EC7E5F292B86}" dt="2024-10-18T19:43:55.192" v="890" actId="478"/>
          <ac:picMkLst>
            <pc:docMk/>
            <pc:sldMk cId="0" sldId="264"/>
            <ac:picMk id="14" creationId="{944B9124-BD14-6824-5722-5AEAA97C2AE3}"/>
          </ac:picMkLst>
        </pc:picChg>
      </pc:sldChg>
      <pc:sldChg chg="modSp">
        <pc:chgData name="Hailey Banack" userId="df58c6bd-3e89-4835-b83d-a52c76bdafc9" providerId="ADAL" clId="{173DE3FB-CE35-C448-806E-EC7E5F292B86}" dt="2024-10-18T20:25:40.239" v="2913" actId="20577"/>
        <pc:sldMkLst>
          <pc:docMk/>
          <pc:sldMk cId="0" sldId="276"/>
        </pc:sldMkLst>
        <pc:spChg chg="mod">
          <ac:chgData name="Hailey Banack" userId="df58c6bd-3e89-4835-b83d-a52c76bdafc9" providerId="ADAL" clId="{173DE3FB-CE35-C448-806E-EC7E5F292B86}" dt="2024-10-18T20:25:40.239" v="2913" actId="20577"/>
          <ac:spMkLst>
            <pc:docMk/>
            <pc:sldMk cId="0" sldId="276"/>
            <ac:spMk id="656" creationId="{00000000-0000-0000-0000-000000000000}"/>
          </ac:spMkLst>
        </pc:spChg>
      </pc:sldChg>
      <pc:sldChg chg="addSp delSp modSp add del mod delAnim">
        <pc:chgData name="Hailey Banack" userId="df58c6bd-3e89-4835-b83d-a52c76bdafc9" providerId="ADAL" clId="{173DE3FB-CE35-C448-806E-EC7E5F292B86}" dt="2024-10-18T20:00:14.396" v="2279" actId="2696"/>
        <pc:sldMkLst>
          <pc:docMk/>
          <pc:sldMk cId="0" sldId="281"/>
        </pc:sldMkLst>
        <pc:spChg chg="add del mod">
          <ac:chgData name="Hailey Banack" userId="df58c6bd-3e89-4835-b83d-a52c76bdafc9" providerId="ADAL" clId="{173DE3FB-CE35-C448-806E-EC7E5F292B86}" dt="2024-10-18T20:00:08.462" v="2277" actId="21"/>
          <ac:spMkLst>
            <pc:docMk/>
            <pc:sldMk cId="0" sldId="281"/>
            <ac:spMk id="2" creationId="{2E10DCE1-816E-5D5F-B598-C06CEA3955B7}"/>
          </ac:spMkLst>
        </pc:spChg>
        <pc:spChg chg="add mod">
          <ac:chgData name="Hailey Banack" userId="df58c6bd-3e89-4835-b83d-a52c76bdafc9" providerId="ADAL" clId="{173DE3FB-CE35-C448-806E-EC7E5F292B86}" dt="2024-10-18T20:00:08.462" v="2277" actId="21"/>
          <ac:spMkLst>
            <pc:docMk/>
            <pc:sldMk cId="0" sldId="281"/>
            <ac:spMk id="4" creationId="{C2D4AB44-C294-04F9-06C6-CFFD470E18C6}"/>
          </ac:spMkLst>
        </pc:spChg>
        <pc:spChg chg="del mod">
          <ac:chgData name="Hailey Banack" userId="df58c6bd-3e89-4835-b83d-a52c76bdafc9" providerId="ADAL" clId="{173DE3FB-CE35-C448-806E-EC7E5F292B86}" dt="2024-10-18T20:00:08.462" v="2277" actId="21"/>
          <ac:spMkLst>
            <pc:docMk/>
            <pc:sldMk cId="0" sldId="281"/>
            <ac:spMk id="723" creationId="{00000000-0000-0000-0000-000000000000}"/>
          </ac:spMkLst>
        </pc:spChg>
        <pc:spChg chg="del">
          <ac:chgData name="Hailey Banack" userId="df58c6bd-3e89-4835-b83d-a52c76bdafc9" providerId="ADAL" clId="{173DE3FB-CE35-C448-806E-EC7E5F292B86}" dt="2024-10-18T19:59:46.162" v="2268" actId="478"/>
          <ac:spMkLst>
            <pc:docMk/>
            <pc:sldMk cId="0" sldId="281"/>
            <ac:spMk id="724" creationId="{00000000-0000-0000-0000-000000000000}"/>
          </ac:spMkLst>
        </pc:spChg>
        <pc:spChg chg="del">
          <ac:chgData name="Hailey Banack" userId="df58c6bd-3e89-4835-b83d-a52c76bdafc9" providerId="ADAL" clId="{173DE3FB-CE35-C448-806E-EC7E5F292B86}" dt="2024-10-18T20:00:08.462" v="2277" actId="21"/>
          <ac:spMkLst>
            <pc:docMk/>
            <pc:sldMk cId="0" sldId="281"/>
            <ac:spMk id="725" creationId="{00000000-0000-0000-0000-000000000000}"/>
          </ac:spMkLst>
        </pc:spChg>
        <pc:spChg chg="del">
          <ac:chgData name="Hailey Banack" userId="df58c6bd-3e89-4835-b83d-a52c76bdafc9" providerId="ADAL" clId="{173DE3FB-CE35-C448-806E-EC7E5F292B86}" dt="2024-10-18T19:59:44.941" v="2267" actId="478"/>
          <ac:spMkLst>
            <pc:docMk/>
            <pc:sldMk cId="0" sldId="281"/>
            <ac:spMk id="726" creationId="{00000000-0000-0000-0000-000000000000}"/>
          </ac:spMkLst>
        </pc:spChg>
        <pc:spChg chg="del">
          <ac:chgData name="Hailey Banack" userId="df58c6bd-3e89-4835-b83d-a52c76bdafc9" providerId="ADAL" clId="{173DE3FB-CE35-C448-806E-EC7E5F292B86}" dt="2024-10-18T19:59:55.786" v="2274" actId="478"/>
          <ac:spMkLst>
            <pc:docMk/>
            <pc:sldMk cId="0" sldId="281"/>
            <ac:spMk id="727" creationId="{00000000-0000-0000-0000-000000000000}"/>
          </ac:spMkLst>
        </pc:spChg>
        <pc:spChg chg="del">
          <ac:chgData name="Hailey Banack" userId="df58c6bd-3e89-4835-b83d-a52c76bdafc9" providerId="ADAL" clId="{173DE3FB-CE35-C448-806E-EC7E5F292B86}" dt="2024-10-18T20:00:08.462" v="2277" actId="21"/>
          <ac:spMkLst>
            <pc:docMk/>
            <pc:sldMk cId="0" sldId="281"/>
            <ac:spMk id="728" creationId="{00000000-0000-0000-0000-000000000000}"/>
          </ac:spMkLst>
        </pc:spChg>
        <pc:spChg chg="del">
          <ac:chgData name="Hailey Banack" userId="df58c6bd-3e89-4835-b83d-a52c76bdafc9" providerId="ADAL" clId="{173DE3FB-CE35-C448-806E-EC7E5F292B86}" dt="2024-10-18T20:00:08.462" v="2277" actId="21"/>
          <ac:spMkLst>
            <pc:docMk/>
            <pc:sldMk cId="0" sldId="281"/>
            <ac:spMk id="729" creationId="{00000000-0000-0000-0000-000000000000}"/>
          </ac:spMkLst>
        </pc:spChg>
        <pc:spChg chg="del">
          <ac:chgData name="Hailey Banack" userId="df58c6bd-3e89-4835-b83d-a52c76bdafc9" providerId="ADAL" clId="{173DE3FB-CE35-C448-806E-EC7E5F292B86}" dt="2024-10-18T19:59:42.577" v="2265" actId="478"/>
          <ac:spMkLst>
            <pc:docMk/>
            <pc:sldMk cId="0" sldId="281"/>
            <ac:spMk id="730" creationId="{00000000-0000-0000-0000-000000000000}"/>
          </ac:spMkLst>
        </pc:spChg>
        <pc:spChg chg="del">
          <ac:chgData name="Hailey Banack" userId="df58c6bd-3e89-4835-b83d-a52c76bdafc9" providerId="ADAL" clId="{173DE3FB-CE35-C448-806E-EC7E5F292B86}" dt="2024-10-18T19:59:48.881" v="2270" actId="478"/>
          <ac:spMkLst>
            <pc:docMk/>
            <pc:sldMk cId="0" sldId="281"/>
            <ac:spMk id="731" creationId="{00000000-0000-0000-0000-000000000000}"/>
          </ac:spMkLst>
        </pc:spChg>
        <pc:spChg chg="del mod">
          <ac:chgData name="Hailey Banack" userId="df58c6bd-3e89-4835-b83d-a52c76bdafc9" providerId="ADAL" clId="{173DE3FB-CE35-C448-806E-EC7E5F292B86}" dt="2024-10-18T19:59:53.338" v="2272" actId="478"/>
          <ac:spMkLst>
            <pc:docMk/>
            <pc:sldMk cId="0" sldId="281"/>
            <ac:spMk id="732" creationId="{00000000-0000-0000-0000-000000000000}"/>
          </ac:spMkLst>
        </pc:spChg>
        <pc:spChg chg="del">
          <ac:chgData name="Hailey Banack" userId="df58c6bd-3e89-4835-b83d-a52c76bdafc9" providerId="ADAL" clId="{173DE3FB-CE35-C448-806E-EC7E5F292B86}" dt="2024-10-18T20:00:08.462" v="2277" actId="21"/>
          <ac:spMkLst>
            <pc:docMk/>
            <pc:sldMk cId="0" sldId="281"/>
            <ac:spMk id="733" creationId="{00000000-0000-0000-0000-000000000000}"/>
          </ac:spMkLst>
        </pc:spChg>
        <pc:spChg chg="del">
          <ac:chgData name="Hailey Banack" userId="df58c6bd-3e89-4835-b83d-a52c76bdafc9" providerId="ADAL" clId="{173DE3FB-CE35-C448-806E-EC7E5F292B86}" dt="2024-10-18T20:00:08.462" v="2277" actId="21"/>
          <ac:spMkLst>
            <pc:docMk/>
            <pc:sldMk cId="0" sldId="281"/>
            <ac:spMk id="734" creationId="{00000000-0000-0000-0000-000000000000}"/>
          </ac:spMkLst>
        </pc:spChg>
        <pc:spChg chg="del">
          <ac:chgData name="Hailey Banack" userId="df58c6bd-3e89-4835-b83d-a52c76bdafc9" providerId="ADAL" clId="{173DE3FB-CE35-C448-806E-EC7E5F292B86}" dt="2024-10-18T20:00:08.462" v="2277" actId="21"/>
          <ac:spMkLst>
            <pc:docMk/>
            <pc:sldMk cId="0" sldId="281"/>
            <ac:spMk id="735" creationId="{00000000-0000-0000-0000-000000000000}"/>
          </ac:spMkLst>
        </pc:spChg>
        <pc:picChg chg="del">
          <ac:chgData name="Hailey Banack" userId="df58c6bd-3e89-4835-b83d-a52c76bdafc9" providerId="ADAL" clId="{173DE3FB-CE35-C448-806E-EC7E5F292B86}" dt="2024-10-18T19:59:40.195" v="2264" actId="478"/>
          <ac:picMkLst>
            <pc:docMk/>
            <pc:sldMk cId="0" sldId="281"/>
            <ac:picMk id="738" creationId="{00000000-0000-0000-0000-000000000000}"/>
          </ac:picMkLst>
        </pc:picChg>
        <pc:picChg chg="del">
          <ac:chgData name="Hailey Banack" userId="df58c6bd-3e89-4835-b83d-a52c76bdafc9" providerId="ADAL" clId="{173DE3FB-CE35-C448-806E-EC7E5F292B86}" dt="2024-10-18T19:59:46.829" v="2269" actId="478"/>
          <ac:picMkLst>
            <pc:docMk/>
            <pc:sldMk cId="0" sldId="281"/>
            <ac:picMk id="739" creationId="{00000000-0000-0000-0000-000000000000}"/>
          </ac:picMkLst>
        </pc:picChg>
        <pc:picChg chg="del">
          <ac:chgData name="Hailey Banack" userId="df58c6bd-3e89-4835-b83d-a52c76bdafc9" providerId="ADAL" clId="{173DE3FB-CE35-C448-806E-EC7E5F292B86}" dt="2024-10-18T19:59:54.162" v="2273" actId="478"/>
          <ac:picMkLst>
            <pc:docMk/>
            <pc:sldMk cId="0" sldId="281"/>
            <ac:picMk id="740" creationId="{00000000-0000-0000-0000-000000000000}"/>
          </ac:picMkLst>
        </pc:picChg>
        <pc:picChg chg="del">
          <ac:chgData name="Hailey Banack" userId="df58c6bd-3e89-4835-b83d-a52c76bdafc9" providerId="ADAL" clId="{173DE3FB-CE35-C448-806E-EC7E5F292B86}" dt="2024-10-18T20:00:08.462" v="2277" actId="21"/>
          <ac:picMkLst>
            <pc:docMk/>
            <pc:sldMk cId="0" sldId="281"/>
            <ac:picMk id="741" creationId="{00000000-0000-0000-0000-000000000000}"/>
          </ac:picMkLst>
        </pc:picChg>
        <pc:picChg chg="del">
          <ac:chgData name="Hailey Banack" userId="df58c6bd-3e89-4835-b83d-a52c76bdafc9" providerId="ADAL" clId="{173DE3FB-CE35-C448-806E-EC7E5F292B86}" dt="2024-10-18T20:00:08.462" v="2277" actId="21"/>
          <ac:picMkLst>
            <pc:docMk/>
            <pc:sldMk cId="0" sldId="281"/>
            <ac:picMk id="742" creationId="{00000000-0000-0000-0000-000000000000}"/>
          </ac:picMkLst>
        </pc:picChg>
        <pc:picChg chg="del">
          <ac:chgData name="Hailey Banack" userId="df58c6bd-3e89-4835-b83d-a52c76bdafc9" providerId="ADAL" clId="{173DE3FB-CE35-C448-806E-EC7E5F292B86}" dt="2024-10-18T20:00:08.462" v="2277" actId="21"/>
          <ac:picMkLst>
            <pc:docMk/>
            <pc:sldMk cId="0" sldId="281"/>
            <ac:picMk id="743" creationId="{00000000-0000-0000-0000-000000000000}"/>
          </ac:picMkLst>
        </pc:picChg>
        <pc:cxnChg chg="del">
          <ac:chgData name="Hailey Banack" userId="df58c6bd-3e89-4835-b83d-a52c76bdafc9" providerId="ADAL" clId="{173DE3FB-CE35-C448-806E-EC7E5F292B86}" dt="2024-10-18T19:59:43.702" v="2266" actId="478"/>
          <ac:cxnSpMkLst>
            <pc:docMk/>
            <pc:sldMk cId="0" sldId="281"/>
            <ac:cxnSpMk id="736" creationId="{00000000-0000-0000-0000-000000000000}"/>
          </ac:cxnSpMkLst>
        </pc:cxnChg>
        <pc:cxnChg chg="del">
          <ac:chgData name="Hailey Banack" userId="df58c6bd-3e89-4835-b83d-a52c76bdafc9" providerId="ADAL" clId="{173DE3FB-CE35-C448-806E-EC7E5F292B86}" dt="2024-10-18T20:00:08.462" v="2277" actId="21"/>
          <ac:cxnSpMkLst>
            <pc:docMk/>
            <pc:sldMk cId="0" sldId="281"/>
            <ac:cxnSpMk id="737" creationId="{00000000-0000-0000-0000-000000000000}"/>
          </ac:cxnSpMkLst>
        </pc:cxnChg>
      </pc:sldChg>
      <pc:sldChg chg="del">
        <pc:chgData name="Hailey Banack" userId="df58c6bd-3e89-4835-b83d-a52c76bdafc9" providerId="ADAL" clId="{173DE3FB-CE35-C448-806E-EC7E5F292B86}" dt="2024-10-18T19:56:44.338" v="2260" actId="2696"/>
        <pc:sldMkLst>
          <pc:docMk/>
          <pc:sldMk cId="0" sldId="290"/>
        </pc:sldMkLst>
      </pc:sldChg>
      <pc:sldChg chg="del">
        <pc:chgData name="Hailey Banack" userId="df58c6bd-3e89-4835-b83d-a52c76bdafc9" providerId="ADAL" clId="{173DE3FB-CE35-C448-806E-EC7E5F292B86}" dt="2024-10-18T19:56:45.302" v="2261" actId="2696"/>
        <pc:sldMkLst>
          <pc:docMk/>
          <pc:sldMk cId="0" sldId="310"/>
        </pc:sldMkLst>
      </pc:sldChg>
      <pc:sldChg chg="addSp delSp modSp add mod delAnim modAnim">
        <pc:chgData name="Hailey Banack" userId="df58c6bd-3e89-4835-b83d-a52c76bdafc9" providerId="ADAL" clId="{173DE3FB-CE35-C448-806E-EC7E5F292B86}" dt="2024-10-18T20:23:48.653" v="2844" actId="1037"/>
        <pc:sldMkLst>
          <pc:docMk/>
          <pc:sldMk cId="4122485879" sldId="311"/>
        </pc:sldMkLst>
        <pc:spChg chg="add del mod">
          <ac:chgData name="Hailey Banack" userId="df58c6bd-3e89-4835-b83d-a52c76bdafc9" providerId="ADAL" clId="{173DE3FB-CE35-C448-806E-EC7E5F292B86}" dt="2024-10-18T19:52:15.358" v="2041" actId="478"/>
          <ac:spMkLst>
            <pc:docMk/>
            <pc:sldMk cId="4122485879" sldId="311"/>
            <ac:spMk id="3" creationId="{9C17F36F-DC49-B35A-79F2-57674812A0EB}"/>
          </ac:spMkLst>
        </pc:spChg>
        <pc:spChg chg="add mod">
          <ac:chgData name="Hailey Banack" userId="df58c6bd-3e89-4835-b83d-a52c76bdafc9" providerId="ADAL" clId="{173DE3FB-CE35-C448-806E-EC7E5F292B86}" dt="2024-10-18T20:14:43.291" v="2691" actId="1076"/>
          <ac:spMkLst>
            <pc:docMk/>
            <pc:sldMk cId="4122485879" sldId="311"/>
            <ac:spMk id="5" creationId="{6BE11856-6E4A-077A-1869-1A9C0C787DE0}"/>
          </ac:spMkLst>
        </pc:spChg>
        <pc:spChg chg="add del mod">
          <ac:chgData name="Hailey Banack" userId="df58c6bd-3e89-4835-b83d-a52c76bdafc9" providerId="ADAL" clId="{173DE3FB-CE35-C448-806E-EC7E5F292B86}" dt="2024-10-18T20:09:27.602" v="2515" actId="478"/>
          <ac:spMkLst>
            <pc:docMk/>
            <pc:sldMk cId="4122485879" sldId="311"/>
            <ac:spMk id="6" creationId="{F0BB84D4-BB7A-2F43-C50B-F87499D5D53A}"/>
          </ac:spMkLst>
        </pc:spChg>
        <pc:spChg chg="add del mod">
          <ac:chgData name="Hailey Banack" userId="df58c6bd-3e89-4835-b83d-a52c76bdafc9" providerId="ADAL" clId="{173DE3FB-CE35-C448-806E-EC7E5F292B86}" dt="2024-10-18T20:09:46.746" v="2520" actId="478"/>
          <ac:spMkLst>
            <pc:docMk/>
            <pc:sldMk cId="4122485879" sldId="311"/>
            <ac:spMk id="7" creationId="{F3B4B451-2068-8F9C-18B1-5BFF9A11F616}"/>
          </ac:spMkLst>
        </pc:spChg>
        <pc:spChg chg="add del mod">
          <ac:chgData name="Hailey Banack" userId="df58c6bd-3e89-4835-b83d-a52c76bdafc9" providerId="ADAL" clId="{173DE3FB-CE35-C448-806E-EC7E5F292B86}" dt="2024-10-18T20:09:48.119" v="2521" actId="478"/>
          <ac:spMkLst>
            <pc:docMk/>
            <pc:sldMk cId="4122485879" sldId="311"/>
            <ac:spMk id="8" creationId="{9656C47F-E908-AFBE-C541-671E8D9DAEBD}"/>
          </ac:spMkLst>
        </pc:spChg>
        <pc:spChg chg="add mod">
          <ac:chgData name="Hailey Banack" userId="df58c6bd-3e89-4835-b83d-a52c76bdafc9" providerId="ADAL" clId="{173DE3FB-CE35-C448-806E-EC7E5F292B86}" dt="2024-10-18T20:22:43.123" v="2824" actId="1076"/>
          <ac:spMkLst>
            <pc:docMk/>
            <pc:sldMk cId="4122485879" sldId="311"/>
            <ac:spMk id="9" creationId="{5EEC4FD6-4B76-AED2-611B-8D47BEFAAA50}"/>
          </ac:spMkLst>
        </pc:spChg>
        <pc:spChg chg="add del mod">
          <ac:chgData name="Hailey Banack" userId="df58c6bd-3e89-4835-b83d-a52c76bdafc9" providerId="ADAL" clId="{173DE3FB-CE35-C448-806E-EC7E5F292B86}" dt="2024-10-18T20:07:44.919" v="2471" actId="478"/>
          <ac:spMkLst>
            <pc:docMk/>
            <pc:sldMk cId="4122485879" sldId="311"/>
            <ac:spMk id="10" creationId="{5F4C8DAE-9905-D4E3-19CA-6B69559564F3}"/>
          </ac:spMkLst>
        </pc:spChg>
        <pc:spChg chg="add del mod">
          <ac:chgData name="Hailey Banack" userId="df58c6bd-3e89-4835-b83d-a52c76bdafc9" providerId="ADAL" clId="{173DE3FB-CE35-C448-806E-EC7E5F292B86}" dt="2024-10-18T20:08:11.803" v="2494" actId="478"/>
          <ac:spMkLst>
            <pc:docMk/>
            <pc:sldMk cId="4122485879" sldId="311"/>
            <ac:spMk id="11" creationId="{A8E87A85-C0D9-AD29-8A27-01367F6797D4}"/>
          </ac:spMkLst>
        </pc:spChg>
        <pc:spChg chg="mod">
          <ac:chgData name="Hailey Banack" userId="df58c6bd-3e89-4835-b83d-a52c76bdafc9" providerId="ADAL" clId="{173DE3FB-CE35-C448-806E-EC7E5F292B86}" dt="2024-10-18T19:55:23.986" v="2258"/>
          <ac:spMkLst>
            <pc:docMk/>
            <pc:sldMk cId="4122485879" sldId="311"/>
            <ac:spMk id="13" creationId="{28AE61F8-BF83-74E2-97F9-E5E91DE0017B}"/>
          </ac:spMkLst>
        </pc:spChg>
        <pc:spChg chg="del">
          <ac:chgData name="Hailey Banack" userId="df58c6bd-3e89-4835-b83d-a52c76bdafc9" providerId="ADAL" clId="{173DE3FB-CE35-C448-806E-EC7E5F292B86}" dt="2024-10-18T19:56:38.121" v="2259" actId="478"/>
          <ac:spMkLst>
            <pc:docMk/>
            <pc:sldMk cId="4122485879" sldId="311"/>
            <ac:spMk id="15" creationId="{08BD3C8A-2E92-70C4-7D3C-1384F175DD2A}"/>
          </ac:spMkLst>
        </pc:spChg>
        <pc:spChg chg="add mod">
          <ac:chgData name="Hailey Banack" userId="df58c6bd-3e89-4835-b83d-a52c76bdafc9" providerId="ADAL" clId="{173DE3FB-CE35-C448-806E-EC7E5F292B86}" dt="2024-10-18T20:00:12.230" v="2278"/>
          <ac:spMkLst>
            <pc:docMk/>
            <pc:sldMk cId="4122485879" sldId="311"/>
            <ac:spMk id="18" creationId="{53B99D83-4B1D-530D-C3EB-44FCF9E4033C}"/>
          </ac:spMkLst>
        </pc:spChg>
        <pc:spChg chg="add mod">
          <ac:chgData name="Hailey Banack" userId="df58c6bd-3e89-4835-b83d-a52c76bdafc9" providerId="ADAL" clId="{173DE3FB-CE35-C448-806E-EC7E5F292B86}" dt="2024-10-18T20:22:49.287" v="2826" actId="1076"/>
          <ac:spMkLst>
            <pc:docMk/>
            <pc:sldMk cId="4122485879" sldId="311"/>
            <ac:spMk id="20" creationId="{E1B4DB8A-42D9-75A1-4085-140E10794D3C}"/>
          </ac:spMkLst>
        </pc:spChg>
        <pc:spChg chg="add mod">
          <ac:chgData name="Hailey Banack" userId="df58c6bd-3e89-4835-b83d-a52c76bdafc9" providerId="ADAL" clId="{173DE3FB-CE35-C448-806E-EC7E5F292B86}" dt="2024-10-18T20:22:54.969" v="2827" actId="1076"/>
          <ac:spMkLst>
            <pc:docMk/>
            <pc:sldMk cId="4122485879" sldId="311"/>
            <ac:spMk id="21" creationId="{D3792377-65DB-2E66-98BD-D1CB07C4B683}"/>
          </ac:spMkLst>
        </pc:spChg>
        <pc:spChg chg="add mod">
          <ac:chgData name="Hailey Banack" userId="df58c6bd-3e89-4835-b83d-a52c76bdafc9" providerId="ADAL" clId="{173DE3FB-CE35-C448-806E-EC7E5F292B86}" dt="2024-10-18T20:23:12.975" v="2833" actId="1076"/>
          <ac:spMkLst>
            <pc:docMk/>
            <pc:sldMk cId="4122485879" sldId="311"/>
            <ac:spMk id="23" creationId="{5BF1A284-94B5-DB46-7063-8374C3F93F23}"/>
          </ac:spMkLst>
        </pc:spChg>
        <pc:spChg chg="add mod">
          <ac:chgData name="Hailey Banack" userId="df58c6bd-3e89-4835-b83d-a52c76bdafc9" providerId="ADAL" clId="{173DE3FB-CE35-C448-806E-EC7E5F292B86}" dt="2024-10-18T20:23:31.090" v="2837" actId="14100"/>
          <ac:spMkLst>
            <pc:docMk/>
            <pc:sldMk cId="4122485879" sldId="311"/>
            <ac:spMk id="24" creationId="{0944F106-3A61-4488-F942-B7FB6353DDB8}"/>
          </ac:spMkLst>
        </pc:spChg>
        <pc:spChg chg="add del mod">
          <ac:chgData name="Hailey Banack" userId="df58c6bd-3e89-4835-b83d-a52c76bdafc9" providerId="ADAL" clId="{173DE3FB-CE35-C448-806E-EC7E5F292B86}" dt="2024-10-18T20:12:28.442" v="2670"/>
          <ac:spMkLst>
            <pc:docMk/>
            <pc:sldMk cId="4122485879" sldId="311"/>
            <ac:spMk id="26" creationId="{B4F50CAD-2B29-AEF9-F2FA-31E1DDB662EE}"/>
          </ac:spMkLst>
        </pc:spChg>
        <pc:spChg chg="add mod">
          <ac:chgData name="Hailey Banack" userId="df58c6bd-3e89-4835-b83d-a52c76bdafc9" providerId="ADAL" clId="{173DE3FB-CE35-C448-806E-EC7E5F292B86}" dt="2024-10-18T20:23:41.035" v="2839" actId="1076"/>
          <ac:spMkLst>
            <pc:docMk/>
            <pc:sldMk cId="4122485879" sldId="311"/>
            <ac:spMk id="27" creationId="{47075B2D-B1FD-6DD6-CCBA-10D18DE86564}"/>
          </ac:spMkLst>
        </pc:spChg>
        <pc:spChg chg="add del">
          <ac:chgData name="Hailey Banack" userId="df58c6bd-3e89-4835-b83d-a52c76bdafc9" providerId="ADAL" clId="{173DE3FB-CE35-C448-806E-EC7E5F292B86}" dt="2024-10-18T20:12:53.622" v="2672" actId="22"/>
          <ac:spMkLst>
            <pc:docMk/>
            <pc:sldMk cId="4122485879" sldId="311"/>
            <ac:spMk id="29" creationId="{0FA0F6A6-8371-0CCD-1012-7C7B6B626E75}"/>
          </ac:spMkLst>
        </pc:spChg>
        <pc:spChg chg="add del mod">
          <ac:chgData name="Hailey Banack" userId="df58c6bd-3e89-4835-b83d-a52c76bdafc9" providerId="ADAL" clId="{173DE3FB-CE35-C448-806E-EC7E5F292B86}" dt="2024-10-18T20:13:04.367" v="2676" actId="478"/>
          <ac:spMkLst>
            <pc:docMk/>
            <pc:sldMk cId="4122485879" sldId="311"/>
            <ac:spMk id="30" creationId="{536B4A71-F5C6-D6EA-852A-05C4B9687280}"/>
          </ac:spMkLst>
        </pc:spChg>
        <pc:spChg chg="mod">
          <ac:chgData name="Hailey Banack" userId="df58c6bd-3e89-4835-b83d-a52c76bdafc9" providerId="ADAL" clId="{173DE3FB-CE35-C448-806E-EC7E5F292B86}" dt="2024-10-18T20:16:56.644" v="2711"/>
          <ac:spMkLst>
            <pc:docMk/>
            <pc:sldMk cId="4122485879" sldId="311"/>
            <ac:spMk id="34" creationId="{C3E246ED-0503-266C-CA68-1B8D75489269}"/>
          </ac:spMkLst>
        </pc:spChg>
        <pc:spChg chg="mod">
          <ac:chgData name="Hailey Banack" userId="df58c6bd-3e89-4835-b83d-a52c76bdafc9" providerId="ADAL" clId="{173DE3FB-CE35-C448-806E-EC7E5F292B86}" dt="2024-10-18T20:16:56.644" v="2711"/>
          <ac:spMkLst>
            <pc:docMk/>
            <pc:sldMk cId="4122485879" sldId="311"/>
            <ac:spMk id="35" creationId="{9F62E35C-597C-45F0-C668-0C7398CA1980}"/>
          </ac:spMkLst>
        </pc:spChg>
        <pc:spChg chg="mod">
          <ac:chgData name="Hailey Banack" userId="df58c6bd-3e89-4835-b83d-a52c76bdafc9" providerId="ADAL" clId="{173DE3FB-CE35-C448-806E-EC7E5F292B86}" dt="2024-10-18T20:16:56.644" v="2711"/>
          <ac:spMkLst>
            <pc:docMk/>
            <pc:sldMk cId="4122485879" sldId="311"/>
            <ac:spMk id="36" creationId="{F1E30C29-8BB3-7FA3-BB87-24295A8213A7}"/>
          </ac:spMkLst>
        </pc:spChg>
        <pc:spChg chg="add del mod">
          <ac:chgData name="Hailey Banack" userId="df58c6bd-3e89-4835-b83d-a52c76bdafc9" providerId="ADAL" clId="{173DE3FB-CE35-C448-806E-EC7E5F292B86}" dt="2024-10-18T20:17:12.154" v="2716"/>
          <ac:spMkLst>
            <pc:docMk/>
            <pc:sldMk cId="4122485879" sldId="311"/>
            <ac:spMk id="37" creationId="{C12BB1CD-0B48-1B0F-CA50-F35486497B49}"/>
          </ac:spMkLst>
        </pc:spChg>
        <pc:spChg chg="add mod">
          <ac:chgData name="Hailey Banack" userId="df58c6bd-3e89-4835-b83d-a52c76bdafc9" providerId="ADAL" clId="{173DE3FB-CE35-C448-806E-EC7E5F292B86}" dt="2024-10-18T20:22:13.261" v="2821" actId="1076"/>
          <ac:spMkLst>
            <pc:docMk/>
            <pc:sldMk cId="4122485879" sldId="311"/>
            <ac:spMk id="41" creationId="{C3733637-6038-013B-E53D-7E952C9DDA2F}"/>
          </ac:spMkLst>
        </pc:spChg>
        <pc:spChg chg="del">
          <ac:chgData name="Hailey Banack" userId="df58c6bd-3e89-4835-b83d-a52c76bdafc9" providerId="ADAL" clId="{173DE3FB-CE35-C448-806E-EC7E5F292B86}" dt="2024-10-18T19:52:13.129" v="2040" actId="478"/>
          <ac:spMkLst>
            <pc:docMk/>
            <pc:sldMk cId="4122485879" sldId="311"/>
            <ac:spMk id="406" creationId="{00000000-0000-0000-0000-000000000000}"/>
          </ac:spMkLst>
        </pc:spChg>
        <pc:grpChg chg="add del mod">
          <ac:chgData name="Hailey Banack" userId="df58c6bd-3e89-4835-b83d-a52c76bdafc9" providerId="ADAL" clId="{173DE3FB-CE35-C448-806E-EC7E5F292B86}" dt="2024-10-18T20:17:02.911" v="2714" actId="478"/>
          <ac:grpSpMkLst>
            <pc:docMk/>
            <pc:sldMk cId="4122485879" sldId="311"/>
            <ac:grpSpMk id="33" creationId="{BD7A70AD-E2E0-8804-D5F8-870B3E20A208}"/>
          </ac:grpSpMkLst>
        </pc:grpChg>
        <pc:picChg chg="del">
          <ac:chgData name="Hailey Banack" userId="df58c6bd-3e89-4835-b83d-a52c76bdafc9" providerId="ADAL" clId="{173DE3FB-CE35-C448-806E-EC7E5F292B86}" dt="2024-10-18T19:52:09.801" v="2039" actId="478"/>
          <ac:picMkLst>
            <pc:docMk/>
            <pc:sldMk cId="4122485879" sldId="311"/>
            <ac:picMk id="4" creationId="{8B5277FE-BF3E-4235-7DA9-FFCE489A66B2}"/>
          </ac:picMkLst>
        </pc:picChg>
        <pc:picChg chg="add del mod">
          <ac:chgData name="Hailey Banack" userId="df58c6bd-3e89-4835-b83d-a52c76bdafc9" providerId="ADAL" clId="{173DE3FB-CE35-C448-806E-EC7E5F292B86}" dt="2024-10-18T20:19:23.514" v="2744" actId="478"/>
          <ac:picMkLst>
            <pc:docMk/>
            <pc:sldMk cId="4122485879" sldId="311"/>
            <ac:picMk id="14" creationId="{3574AA70-8CE3-7250-FF3E-1860F02F0183}"/>
          </ac:picMkLst>
        </pc:picChg>
        <pc:picChg chg="add del mod">
          <ac:chgData name="Hailey Banack" userId="df58c6bd-3e89-4835-b83d-a52c76bdafc9" providerId="ADAL" clId="{173DE3FB-CE35-C448-806E-EC7E5F292B86}" dt="2024-10-18T20:07:34.096" v="2467" actId="478"/>
          <ac:picMkLst>
            <pc:docMk/>
            <pc:sldMk cId="4122485879" sldId="311"/>
            <ac:picMk id="16" creationId="{C5C1B257-E722-E14F-BA9C-A07417B8B30B}"/>
          </ac:picMkLst>
        </pc:picChg>
        <pc:picChg chg="add del mod">
          <ac:chgData name="Hailey Banack" userId="df58c6bd-3e89-4835-b83d-a52c76bdafc9" providerId="ADAL" clId="{173DE3FB-CE35-C448-806E-EC7E5F292B86}" dt="2024-10-18T20:07:37.298" v="2468" actId="478"/>
          <ac:picMkLst>
            <pc:docMk/>
            <pc:sldMk cId="4122485879" sldId="311"/>
            <ac:picMk id="17" creationId="{DCEE4EB8-881C-E519-616F-0943B1C265C3}"/>
          </ac:picMkLst>
        </pc:picChg>
        <pc:picChg chg="add del mod">
          <ac:chgData name="Hailey Banack" userId="df58c6bd-3e89-4835-b83d-a52c76bdafc9" providerId="ADAL" clId="{173DE3FB-CE35-C448-806E-EC7E5F292B86}" dt="2024-10-18T20:19:25.426" v="2745" actId="478"/>
          <ac:picMkLst>
            <pc:docMk/>
            <pc:sldMk cId="4122485879" sldId="311"/>
            <ac:picMk id="19" creationId="{EF0686CC-9999-8554-3B49-D6417D98C21E}"/>
          </ac:picMkLst>
        </pc:picChg>
        <pc:picChg chg="add del mod">
          <ac:chgData name="Hailey Banack" userId="df58c6bd-3e89-4835-b83d-a52c76bdafc9" providerId="ADAL" clId="{173DE3FB-CE35-C448-806E-EC7E5F292B86}" dt="2024-10-18T20:19:26.595" v="2746" actId="478"/>
          <ac:picMkLst>
            <pc:docMk/>
            <pc:sldMk cId="4122485879" sldId="311"/>
            <ac:picMk id="22" creationId="{FC35B8B0-848D-C147-9ACA-34FF9D4D08FF}"/>
          </ac:picMkLst>
        </pc:picChg>
        <pc:picChg chg="add mod">
          <ac:chgData name="Hailey Banack" userId="df58c6bd-3e89-4835-b83d-a52c76bdafc9" providerId="ADAL" clId="{173DE3FB-CE35-C448-806E-EC7E5F292B86}" dt="2024-10-18T20:22:16.113" v="2822" actId="1076"/>
          <ac:picMkLst>
            <pc:docMk/>
            <pc:sldMk cId="4122485879" sldId="311"/>
            <ac:picMk id="32" creationId="{09B62062-15F9-41DB-8B9F-E27DC49C2064}"/>
          </ac:picMkLst>
        </pc:picChg>
        <pc:picChg chg="add mod">
          <ac:chgData name="Hailey Banack" userId="df58c6bd-3e89-4835-b83d-a52c76bdafc9" providerId="ADAL" clId="{173DE3FB-CE35-C448-806E-EC7E5F292B86}" dt="2024-10-18T20:23:48.653" v="2844" actId="1037"/>
          <ac:picMkLst>
            <pc:docMk/>
            <pc:sldMk cId="4122485879" sldId="311"/>
            <ac:picMk id="38" creationId="{07E0691D-8C7A-78F2-A6C1-37674C36E161}"/>
          </ac:picMkLst>
        </pc:picChg>
        <pc:picChg chg="add mod">
          <ac:chgData name="Hailey Banack" userId="df58c6bd-3e89-4835-b83d-a52c76bdafc9" providerId="ADAL" clId="{173DE3FB-CE35-C448-806E-EC7E5F292B86}" dt="2024-10-18T20:23:44.142" v="2840" actId="1076"/>
          <ac:picMkLst>
            <pc:docMk/>
            <pc:sldMk cId="4122485879" sldId="311"/>
            <ac:picMk id="39" creationId="{4E281092-FA3A-B7A6-71B0-F0581EF3CE88}"/>
          </ac:picMkLst>
        </pc:picChg>
        <pc:picChg chg="add mod">
          <ac:chgData name="Hailey Banack" userId="df58c6bd-3e89-4835-b83d-a52c76bdafc9" providerId="ADAL" clId="{173DE3FB-CE35-C448-806E-EC7E5F292B86}" dt="2024-10-18T20:22:28.880" v="2823"/>
          <ac:picMkLst>
            <pc:docMk/>
            <pc:sldMk cId="4122485879" sldId="311"/>
            <ac:picMk id="40" creationId="{F14A2624-3318-1E68-CC80-D2641AC441D9}"/>
          </ac:picMkLst>
        </pc:picChg>
        <pc:cxnChg chg="add mod">
          <ac:chgData name="Hailey Banack" userId="df58c6bd-3e89-4835-b83d-a52c76bdafc9" providerId="ADAL" clId="{173DE3FB-CE35-C448-806E-EC7E5F292B86}" dt="2024-10-18T20:23:01.317" v="2830" actId="1076"/>
          <ac:cxnSpMkLst>
            <pc:docMk/>
            <pc:sldMk cId="4122485879" sldId="311"/>
            <ac:cxnSpMk id="12" creationId="{E5FB97B4-A432-EEB3-A2AA-57669BE118D9}"/>
          </ac:cxnSpMkLst>
        </pc:cxnChg>
      </pc:sldChg>
      <pc:sldChg chg="modSp add mod">
        <pc:chgData name="Hailey Banack" userId="df58c6bd-3e89-4835-b83d-a52c76bdafc9" providerId="ADAL" clId="{173DE3FB-CE35-C448-806E-EC7E5F292B86}" dt="2024-10-18T20:25:24.050" v="2886" actId="20577"/>
        <pc:sldMkLst>
          <pc:docMk/>
          <pc:sldMk cId="875366969" sldId="312"/>
        </pc:sldMkLst>
        <pc:spChg chg="mod">
          <ac:chgData name="Hailey Banack" userId="df58c6bd-3e89-4835-b83d-a52c76bdafc9" providerId="ADAL" clId="{173DE3FB-CE35-C448-806E-EC7E5F292B86}" dt="2024-10-18T20:25:24.050" v="2886" actId="20577"/>
          <ac:spMkLst>
            <pc:docMk/>
            <pc:sldMk cId="875366969" sldId="312"/>
            <ac:spMk id="375" creationId="{00000000-0000-0000-0000-000000000000}"/>
          </ac:spMkLst>
        </pc:spChg>
      </pc:sldChg>
      <pc:sldMasterChg chg="delSldLayout">
        <pc:chgData name="Hailey Banack" userId="df58c6bd-3e89-4835-b83d-a52c76bdafc9" providerId="ADAL" clId="{173DE3FB-CE35-C448-806E-EC7E5F292B86}" dt="2024-10-18T20:00:14.397" v="2280" actId="2696"/>
        <pc:sldMasterMkLst>
          <pc:docMk/>
          <pc:sldMasterMk cId="0" sldId="2147483692"/>
        </pc:sldMasterMkLst>
        <pc:sldLayoutChg chg="del">
          <pc:chgData name="Hailey Banack" userId="df58c6bd-3e89-4835-b83d-a52c76bdafc9" providerId="ADAL" clId="{173DE3FB-CE35-C448-806E-EC7E5F292B86}" dt="2024-10-18T20:00:14.397" v="2280" actId="2696"/>
          <pc:sldLayoutMkLst>
            <pc:docMk/>
            <pc:sldMasterMk cId="0" sldId="2147483692"/>
            <pc:sldLayoutMk cId="185766506" sldId="2147483693"/>
          </pc:sldLayoutMkLst>
        </pc:sldLayoutChg>
        <pc:sldLayoutChg chg="del">
          <pc:chgData name="Hailey Banack" userId="df58c6bd-3e89-4835-b83d-a52c76bdafc9" providerId="ADAL" clId="{173DE3FB-CE35-C448-806E-EC7E5F292B86}" dt="2024-10-18T19:56:45.303" v="2262" actId="2696"/>
          <pc:sldLayoutMkLst>
            <pc:docMk/>
            <pc:sldMasterMk cId="0" sldId="2147483692"/>
            <pc:sldLayoutMk cId="3831438544" sldId="2147483693"/>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06" name="Google Shape;30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1"/>
        <p:cNvGrpSpPr/>
        <p:nvPr/>
      </p:nvGrpSpPr>
      <p:grpSpPr>
        <a:xfrm>
          <a:off x="0" y="0"/>
          <a:ext cx="0" cy="0"/>
          <a:chOff x="0" y="0"/>
          <a:chExt cx="0" cy="0"/>
        </a:xfrm>
      </p:grpSpPr>
      <p:sp>
        <p:nvSpPr>
          <p:cNvPr id="362" name="Google Shape;362;g1209571f4d9_0_58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63" name="Google Shape;363;g1209571f4d9_0_58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8"/>
        <p:cNvGrpSpPr/>
        <p:nvPr/>
      </p:nvGrpSpPr>
      <p:grpSpPr>
        <a:xfrm>
          <a:off x="0" y="0"/>
          <a:ext cx="0" cy="0"/>
          <a:chOff x="0" y="0"/>
          <a:chExt cx="0" cy="0"/>
        </a:xfrm>
      </p:grpSpPr>
      <p:sp>
        <p:nvSpPr>
          <p:cNvPr id="339" name="Google Shape;339;g853034354b_0_6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40" name="Google Shape;340;g853034354b_0_6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2"/>
        <p:cNvGrpSpPr/>
        <p:nvPr/>
      </p:nvGrpSpPr>
      <p:grpSpPr>
        <a:xfrm>
          <a:off x="0" y="0"/>
          <a:ext cx="0" cy="0"/>
          <a:chOff x="0" y="0"/>
          <a:chExt cx="0" cy="0"/>
        </a:xfrm>
      </p:grpSpPr>
      <p:sp>
        <p:nvSpPr>
          <p:cNvPr id="323" name="Google Shape;323;g777e314435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24" name="Google Shape;324;g777e314435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g85303435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4" name="Google Shape;404;g85303435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2"/>
        <p:cNvGrpSpPr/>
        <p:nvPr/>
      </p:nvGrpSpPr>
      <p:grpSpPr>
        <a:xfrm>
          <a:off x="0" y="0"/>
          <a:ext cx="0" cy="0"/>
          <a:chOff x="0" y="0"/>
          <a:chExt cx="0" cy="0"/>
        </a:xfrm>
      </p:grpSpPr>
      <p:sp>
        <p:nvSpPr>
          <p:cNvPr id="403" name="Google Shape;403;g853034354b_0_4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04" name="Google Shape;404;g853034354b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428097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g853034354b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373" name="Google Shape;373;g853034354b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8635841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853034354b_0_2476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853034354b_0_2476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8"/>
        <p:cNvGrpSpPr/>
        <p:nvPr/>
      </p:nvGrpSpPr>
      <p:grpSpPr>
        <a:xfrm>
          <a:off x="0" y="0"/>
          <a:ext cx="0" cy="0"/>
          <a:chOff x="0" y="0"/>
          <a:chExt cx="0" cy="0"/>
        </a:xfrm>
      </p:grpSpPr>
      <p:pic>
        <p:nvPicPr>
          <p:cNvPr id="9" name="Google Shape;9;p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 name="Google Shape;10;p2"/>
          <p:cNvPicPr preferRelativeResize="0"/>
          <p:nvPr/>
        </p:nvPicPr>
        <p:blipFill rotWithShape="1">
          <a:blip r:embed="rId3">
            <a:alphaModFix/>
          </a:blip>
          <a:srcRect b="61089"/>
          <a:stretch/>
        </p:blipFill>
        <p:spPr>
          <a:xfrm rot="-620881">
            <a:off x="1853551" y="40483"/>
            <a:ext cx="2068426" cy="1772790"/>
          </a:xfrm>
          <a:prstGeom prst="rect">
            <a:avLst/>
          </a:prstGeom>
          <a:noFill/>
          <a:ln>
            <a:noFill/>
          </a:ln>
        </p:spPr>
      </p:pic>
      <p:pic>
        <p:nvPicPr>
          <p:cNvPr id="11" name="Google Shape;11;p2"/>
          <p:cNvPicPr preferRelativeResize="0"/>
          <p:nvPr/>
        </p:nvPicPr>
        <p:blipFill rotWithShape="1">
          <a:blip r:embed="rId4">
            <a:alphaModFix/>
          </a:blip>
          <a:srcRect r="1545" b="6838"/>
          <a:stretch/>
        </p:blipFill>
        <p:spPr>
          <a:xfrm>
            <a:off x="1047887" y="524012"/>
            <a:ext cx="7048226" cy="4102024"/>
          </a:xfrm>
          <a:prstGeom prst="rect">
            <a:avLst/>
          </a:prstGeom>
          <a:noFill/>
          <a:ln>
            <a:noFill/>
          </a:ln>
        </p:spPr>
      </p:pic>
      <p:pic>
        <p:nvPicPr>
          <p:cNvPr id="12" name="Google Shape;12;p2"/>
          <p:cNvPicPr preferRelativeResize="0"/>
          <p:nvPr/>
        </p:nvPicPr>
        <p:blipFill>
          <a:blip r:embed="rId5">
            <a:alphaModFix/>
          </a:blip>
          <a:stretch>
            <a:fillRect/>
          </a:stretch>
        </p:blipFill>
        <p:spPr>
          <a:xfrm>
            <a:off x="1593925" y="2989525"/>
            <a:ext cx="1584774" cy="1852801"/>
          </a:xfrm>
          <a:prstGeom prst="rect">
            <a:avLst/>
          </a:prstGeom>
          <a:noFill/>
          <a:ln>
            <a:noFill/>
          </a:ln>
          <a:effectLst>
            <a:outerShdw blurRad="57150" dist="19050" dir="3300000" algn="bl" rotWithShape="0">
              <a:srgbClr val="000000">
                <a:alpha val="34000"/>
              </a:srgbClr>
            </a:outerShdw>
          </a:effectLst>
        </p:spPr>
      </p:pic>
      <p:sp>
        <p:nvSpPr>
          <p:cNvPr id="13" name="Google Shape;13;p2"/>
          <p:cNvSpPr txBox="1">
            <a:spLocks noGrp="1"/>
          </p:cNvSpPr>
          <p:nvPr>
            <p:ph type="ctrTitle"/>
          </p:nvPr>
        </p:nvSpPr>
        <p:spPr>
          <a:xfrm>
            <a:off x="1532100" y="1728423"/>
            <a:ext cx="6079800" cy="1655100"/>
          </a:xfrm>
          <a:prstGeom prst="rect">
            <a:avLst/>
          </a:prstGeom>
        </p:spPr>
        <p:txBody>
          <a:bodyPr spcFirstLastPara="1" wrap="square" lIns="91425" tIns="91425" rIns="91425" bIns="91425" anchor="b" anchorCtr="0">
            <a:noAutofit/>
          </a:bodyPr>
          <a:lstStyle>
            <a:lvl1pPr lvl="0" algn="ctr">
              <a:lnSpc>
                <a:spcPct val="80000"/>
              </a:lnSpc>
              <a:spcBef>
                <a:spcPts val="0"/>
              </a:spcBef>
              <a:spcAft>
                <a:spcPts val="0"/>
              </a:spcAft>
              <a:buSzPts val="6000"/>
              <a:buNone/>
              <a:defRPr sz="6000"/>
            </a:lvl1pPr>
            <a:lvl2pPr lvl="1" algn="ctr">
              <a:lnSpc>
                <a:spcPct val="80000"/>
              </a:lnSpc>
              <a:spcBef>
                <a:spcPts val="0"/>
              </a:spcBef>
              <a:spcAft>
                <a:spcPts val="0"/>
              </a:spcAft>
              <a:buClr>
                <a:srgbClr val="0B5394"/>
              </a:buClr>
              <a:buSzPts val="6000"/>
              <a:buNone/>
              <a:defRPr sz="6000">
                <a:solidFill>
                  <a:srgbClr val="0B5394"/>
                </a:solidFill>
              </a:defRPr>
            </a:lvl2pPr>
            <a:lvl3pPr lvl="2" algn="ctr">
              <a:lnSpc>
                <a:spcPct val="80000"/>
              </a:lnSpc>
              <a:spcBef>
                <a:spcPts val="0"/>
              </a:spcBef>
              <a:spcAft>
                <a:spcPts val="0"/>
              </a:spcAft>
              <a:buClr>
                <a:srgbClr val="0B5394"/>
              </a:buClr>
              <a:buSzPts val="6000"/>
              <a:buNone/>
              <a:defRPr sz="6000">
                <a:solidFill>
                  <a:srgbClr val="0B5394"/>
                </a:solidFill>
              </a:defRPr>
            </a:lvl3pPr>
            <a:lvl4pPr lvl="3" algn="ctr">
              <a:lnSpc>
                <a:spcPct val="80000"/>
              </a:lnSpc>
              <a:spcBef>
                <a:spcPts val="0"/>
              </a:spcBef>
              <a:spcAft>
                <a:spcPts val="0"/>
              </a:spcAft>
              <a:buClr>
                <a:srgbClr val="0B5394"/>
              </a:buClr>
              <a:buSzPts val="6000"/>
              <a:buNone/>
              <a:defRPr sz="6000">
                <a:solidFill>
                  <a:srgbClr val="0B5394"/>
                </a:solidFill>
              </a:defRPr>
            </a:lvl4pPr>
            <a:lvl5pPr lvl="4" algn="ctr">
              <a:lnSpc>
                <a:spcPct val="80000"/>
              </a:lnSpc>
              <a:spcBef>
                <a:spcPts val="0"/>
              </a:spcBef>
              <a:spcAft>
                <a:spcPts val="0"/>
              </a:spcAft>
              <a:buClr>
                <a:srgbClr val="0B5394"/>
              </a:buClr>
              <a:buSzPts val="6000"/>
              <a:buNone/>
              <a:defRPr sz="6000">
                <a:solidFill>
                  <a:srgbClr val="0B5394"/>
                </a:solidFill>
              </a:defRPr>
            </a:lvl5pPr>
            <a:lvl6pPr lvl="5" algn="ctr">
              <a:lnSpc>
                <a:spcPct val="80000"/>
              </a:lnSpc>
              <a:spcBef>
                <a:spcPts val="0"/>
              </a:spcBef>
              <a:spcAft>
                <a:spcPts val="0"/>
              </a:spcAft>
              <a:buClr>
                <a:srgbClr val="0B5394"/>
              </a:buClr>
              <a:buSzPts val="6000"/>
              <a:buNone/>
              <a:defRPr sz="6000">
                <a:solidFill>
                  <a:srgbClr val="0B5394"/>
                </a:solidFill>
              </a:defRPr>
            </a:lvl6pPr>
            <a:lvl7pPr lvl="6" algn="ctr">
              <a:lnSpc>
                <a:spcPct val="80000"/>
              </a:lnSpc>
              <a:spcBef>
                <a:spcPts val="0"/>
              </a:spcBef>
              <a:spcAft>
                <a:spcPts val="0"/>
              </a:spcAft>
              <a:buClr>
                <a:srgbClr val="0B5394"/>
              </a:buClr>
              <a:buSzPts val="6000"/>
              <a:buNone/>
              <a:defRPr sz="6000">
                <a:solidFill>
                  <a:srgbClr val="0B5394"/>
                </a:solidFill>
              </a:defRPr>
            </a:lvl7pPr>
            <a:lvl8pPr lvl="7" algn="ctr">
              <a:lnSpc>
                <a:spcPct val="80000"/>
              </a:lnSpc>
              <a:spcBef>
                <a:spcPts val="0"/>
              </a:spcBef>
              <a:spcAft>
                <a:spcPts val="0"/>
              </a:spcAft>
              <a:buClr>
                <a:srgbClr val="0B5394"/>
              </a:buClr>
              <a:buSzPts val="6000"/>
              <a:buNone/>
              <a:defRPr sz="6000">
                <a:solidFill>
                  <a:srgbClr val="0B5394"/>
                </a:solidFill>
              </a:defRPr>
            </a:lvl8pPr>
            <a:lvl9pPr lvl="8" algn="ctr">
              <a:lnSpc>
                <a:spcPct val="80000"/>
              </a:lnSpc>
              <a:spcBef>
                <a:spcPts val="0"/>
              </a:spcBef>
              <a:spcAft>
                <a:spcPts val="0"/>
              </a:spcAft>
              <a:buClr>
                <a:srgbClr val="0B5394"/>
              </a:buClr>
              <a:buSzPts val="6000"/>
              <a:buNone/>
              <a:defRPr sz="6000">
                <a:solidFill>
                  <a:srgbClr val="0B5394"/>
                </a:solidFill>
              </a:defRPr>
            </a:lvl9pPr>
          </a:lstStyle>
          <a:p>
            <a:endParaRPr/>
          </a:p>
        </p:txBody>
      </p:sp>
      <p:sp>
        <p:nvSpPr>
          <p:cNvPr id="14" name="Google Shape;14;p2"/>
          <p:cNvSpPr txBox="1">
            <a:spLocks noGrp="1"/>
          </p:cNvSpPr>
          <p:nvPr>
            <p:ph type="subTitle" idx="1"/>
          </p:nvPr>
        </p:nvSpPr>
        <p:spPr>
          <a:xfrm>
            <a:off x="1672763" y="3769325"/>
            <a:ext cx="1427100" cy="792600"/>
          </a:xfrm>
          <a:prstGeom prst="rect">
            <a:avLst/>
          </a:prstGeom>
        </p:spPr>
        <p:txBody>
          <a:bodyPr spcFirstLastPara="1" wrap="square" lIns="91425" tIns="91425" rIns="91425" bIns="91425" anchor="t" anchorCtr="0">
            <a:noAutofit/>
          </a:bodyPr>
          <a:lstStyle>
            <a:lvl1pPr lvl="0" algn="ctr">
              <a:lnSpc>
                <a:spcPct val="90000"/>
              </a:lnSpc>
              <a:spcBef>
                <a:spcPts val="0"/>
              </a:spcBef>
              <a:spcAft>
                <a:spcPts val="0"/>
              </a:spcAft>
              <a:buClr>
                <a:schemeClr val="dk2"/>
              </a:buClr>
              <a:buSzPts val="1400"/>
              <a:buNone/>
              <a:defRPr sz="1400">
                <a:solidFill>
                  <a:schemeClr val="dk2"/>
                </a:solidFill>
              </a:defRPr>
            </a:lvl1pPr>
            <a:lvl2pPr lvl="1"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ackground 1">
  <p:cSld name="CAPTION_ONLY_1_1">
    <p:spTree>
      <p:nvGrpSpPr>
        <p:cNvPr id="1" name="Shape 291"/>
        <p:cNvGrpSpPr/>
        <p:nvPr/>
      </p:nvGrpSpPr>
      <p:grpSpPr>
        <a:xfrm>
          <a:off x="0" y="0"/>
          <a:ext cx="0" cy="0"/>
          <a:chOff x="0" y="0"/>
          <a:chExt cx="0" cy="0"/>
        </a:xfrm>
      </p:grpSpPr>
      <p:pic>
        <p:nvPicPr>
          <p:cNvPr id="292" name="Google Shape;292;p42"/>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3" name="Google Shape;293;p42"/>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ackground 2">
  <p:cSld name="SECTION_TITLE_AND_DESCRIPTION_1_1_3_1">
    <p:spTree>
      <p:nvGrpSpPr>
        <p:cNvPr id="1" name="Shape 294"/>
        <p:cNvGrpSpPr/>
        <p:nvPr/>
      </p:nvGrpSpPr>
      <p:grpSpPr>
        <a:xfrm>
          <a:off x="0" y="0"/>
          <a:ext cx="0" cy="0"/>
          <a:chOff x="0" y="0"/>
          <a:chExt cx="0" cy="0"/>
        </a:xfrm>
      </p:grpSpPr>
      <p:pic>
        <p:nvPicPr>
          <p:cNvPr id="295" name="Google Shape;295;p4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6" name="Google Shape;296;p43"/>
          <p:cNvPicPr preferRelativeResize="0"/>
          <p:nvPr/>
        </p:nvPicPr>
        <p:blipFill rotWithShape="1">
          <a:blip r:embed="rId3">
            <a:alphaModFix/>
          </a:blip>
          <a:srcRect t="29" b="29"/>
          <a:stretch/>
        </p:blipFill>
        <p:spPr>
          <a:xfrm>
            <a:off x="254425" y="201113"/>
            <a:ext cx="8635148" cy="4741275"/>
          </a:xfrm>
          <a:prstGeom prst="rect">
            <a:avLst/>
          </a:prstGeom>
          <a:noFill/>
          <a:ln>
            <a:noFill/>
          </a:ln>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3">
  <p:cSld name="BIG_NUMBER_1_1_2">
    <p:spTree>
      <p:nvGrpSpPr>
        <p:cNvPr id="1" name="Shape 297"/>
        <p:cNvGrpSpPr/>
        <p:nvPr/>
      </p:nvGrpSpPr>
      <p:grpSpPr>
        <a:xfrm>
          <a:off x="0" y="0"/>
          <a:ext cx="0" cy="0"/>
          <a:chOff x="0" y="0"/>
          <a:chExt cx="0" cy="0"/>
        </a:xfrm>
      </p:grpSpPr>
      <p:pic>
        <p:nvPicPr>
          <p:cNvPr id="298" name="Google Shape;298;p44"/>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299" name="Google Shape;299;p44"/>
          <p:cNvPicPr preferRelativeResize="0"/>
          <p:nvPr/>
        </p:nvPicPr>
        <p:blipFill rotWithShape="1">
          <a:blip r:embed="rId3">
            <a:alphaModFix/>
          </a:blip>
          <a:srcRect r="1545" b="6838"/>
          <a:stretch/>
        </p:blipFill>
        <p:spPr>
          <a:xfrm>
            <a:off x="384887" y="134900"/>
            <a:ext cx="8374226" cy="4873724"/>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5"/>
        <p:cNvGrpSpPr/>
        <p:nvPr/>
      </p:nvGrpSpPr>
      <p:grpSpPr>
        <a:xfrm>
          <a:off x="0" y="0"/>
          <a:ext cx="0" cy="0"/>
          <a:chOff x="0" y="0"/>
          <a:chExt cx="0" cy="0"/>
        </a:xfrm>
      </p:grpSpPr>
      <p:pic>
        <p:nvPicPr>
          <p:cNvPr id="16" name="Google Shape;16;p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7" name="Google Shape;17;p3"/>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8" name="Google Shape;18;p3"/>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4000"/>
              <a:buNone/>
              <a:defRPr sz="4000"/>
            </a:lvl2pPr>
            <a:lvl3pPr lvl="2" algn="ctr">
              <a:spcBef>
                <a:spcPts val="0"/>
              </a:spcBef>
              <a:spcAft>
                <a:spcPts val="0"/>
              </a:spcAft>
              <a:buSzPts val="4000"/>
              <a:buNone/>
              <a:defRPr sz="4000"/>
            </a:lvl3pPr>
            <a:lvl4pPr lvl="3" algn="ctr">
              <a:spcBef>
                <a:spcPts val="0"/>
              </a:spcBef>
              <a:spcAft>
                <a:spcPts val="0"/>
              </a:spcAft>
              <a:buSzPts val="4000"/>
              <a:buNone/>
              <a:defRPr sz="4000"/>
            </a:lvl4pPr>
            <a:lvl5pPr lvl="4" algn="ctr">
              <a:spcBef>
                <a:spcPts val="0"/>
              </a:spcBef>
              <a:spcAft>
                <a:spcPts val="0"/>
              </a:spcAft>
              <a:buSzPts val="4000"/>
              <a:buNone/>
              <a:defRPr sz="4000"/>
            </a:lvl5pPr>
            <a:lvl6pPr lvl="5" algn="ctr">
              <a:spcBef>
                <a:spcPts val="0"/>
              </a:spcBef>
              <a:spcAft>
                <a:spcPts val="0"/>
              </a:spcAft>
              <a:buSzPts val="4000"/>
              <a:buNone/>
              <a:defRPr sz="4000"/>
            </a:lvl6pPr>
            <a:lvl7pPr lvl="6" algn="ctr">
              <a:spcBef>
                <a:spcPts val="0"/>
              </a:spcBef>
              <a:spcAft>
                <a:spcPts val="0"/>
              </a:spcAft>
              <a:buSzPts val="4000"/>
              <a:buNone/>
              <a:defRPr sz="4000"/>
            </a:lvl7pPr>
            <a:lvl8pPr lvl="7" algn="ctr">
              <a:spcBef>
                <a:spcPts val="0"/>
              </a:spcBef>
              <a:spcAft>
                <a:spcPts val="0"/>
              </a:spcAft>
              <a:buSzPts val="4000"/>
              <a:buNone/>
              <a:defRPr sz="4000"/>
            </a:lvl8pPr>
            <a:lvl9pPr lvl="8" algn="ctr">
              <a:spcBef>
                <a:spcPts val="0"/>
              </a:spcBef>
              <a:spcAft>
                <a:spcPts val="0"/>
              </a:spcAft>
              <a:buSzPts val="4000"/>
              <a:buNone/>
              <a:defRPr sz="4000"/>
            </a:lvl9pPr>
          </a:lstStyle>
          <a:p>
            <a:endParaRPr/>
          </a:p>
        </p:txBody>
      </p:sp>
      <p:sp>
        <p:nvSpPr>
          <p:cNvPr id="19" name="Google Shape;19;p3"/>
          <p:cNvSpPr txBox="1">
            <a:spLocks noGrp="1"/>
          </p:cNvSpPr>
          <p:nvPr>
            <p:ph type="subTitle" idx="1"/>
          </p:nvPr>
        </p:nvSpPr>
        <p:spPr>
          <a:xfrm>
            <a:off x="2937741" y="3307350"/>
            <a:ext cx="3268500" cy="792600"/>
          </a:xfrm>
          <a:prstGeom prst="rect">
            <a:avLst/>
          </a:prstGeom>
        </p:spPr>
        <p:txBody>
          <a:bodyPr spcFirstLastPara="1" wrap="square" lIns="91425" tIns="91425" rIns="91425" bIns="91425" anchor="t" anchorCtr="0">
            <a:noAutofit/>
          </a:bodyPr>
          <a:lstStyle>
            <a:lvl1pPr lvl="0" algn="ctr" rtl="0">
              <a:lnSpc>
                <a:spcPct val="90000"/>
              </a:lnSpc>
              <a:spcBef>
                <a:spcPts val="0"/>
              </a:spcBef>
              <a:spcAft>
                <a:spcPts val="0"/>
              </a:spcAft>
              <a:buClr>
                <a:schemeClr val="dk2"/>
              </a:buClr>
              <a:buSzPts val="1600"/>
              <a:buNone/>
              <a:defRPr sz="1600">
                <a:solidFill>
                  <a:schemeClr val="dk2"/>
                </a:solidFill>
              </a:defRPr>
            </a:lvl1pPr>
            <a:lvl2pPr lvl="1"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2pPr>
            <a:lvl3pPr lvl="2"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3pPr>
            <a:lvl4pPr lvl="3"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4pPr>
            <a:lvl5pPr lvl="4"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5pPr>
            <a:lvl6pPr lvl="5"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6pPr>
            <a:lvl7pPr lvl="6"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7pPr>
            <a:lvl8pPr lvl="7"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8pPr>
            <a:lvl9pPr lvl="8" algn="ctr" rtl="0">
              <a:lnSpc>
                <a:spcPct val="90000"/>
              </a:lnSpc>
              <a:spcBef>
                <a:spcPts val="0"/>
              </a:spcBef>
              <a:spcAft>
                <a:spcPts val="0"/>
              </a:spcAft>
              <a:buClr>
                <a:srgbClr val="0B5394"/>
              </a:buClr>
              <a:buSzPts val="1800"/>
              <a:buFont typeface="Coming Soon"/>
              <a:buNone/>
              <a:defRPr sz="1800" b="1">
                <a:solidFill>
                  <a:srgbClr val="0B5394"/>
                </a:solidFill>
                <a:latin typeface="Coming Soon"/>
                <a:ea typeface="Coming Soon"/>
                <a:cs typeface="Coming Soon"/>
                <a:sym typeface="Coming Soon"/>
              </a:defRPr>
            </a:lvl9pPr>
          </a:lstStyle>
          <a:p>
            <a:endParaRPr/>
          </a:p>
        </p:txBody>
      </p:sp>
      <p:sp>
        <p:nvSpPr>
          <p:cNvPr id="20" name="Google Shape;20;p3"/>
          <p:cNvSpPr txBox="1">
            <a:spLocks noGrp="1"/>
          </p:cNvSpPr>
          <p:nvPr>
            <p:ph type="title" idx="2" hasCustomPrompt="1"/>
          </p:nvPr>
        </p:nvSpPr>
        <p:spPr>
          <a:xfrm>
            <a:off x="3778200" y="1403800"/>
            <a:ext cx="1587600" cy="1002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4800"/>
              <a:buNone/>
              <a:defRPr sz="4800" b="0">
                <a:solidFill>
                  <a:schemeClr val="dk1"/>
                </a:solidFill>
              </a:defRPr>
            </a:lvl1pPr>
            <a:lvl2pPr lvl="1" algn="ctr" rtl="0">
              <a:spcBef>
                <a:spcPts val="0"/>
              </a:spcBef>
              <a:spcAft>
                <a:spcPts val="0"/>
              </a:spcAft>
              <a:buClr>
                <a:schemeClr val="dk2"/>
              </a:buClr>
              <a:buSzPts val="4800"/>
              <a:buNone/>
              <a:defRPr sz="4800">
                <a:solidFill>
                  <a:schemeClr val="dk2"/>
                </a:solidFill>
              </a:defRPr>
            </a:lvl2pPr>
            <a:lvl3pPr lvl="2" algn="ctr" rtl="0">
              <a:spcBef>
                <a:spcPts val="0"/>
              </a:spcBef>
              <a:spcAft>
                <a:spcPts val="0"/>
              </a:spcAft>
              <a:buClr>
                <a:schemeClr val="dk2"/>
              </a:buClr>
              <a:buSzPts val="4800"/>
              <a:buNone/>
              <a:defRPr sz="4800">
                <a:solidFill>
                  <a:schemeClr val="dk2"/>
                </a:solidFill>
              </a:defRPr>
            </a:lvl3pPr>
            <a:lvl4pPr lvl="3" algn="ctr" rtl="0">
              <a:spcBef>
                <a:spcPts val="0"/>
              </a:spcBef>
              <a:spcAft>
                <a:spcPts val="0"/>
              </a:spcAft>
              <a:buClr>
                <a:schemeClr val="dk2"/>
              </a:buClr>
              <a:buSzPts val="4800"/>
              <a:buNone/>
              <a:defRPr sz="4800">
                <a:solidFill>
                  <a:schemeClr val="dk2"/>
                </a:solidFill>
              </a:defRPr>
            </a:lvl4pPr>
            <a:lvl5pPr lvl="4" algn="ctr" rtl="0">
              <a:spcBef>
                <a:spcPts val="0"/>
              </a:spcBef>
              <a:spcAft>
                <a:spcPts val="0"/>
              </a:spcAft>
              <a:buClr>
                <a:schemeClr val="dk2"/>
              </a:buClr>
              <a:buSzPts val="4800"/>
              <a:buNone/>
              <a:defRPr sz="4800">
                <a:solidFill>
                  <a:schemeClr val="dk2"/>
                </a:solidFill>
              </a:defRPr>
            </a:lvl5pPr>
            <a:lvl6pPr lvl="5" algn="ctr" rtl="0">
              <a:spcBef>
                <a:spcPts val="0"/>
              </a:spcBef>
              <a:spcAft>
                <a:spcPts val="0"/>
              </a:spcAft>
              <a:buClr>
                <a:schemeClr val="dk2"/>
              </a:buClr>
              <a:buSzPts val="4800"/>
              <a:buNone/>
              <a:defRPr sz="4800">
                <a:solidFill>
                  <a:schemeClr val="dk2"/>
                </a:solidFill>
              </a:defRPr>
            </a:lvl6pPr>
            <a:lvl7pPr lvl="6" algn="ctr" rtl="0">
              <a:spcBef>
                <a:spcPts val="0"/>
              </a:spcBef>
              <a:spcAft>
                <a:spcPts val="0"/>
              </a:spcAft>
              <a:buClr>
                <a:schemeClr val="dk2"/>
              </a:buClr>
              <a:buSzPts val="4800"/>
              <a:buNone/>
              <a:defRPr sz="4800">
                <a:solidFill>
                  <a:schemeClr val="dk2"/>
                </a:solidFill>
              </a:defRPr>
            </a:lvl7pPr>
            <a:lvl8pPr lvl="7" algn="ctr" rtl="0">
              <a:spcBef>
                <a:spcPts val="0"/>
              </a:spcBef>
              <a:spcAft>
                <a:spcPts val="0"/>
              </a:spcAft>
              <a:buClr>
                <a:schemeClr val="dk2"/>
              </a:buClr>
              <a:buSzPts val="4800"/>
              <a:buNone/>
              <a:defRPr sz="4800">
                <a:solidFill>
                  <a:schemeClr val="dk2"/>
                </a:solidFill>
              </a:defRPr>
            </a:lvl8pPr>
            <a:lvl9pPr lvl="8" algn="ctr" rtl="0">
              <a:spcBef>
                <a:spcPts val="0"/>
              </a:spcBef>
              <a:spcAft>
                <a:spcPts val="0"/>
              </a:spcAft>
              <a:buClr>
                <a:schemeClr val="dk2"/>
              </a:buClr>
              <a:buSzPts val="4800"/>
              <a:buNone/>
              <a:defRPr sz="4800">
                <a:solidFill>
                  <a:schemeClr val="dk2"/>
                </a:solidFill>
              </a:defRPr>
            </a:lvl9pPr>
          </a:lstStyle>
          <a:p>
            <a:r>
              <a:t>xx%</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4"/>
        <p:cNvGrpSpPr/>
        <p:nvPr/>
      </p:nvGrpSpPr>
      <p:grpSpPr>
        <a:xfrm>
          <a:off x="0" y="0"/>
          <a:ext cx="0" cy="0"/>
          <a:chOff x="0" y="0"/>
          <a:chExt cx="0" cy="0"/>
        </a:xfrm>
      </p:grpSpPr>
      <p:pic>
        <p:nvPicPr>
          <p:cNvPr id="45" name="Google Shape;45;p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46" name="Google Shape;46;p9"/>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47" name="Google Shape;47;p9"/>
          <p:cNvSpPr txBox="1">
            <a:spLocks noGrp="1"/>
          </p:cNvSpPr>
          <p:nvPr>
            <p:ph type="subTitle" idx="1"/>
          </p:nvPr>
        </p:nvSpPr>
        <p:spPr>
          <a:xfrm>
            <a:off x="1629950" y="3828100"/>
            <a:ext cx="2332500" cy="697800"/>
          </a:xfrm>
          <a:prstGeom prst="rect">
            <a:avLst/>
          </a:prstGeom>
        </p:spPr>
        <p:txBody>
          <a:bodyPr spcFirstLastPara="1" wrap="square" lIns="91425" tIns="91425" rIns="91425" bIns="91425" anchor="t" anchorCtr="0">
            <a:noAutofit/>
          </a:bodyPr>
          <a:lstStyle>
            <a:lvl1pPr lvl="0">
              <a:lnSpc>
                <a:spcPct val="100000"/>
              </a:lnSpc>
              <a:spcBef>
                <a:spcPts val="0"/>
              </a:spcBef>
              <a:spcAft>
                <a:spcPts val="0"/>
              </a:spcAft>
              <a:buSzPts val="1600"/>
              <a:buFont typeface="Concert One"/>
              <a:buNone/>
              <a:defRPr sz="1600">
                <a:latin typeface="Concert One"/>
                <a:ea typeface="Concert One"/>
                <a:cs typeface="Concert One"/>
                <a:sym typeface="Concert One"/>
              </a:defRPr>
            </a:lvl1pPr>
            <a:lvl2pPr lvl="1">
              <a:lnSpc>
                <a:spcPct val="100000"/>
              </a:lnSpc>
              <a:spcBef>
                <a:spcPts val="0"/>
              </a:spcBef>
              <a:spcAft>
                <a:spcPts val="0"/>
              </a:spcAft>
              <a:buSzPts val="1400"/>
              <a:buNone/>
              <a:defRPr/>
            </a:lvl2pPr>
            <a:lvl3pPr lvl="2">
              <a:lnSpc>
                <a:spcPct val="100000"/>
              </a:lnSpc>
              <a:spcBef>
                <a:spcPts val="0"/>
              </a:spcBef>
              <a:spcAft>
                <a:spcPts val="0"/>
              </a:spcAft>
              <a:buSzPts val="1400"/>
              <a:buNone/>
              <a:defRPr/>
            </a:lvl3pPr>
            <a:lvl4pPr lvl="3">
              <a:lnSpc>
                <a:spcPct val="100000"/>
              </a:lnSpc>
              <a:spcBef>
                <a:spcPts val="0"/>
              </a:spcBef>
              <a:spcAft>
                <a:spcPts val="0"/>
              </a:spcAft>
              <a:buSzPts val="1400"/>
              <a:buNone/>
              <a:defRPr/>
            </a:lvl4pPr>
            <a:lvl5pPr lvl="4">
              <a:lnSpc>
                <a:spcPct val="100000"/>
              </a:lnSpc>
              <a:spcBef>
                <a:spcPts val="0"/>
              </a:spcBef>
              <a:spcAft>
                <a:spcPts val="0"/>
              </a:spcAft>
              <a:buSzPts val="1400"/>
              <a:buNone/>
              <a:defRPr/>
            </a:lvl5pPr>
            <a:lvl6pPr lvl="5">
              <a:lnSpc>
                <a:spcPct val="100000"/>
              </a:lnSpc>
              <a:spcBef>
                <a:spcPts val="0"/>
              </a:spcBef>
              <a:spcAft>
                <a:spcPts val="0"/>
              </a:spcAft>
              <a:buSzPts val="1400"/>
              <a:buNone/>
              <a:defRPr/>
            </a:lvl6pPr>
            <a:lvl7pPr lvl="6">
              <a:lnSpc>
                <a:spcPct val="100000"/>
              </a:lnSpc>
              <a:spcBef>
                <a:spcPts val="0"/>
              </a:spcBef>
              <a:spcAft>
                <a:spcPts val="0"/>
              </a:spcAft>
              <a:buSzPts val="1400"/>
              <a:buNone/>
              <a:defRPr/>
            </a:lvl7pPr>
            <a:lvl8pPr lvl="7">
              <a:lnSpc>
                <a:spcPct val="100000"/>
              </a:lnSpc>
              <a:spcBef>
                <a:spcPts val="0"/>
              </a:spcBef>
              <a:spcAft>
                <a:spcPts val="0"/>
              </a:spcAft>
              <a:buSzPts val="1400"/>
              <a:buNone/>
              <a:defRPr/>
            </a:lvl8pPr>
            <a:lvl9pPr lvl="8">
              <a:lnSpc>
                <a:spcPct val="100000"/>
              </a:lnSpc>
              <a:spcBef>
                <a:spcPts val="0"/>
              </a:spcBef>
              <a:spcAft>
                <a:spcPts val="0"/>
              </a:spcAft>
              <a:buSzPts val="1400"/>
              <a:buNone/>
              <a:defRPr/>
            </a:lvl9pPr>
          </a:lstStyle>
          <a:p>
            <a:endParaRPr/>
          </a:p>
        </p:txBody>
      </p:sp>
      <p:sp>
        <p:nvSpPr>
          <p:cNvPr id="48" name="Google Shape;48;p9"/>
          <p:cNvSpPr txBox="1">
            <a:spLocks noGrp="1"/>
          </p:cNvSpPr>
          <p:nvPr>
            <p:ph type="body" idx="2"/>
          </p:nvPr>
        </p:nvSpPr>
        <p:spPr>
          <a:xfrm>
            <a:off x="5044725" y="539500"/>
            <a:ext cx="3224400" cy="4069200"/>
          </a:xfrm>
          <a:prstGeom prst="rect">
            <a:avLst/>
          </a:prstGeom>
        </p:spPr>
        <p:txBody>
          <a:bodyPr spcFirstLastPara="1" wrap="square" lIns="91425" tIns="91425" rIns="91425" bIns="91425" anchor="ctr" anchorCtr="0">
            <a:noAutofit/>
          </a:bodyPr>
          <a:lstStyle>
            <a:lvl1pPr marL="457200" lvl="0" indent="-317500">
              <a:spcBef>
                <a:spcPts val="0"/>
              </a:spcBef>
              <a:spcAft>
                <a:spcPts val="0"/>
              </a:spcAft>
              <a:buClr>
                <a:schemeClr val="dk2"/>
              </a:buClr>
              <a:buSzPts val="1400"/>
              <a:buChar char="●"/>
              <a:defRPr sz="1400">
                <a:solidFill>
                  <a:schemeClr val="dk2"/>
                </a:solidFill>
              </a:defRPr>
            </a:lvl1pPr>
            <a:lvl2pPr marL="914400" lvl="1" indent="-317500">
              <a:spcBef>
                <a:spcPts val="0"/>
              </a:spcBef>
              <a:spcAft>
                <a:spcPts val="0"/>
              </a:spcAft>
              <a:buClr>
                <a:schemeClr val="dk2"/>
              </a:buClr>
              <a:buSzPts val="1400"/>
              <a:buChar char="○"/>
              <a:defRPr>
                <a:solidFill>
                  <a:schemeClr val="dk2"/>
                </a:solidFill>
              </a:defRPr>
            </a:lvl2pPr>
            <a:lvl3pPr marL="1371600" lvl="2" indent="-317500">
              <a:spcBef>
                <a:spcPts val="1600"/>
              </a:spcBef>
              <a:spcAft>
                <a:spcPts val="0"/>
              </a:spcAft>
              <a:buClr>
                <a:schemeClr val="dk2"/>
              </a:buClr>
              <a:buSzPts val="1400"/>
              <a:buChar char="■"/>
              <a:defRPr>
                <a:solidFill>
                  <a:schemeClr val="dk2"/>
                </a:solidFill>
              </a:defRPr>
            </a:lvl3pPr>
            <a:lvl4pPr marL="1828800" lvl="3" indent="-317500">
              <a:spcBef>
                <a:spcPts val="1600"/>
              </a:spcBef>
              <a:spcAft>
                <a:spcPts val="0"/>
              </a:spcAft>
              <a:buClr>
                <a:schemeClr val="dk2"/>
              </a:buClr>
              <a:buSzPts val="1400"/>
              <a:buChar char="●"/>
              <a:defRPr>
                <a:solidFill>
                  <a:schemeClr val="dk2"/>
                </a:solidFill>
              </a:defRPr>
            </a:lvl4pPr>
            <a:lvl5pPr marL="2286000" lvl="4" indent="-317500">
              <a:spcBef>
                <a:spcPts val="1600"/>
              </a:spcBef>
              <a:spcAft>
                <a:spcPts val="0"/>
              </a:spcAft>
              <a:buClr>
                <a:schemeClr val="dk2"/>
              </a:buClr>
              <a:buSzPts val="1400"/>
              <a:buChar char="○"/>
              <a:defRPr>
                <a:solidFill>
                  <a:schemeClr val="dk2"/>
                </a:solidFill>
              </a:defRPr>
            </a:lvl5pPr>
            <a:lvl6pPr marL="2743200" lvl="5" indent="-317500">
              <a:spcBef>
                <a:spcPts val="1600"/>
              </a:spcBef>
              <a:spcAft>
                <a:spcPts val="0"/>
              </a:spcAft>
              <a:buClr>
                <a:schemeClr val="dk2"/>
              </a:buClr>
              <a:buSzPts val="1400"/>
              <a:buChar char="■"/>
              <a:defRPr>
                <a:solidFill>
                  <a:schemeClr val="dk2"/>
                </a:solidFill>
              </a:defRPr>
            </a:lvl6pPr>
            <a:lvl7pPr marL="3200400" lvl="6" indent="-317500">
              <a:spcBef>
                <a:spcPts val="1600"/>
              </a:spcBef>
              <a:spcAft>
                <a:spcPts val="0"/>
              </a:spcAft>
              <a:buClr>
                <a:schemeClr val="dk2"/>
              </a:buClr>
              <a:buSzPts val="1400"/>
              <a:buChar char="●"/>
              <a:defRPr>
                <a:solidFill>
                  <a:schemeClr val="dk2"/>
                </a:solidFill>
              </a:defRPr>
            </a:lvl7pPr>
            <a:lvl8pPr marL="3657600" lvl="7" indent="-317500">
              <a:spcBef>
                <a:spcPts val="1600"/>
              </a:spcBef>
              <a:spcAft>
                <a:spcPts val="0"/>
              </a:spcAft>
              <a:buClr>
                <a:schemeClr val="dk2"/>
              </a:buClr>
              <a:buSzPts val="1400"/>
              <a:buChar char="○"/>
              <a:defRPr>
                <a:solidFill>
                  <a:schemeClr val="dk2"/>
                </a:solidFill>
              </a:defRPr>
            </a:lvl8pPr>
            <a:lvl9pPr marL="4114800" lvl="8" indent="-317500">
              <a:spcBef>
                <a:spcPts val="1600"/>
              </a:spcBef>
              <a:spcAft>
                <a:spcPts val="1600"/>
              </a:spcAft>
              <a:buClr>
                <a:schemeClr val="dk2"/>
              </a:buClr>
              <a:buSzPts val="1400"/>
              <a:buChar char="■"/>
              <a:defRPr>
                <a:solidFill>
                  <a:schemeClr val="dk2"/>
                </a:solidFill>
              </a:defRPr>
            </a:lvl9pPr>
          </a:lstStyle>
          <a:p>
            <a:endParaRPr/>
          </a:p>
        </p:txBody>
      </p:sp>
      <p:sp>
        <p:nvSpPr>
          <p:cNvPr id="49" name="Google Shape;49;p9"/>
          <p:cNvSpPr txBox="1">
            <a:spLocks noGrp="1"/>
          </p:cNvSpPr>
          <p:nvPr>
            <p:ph type="title"/>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4"/>
        <p:cNvGrpSpPr/>
        <p:nvPr/>
      </p:nvGrpSpPr>
      <p:grpSpPr>
        <a:xfrm>
          <a:off x="0" y="0"/>
          <a:ext cx="0" cy="0"/>
          <a:chOff x="0" y="0"/>
          <a:chExt cx="0" cy="0"/>
        </a:xfrm>
      </p:grpSpPr>
      <p:pic>
        <p:nvPicPr>
          <p:cNvPr id="55" name="Google Shape;55;p1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56" name="Google Shape;56;p11"/>
          <p:cNvPicPr preferRelativeResize="0"/>
          <p:nvPr/>
        </p:nvPicPr>
        <p:blipFill rotWithShape="1">
          <a:blip r:embed="rId3">
            <a:alphaModFix/>
          </a:blip>
          <a:srcRect t="16734" r="8892" b="18300"/>
          <a:stretch/>
        </p:blipFill>
        <p:spPr>
          <a:xfrm rot="-5400000">
            <a:off x="4748475" y="480657"/>
            <a:ext cx="2036850" cy="846042"/>
          </a:xfrm>
          <a:prstGeom prst="rect">
            <a:avLst/>
          </a:prstGeom>
          <a:noFill/>
          <a:ln>
            <a:noFill/>
          </a:ln>
        </p:spPr>
      </p:pic>
      <p:pic>
        <p:nvPicPr>
          <p:cNvPr id="57" name="Google Shape;57;p11"/>
          <p:cNvPicPr preferRelativeResize="0"/>
          <p:nvPr/>
        </p:nvPicPr>
        <p:blipFill rotWithShape="1">
          <a:blip r:embed="rId3">
            <a:alphaModFix/>
          </a:blip>
          <a:srcRect t="16734" r="8892" b="18300"/>
          <a:stretch/>
        </p:blipFill>
        <p:spPr>
          <a:xfrm rot="-5400000">
            <a:off x="5339025" y="595407"/>
            <a:ext cx="2036850" cy="846042"/>
          </a:xfrm>
          <a:prstGeom prst="rect">
            <a:avLst/>
          </a:prstGeom>
          <a:noFill/>
          <a:ln>
            <a:noFill/>
          </a:ln>
        </p:spPr>
      </p:pic>
      <p:pic>
        <p:nvPicPr>
          <p:cNvPr id="58" name="Google Shape;58;p11"/>
          <p:cNvPicPr preferRelativeResize="0"/>
          <p:nvPr/>
        </p:nvPicPr>
        <p:blipFill rotWithShape="1">
          <a:blip r:embed="rId4">
            <a:alphaModFix/>
          </a:blip>
          <a:srcRect b="7123"/>
          <a:stretch/>
        </p:blipFill>
        <p:spPr>
          <a:xfrm>
            <a:off x="1974100" y="324738"/>
            <a:ext cx="5195775" cy="4494025"/>
          </a:xfrm>
          <a:prstGeom prst="rect">
            <a:avLst/>
          </a:prstGeom>
          <a:noFill/>
          <a:ln>
            <a:noFill/>
          </a:ln>
        </p:spPr>
      </p:pic>
      <p:sp>
        <p:nvSpPr>
          <p:cNvPr id="59" name="Google Shape;59;p11"/>
          <p:cNvSpPr txBox="1">
            <a:spLocks noGrp="1"/>
          </p:cNvSpPr>
          <p:nvPr>
            <p:ph type="title" hasCustomPrompt="1"/>
          </p:nvPr>
        </p:nvSpPr>
        <p:spPr>
          <a:xfrm>
            <a:off x="2838275" y="1645347"/>
            <a:ext cx="4001700" cy="1137000"/>
          </a:xfrm>
          <a:prstGeom prst="rect">
            <a:avLst/>
          </a:prstGeom>
        </p:spPr>
        <p:txBody>
          <a:bodyPr spcFirstLastPara="1" wrap="square" lIns="91425" tIns="91425" rIns="91425" bIns="91425" anchor="ctr" anchorCtr="0">
            <a:noAutofit/>
          </a:bodyPr>
          <a:lstStyle>
            <a:lvl1pPr lvl="0" algn="ctr">
              <a:spcBef>
                <a:spcPts val="0"/>
              </a:spcBef>
              <a:spcAft>
                <a:spcPts val="0"/>
              </a:spcAft>
              <a:buClr>
                <a:schemeClr val="dk2"/>
              </a:buClr>
              <a:buSzPts val="7200"/>
              <a:buNone/>
              <a:defRPr sz="7200" b="0">
                <a:solidFill>
                  <a:schemeClr val="dk2"/>
                </a:solidFill>
              </a:defRPr>
            </a:lvl1pPr>
            <a:lvl2pPr lvl="1" algn="ctr">
              <a:spcBef>
                <a:spcPts val="0"/>
              </a:spcBef>
              <a:spcAft>
                <a:spcPts val="0"/>
              </a:spcAft>
              <a:buSzPts val="7200"/>
              <a:buNone/>
              <a:defRPr sz="7200"/>
            </a:lvl2pPr>
            <a:lvl3pPr lvl="2" algn="ctr">
              <a:spcBef>
                <a:spcPts val="0"/>
              </a:spcBef>
              <a:spcAft>
                <a:spcPts val="0"/>
              </a:spcAft>
              <a:buSzPts val="7200"/>
              <a:buNone/>
              <a:defRPr sz="7200"/>
            </a:lvl3pPr>
            <a:lvl4pPr lvl="3" algn="ctr">
              <a:spcBef>
                <a:spcPts val="0"/>
              </a:spcBef>
              <a:spcAft>
                <a:spcPts val="0"/>
              </a:spcAft>
              <a:buSzPts val="7200"/>
              <a:buNone/>
              <a:defRPr sz="7200"/>
            </a:lvl4pPr>
            <a:lvl5pPr lvl="4" algn="ctr">
              <a:spcBef>
                <a:spcPts val="0"/>
              </a:spcBef>
              <a:spcAft>
                <a:spcPts val="0"/>
              </a:spcAft>
              <a:buSzPts val="7200"/>
              <a:buNone/>
              <a:defRPr sz="7200"/>
            </a:lvl5pPr>
            <a:lvl6pPr lvl="5" algn="ctr">
              <a:spcBef>
                <a:spcPts val="0"/>
              </a:spcBef>
              <a:spcAft>
                <a:spcPts val="0"/>
              </a:spcAft>
              <a:buSzPts val="7200"/>
              <a:buNone/>
              <a:defRPr sz="7200"/>
            </a:lvl6pPr>
            <a:lvl7pPr lvl="6" algn="ctr">
              <a:spcBef>
                <a:spcPts val="0"/>
              </a:spcBef>
              <a:spcAft>
                <a:spcPts val="0"/>
              </a:spcAft>
              <a:buSzPts val="7200"/>
              <a:buNone/>
              <a:defRPr sz="7200"/>
            </a:lvl7pPr>
            <a:lvl8pPr lvl="7" algn="ctr">
              <a:spcBef>
                <a:spcPts val="0"/>
              </a:spcBef>
              <a:spcAft>
                <a:spcPts val="0"/>
              </a:spcAft>
              <a:buSzPts val="7200"/>
              <a:buNone/>
              <a:defRPr sz="7200"/>
            </a:lvl8pPr>
            <a:lvl9pPr lvl="8" algn="ctr">
              <a:spcBef>
                <a:spcPts val="0"/>
              </a:spcBef>
              <a:spcAft>
                <a:spcPts val="0"/>
              </a:spcAft>
              <a:buSzPts val="7200"/>
              <a:buNone/>
              <a:defRPr sz="7200"/>
            </a:lvl9pPr>
          </a:lstStyle>
          <a:p>
            <a:r>
              <a:t>xx%</a:t>
            </a:r>
          </a:p>
        </p:txBody>
      </p:sp>
      <p:sp>
        <p:nvSpPr>
          <p:cNvPr id="60" name="Google Shape;60;p11"/>
          <p:cNvSpPr txBox="1">
            <a:spLocks noGrp="1"/>
          </p:cNvSpPr>
          <p:nvPr>
            <p:ph type="body" idx="1"/>
          </p:nvPr>
        </p:nvSpPr>
        <p:spPr>
          <a:xfrm>
            <a:off x="3335675" y="3062950"/>
            <a:ext cx="30069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Clr>
                <a:schemeClr val="dk2"/>
              </a:buClr>
              <a:buSzPts val="1800"/>
              <a:buChar char="●"/>
              <a:defRPr>
                <a:solidFill>
                  <a:schemeClr val="dk2"/>
                </a:solidFill>
              </a:defRPr>
            </a:lvl1pPr>
            <a:lvl2pPr marL="914400" lvl="1" indent="-342900" algn="ctr">
              <a:spcBef>
                <a:spcPts val="1600"/>
              </a:spcBef>
              <a:spcAft>
                <a:spcPts val="0"/>
              </a:spcAft>
              <a:buClr>
                <a:schemeClr val="dk2"/>
              </a:buClr>
              <a:buSzPts val="1800"/>
              <a:buChar char="○"/>
              <a:defRPr sz="1800">
                <a:solidFill>
                  <a:schemeClr val="dk2"/>
                </a:solidFill>
              </a:defRPr>
            </a:lvl2pPr>
            <a:lvl3pPr marL="1371600" lvl="2" indent="-342900" algn="ctr">
              <a:spcBef>
                <a:spcPts val="1600"/>
              </a:spcBef>
              <a:spcAft>
                <a:spcPts val="0"/>
              </a:spcAft>
              <a:buClr>
                <a:schemeClr val="dk2"/>
              </a:buClr>
              <a:buSzPts val="1800"/>
              <a:buChar char="■"/>
              <a:defRPr sz="1800">
                <a:solidFill>
                  <a:schemeClr val="dk2"/>
                </a:solidFill>
              </a:defRPr>
            </a:lvl3pPr>
            <a:lvl4pPr marL="1828800" lvl="3" indent="-342900" algn="ctr">
              <a:spcBef>
                <a:spcPts val="1600"/>
              </a:spcBef>
              <a:spcAft>
                <a:spcPts val="0"/>
              </a:spcAft>
              <a:buClr>
                <a:schemeClr val="dk2"/>
              </a:buClr>
              <a:buSzPts val="1800"/>
              <a:buChar char="●"/>
              <a:defRPr sz="1800">
                <a:solidFill>
                  <a:schemeClr val="dk2"/>
                </a:solidFill>
              </a:defRPr>
            </a:lvl4pPr>
            <a:lvl5pPr marL="2286000" lvl="4" indent="-342900" algn="ctr">
              <a:spcBef>
                <a:spcPts val="1600"/>
              </a:spcBef>
              <a:spcAft>
                <a:spcPts val="0"/>
              </a:spcAft>
              <a:buClr>
                <a:schemeClr val="dk2"/>
              </a:buClr>
              <a:buSzPts val="1800"/>
              <a:buChar char="○"/>
              <a:defRPr sz="1800">
                <a:solidFill>
                  <a:schemeClr val="dk2"/>
                </a:solidFill>
              </a:defRPr>
            </a:lvl5pPr>
            <a:lvl6pPr marL="2743200" lvl="5" indent="-342900" algn="ctr">
              <a:spcBef>
                <a:spcPts val="1600"/>
              </a:spcBef>
              <a:spcAft>
                <a:spcPts val="0"/>
              </a:spcAft>
              <a:buClr>
                <a:schemeClr val="dk2"/>
              </a:buClr>
              <a:buSzPts val="1800"/>
              <a:buChar char="■"/>
              <a:defRPr sz="1800">
                <a:solidFill>
                  <a:schemeClr val="dk2"/>
                </a:solidFill>
              </a:defRPr>
            </a:lvl6pPr>
            <a:lvl7pPr marL="3200400" lvl="6" indent="-342900" algn="ctr">
              <a:spcBef>
                <a:spcPts val="1600"/>
              </a:spcBef>
              <a:spcAft>
                <a:spcPts val="0"/>
              </a:spcAft>
              <a:buClr>
                <a:schemeClr val="dk2"/>
              </a:buClr>
              <a:buSzPts val="1800"/>
              <a:buChar char="●"/>
              <a:defRPr sz="1800">
                <a:solidFill>
                  <a:schemeClr val="dk2"/>
                </a:solidFill>
              </a:defRPr>
            </a:lvl7pPr>
            <a:lvl8pPr marL="3657600" lvl="7" indent="-342900" algn="ctr">
              <a:spcBef>
                <a:spcPts val="1600"/>
              </a:spcBef>
              <a:spcAft>
                <a:spcPts val="0"/>
              </a:spcAft>
              <a:buClr>
                <a:schemeClr val="dk2"/>
              </a:buClr>
              <a:buSzPts val="1800"/>
              <a:buChar char="○"/>
              <a:defRPr sz="1800">
                <a:solidFill>
                  <a:schemeClr val="dk2"/>
                </a:solidFill>
              </a:defRPr>
            </a:lvl8pPr>
            <a:lvl9pPr marL="4114800" lvl="8" indent="-342900" algn="ctr">
              <a:spcBef>
                <a:spcPts val="1600"/>
              </a:spcBef>
              <a:spcAft>
                <a:spcPts val="1600"/>
              </a:spcAft>
              <a:buClr>
                <a:schemeClr val="dk2"/>
              </a:buClr>
              <a:buSzPts val="1800"/>
              <a:buChar char="■"/>
              <a:defRPr sz="1800">
                <a:solidFill>
                  <a:schemeClr val="dk2"/>
                </a:solidFill>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type="blank">
  <p:cSld name="BLANK">
    <p:bg>
      <p:bgPr>
        <a:solidFill>
          <a:srgbClr val="FFFFFF"/>
        </a:solidFill>
        <a:effectLst/>
      </p:bgPr>
    </p:bg>
    <p:spTree>
      <p:nvGrpSpPr>
        <p:cNvPr id="1" name="Shape 61"/>
        <p:cNvGrpSpPr/>
        <p:nvPr/>
      </p:nvGrpSpPr>
      <p:grpSpPr>
        <a:xfrm>
          <a:off x="0" y="0"/>
          <a:ext cx="0" cy="0"/>
          <a:chOff x="0" y="0"/>
          <a:chExt cx="0" cy="0"/>
        </a:xfrm>
      </p:grpSpPr>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able of contents">
  <p:cSld name="SECTION_TITLE_AND_DESCRIPTION_1">
    <p:spTree>
      <p:nvGrpSpPr>
        <p:cNvPr id="1" name="Shape 62"/>
        <p:cNvGrpSpPr/>
        <p:nvPr/>
      </p:nvGrpSpPr>
      <p:grpSpPr>
        <a:xfrm>
          <a:off x="0" y="0"/>
          <a:ext cx="0" cy="0"/>
          <a:chOff x="0" y="0"/>
          <a:chExt cx="0" cy="0"/>
        </a:xfrm>
      </p:grpSpPr>
      <p:pic>
        <p:nvPicPr>
          <p:cNvPr id="63" name="Google Shape;63;p13"/>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64" name="Google Shape;64;p13"/>
          <p:cNvPicPr preferRelativeResize="0"/>
          <p:nvPr/>
        </p:nvPicPr>
        <p:blipFill rotWithShape="1">
          <a:blip r:embed="rId3">
            <a:alphaModFix/>
          </a:blip>
          <a:srcRect l="19" r="9"/>
          <a:stretch/>
        </p:blipFill>
        <p:spPr>
          <a:xfrm>
            <a:off x="255775" y="186275"/>
            <a:ext cx="8632448" cy="4770950"/>
          </a:xfrm>
          <a:prstGeom prst="rect">
            <a:avLst/>
          </a:prstGeom>
          <a:noFill/>
          <a:ln>
            <a:noFill/>
          </a:ln>
        </p:spPr>
      </p:pic>
      <p:sp>
        <p:nvSpPr>
          <p:cNvPr id="65" name="Google Shape;65;p13"/>
          <p:cNvSpPr txBox="1">
            <a:spLocks noGrp="1"/>
          </p:cNvSpPr>
          <p:nvPr>
            <p:ph type="title"/>
          </p:nvPr>
        </p:nvSpPr>
        <p:spPr>
          <a:xfrm>
            <a:off x="90747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6" name="Google Shape;66;p13"/>
          <p:cNvSpPr txBox="1">
            <a:spLocks noGrp="1"/>
          </p:cNvSpPr>
          <p:nvPr>
            <p:ph type="subTitle" idx="1"/>
          </p:nvPr>
        </p:nvSpPr>
        <p:spPr>
          <a:xfrm>
            <a:off x="929350"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7" name="Google Shape;67;p13"/>
          <p:cNvSpPr txBox="1">
            <a:spLocks noGrp="1"/>
          </p:cNvSpPr>
          <p:nvPr>
            <p:ph type="title" idx="2"/>
          </p:nvPr>
        </p:nvSpPr>
        <p:spPr>
          <a:xfrm>
            <a:off x="5318730" y="1705233"/>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68" name="Google Shape;68;p13"/>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69" name="Google Shape;69;p13"/>
          <p:cNvSpPr txBox="1">
            <a:spLocks noGrp="1"/>
          </p:cNvSpPr>
          <p:nvPr>
            <p:ph type="title" idx="4"/>
          </p:nvPr>
        </p:nvSpPr>
        <p:spPr>
          <a:xfrm>
            <a:off x="90747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0" name="Google Shape;70;p13"/>
          <p:cNvSpPr txBox="1">
            <a:spLocks noGrp="1"/>
          </p:cNvSpPr>
          <p:nvPr>
            <p:ph type="subTitle" idx="5"/>
          </p:nvPr>
        </p:nvSpPr>
        <p:spPr>
          <a:xfrm>
            <a:off x="929350" y="3685875"/>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1" name="Google Shape;71;p13"/>
          <p:cNvSpPr txBox="1">
            <a:spLocks noGrp="1"/>
          </p:cNvSpPr>
          <p:nvPr>
            <p:ph type="title" idx="6"/>
          </p:nvPr>
        </p:nvSpPr>
        <p:spPr>
          <a:xfrm>
            <a:off x="5318730" y="3221098"/>
            <a:ext cx="2917800" cy="488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2100"/>
              <a:buNone/>
              <a:defRPr sz="2100"/>
            </a:lvl1pPr>
            <a:lvl2pPr lvl="1" algn="ctr" rtl="0">
              <a:spcBef>
                <a:spcPts val="0"/>
              </a:spcBef>
              <a:spcAft>
                <a:spcPts val="0"/>
              </a:spcAft>
              <a:buSzPts val="3900"/>
              <a:buNone/>
              <a:defRPr sz="3900"/>
            </a:lvl2pPr>
            <a:lvl3pPr lvl="2" algn="ctr" rtl="0">
              <a:spcBef>
                <a:spcPts val="0"/>
              </a:spcBef>
              <a:spcAft>
                <a:spcPts val="0"/>
              </a:spcAft>
              <a:buSzPts val="3900"/>
              <a:buNone/>
              <a:defRPr sz="3900"/>
            </a:lvl3pPr>
            <a:lvl4pPr lvl="3" algn="ctr" rtl="0">
              <a:spcBef>
                <a:spcPts val="0"/>
              </a:spcBef>
              <a:spcAft>
                <a:spcPts val="0"/>
              </a:spcAft>
              <a:buSzPts val="3900"/>
              <a:buNone/>
              <a:defRPr sz="3900"/>
            </a:lvl4pPr>
            <a:lvl5pPr lvl="4" algn="ctr" rtl="0">
              <a:spcBef>
                <a:spcPts val="0"/>
              </a:spcBef>
              <a:spcAft>
                <a:spcPts val="0"/>
              </a:spcAft>
              <a:buSzPts val="3900"/>
              <a:buNone/>
              <a:defRPr sz="3900"/>
            </a:lvl5pPr>
            <a:lvl6pPr lvl="5" algn="ctr" rtl="0">
              <a:spcBef>
                <a:spcPts val="0"/>
              </a:spcBef>
              <a:spcAft>
                <a:spcPts val="0"/>
              </a:spcAft>
              <a:buSzPts val="3900"/>
              <a:buNone/>
              <a:defRPr sz="3900"/>
            </a:lvl6pPr>
            <a:lvl7pPr lvl="6" algn="ctr" rtl="0">
              <a:spcBef>
                <a:spcPts val="0"/>
              </a:spcBef>
              <a:spcAft>
                <a:spcPts val="0"/>
              </a:spcAft>
              <a:buSzPts val="3900"/>
              <a:buNone/>
              <a:defRPr sz="3900"/>
            </a:lvl7pPr>
            <a:lvl8pPr lvl="7" algn="ctr" rtl="0">
              <a:spcBef>
                <a:spcPts val="0"/>
              </a:spcBef>
              <a:spcAft>
                <a:spcPts val="0"/>
              </a:spcAft>
              <a:buSzPts val="3900"/>
              <a:buNone/>
              <a:defRPr sz="3900"/>
            </a:lvl8pPr>
            <a:lvl9pPr lvl="8" algn="ctr" rtl="0">
              <a:spcBef>
                <a:spcPts val="0"/>
              </a:spcBef>
              <a:spcAft>
                <a:spcPts val="0"/>
              </a:spcAft>
              <a:buSzPts val="3900"/>
              <a:buNone/>
              <a:defRPr sz="3900"/>
            </a:lvl9pPr>
          </a:lstStyle>
          <a:p>
            <a:endParaRPr/>
          </a:p>
        </p:txBody>
      </p:sp>
      <p:sp>
        <p:nvSpPr>
          <p:cNvPr id="72" name="Google Shape;72;p13"/>
          <p:cNvSpPr txBox="1">
            <a:spLocks noGrp="1"/>
          </p:cNvSpPr>
          <p:nvPr>
            <p:ph type="subTitle" idx="7"/>
          </p:nvPr>
        </p:nvSpPr>
        <p:spPr>
          <a:xfrm>
            <a:off x="5340612" y="3685874"/>
            <a:ext cx="2874000" cy="7167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2"/>
              </a:buClr>
              <a:buSzPts val="1600"/>
              <a:buNone/>
              <a:defRPr sz="1600">
                <a:solidFill>
                  <a:schemeClr val="dk2"/>
                </a:solidFill>
              </a:defRPr>
            </a:lvl1pPr>
            <a:lvl2pPr lvl="1" algn="ctr" rtl="0">
              <a:lnSpc>
                <a:spcPct val="100000"/>
              </a:lnSpc>
              <a:spcBef>
                <a:spcPts val="0"/>
              </a:spcBef>
              <a:spcAft>
                <a:spcPts val="0"/>
              </a:spcAft>
              <a:buClr>
                <a:schemeClr val="dk2"/>
              </a:buClr>
              <a:buSzPts val="1600"/>
              <a:buNone/>
              <a:defRPr sz="1600">
                <a:solidFill>
                  <a:schemeClr val="dk2"/>
                </a:solidFill>
              </a:defRPr>
            </a:lvl2pPr>
            <a:lvl3pPr lvl="2" algn="ctr" rtl="0">
              <a:lnSpc>
                <a:spcPct val="100000"/>
              </a:lnSpc>
              <a:spcBef>
                <a:spcPts val="0"/>
              </a:spcBef>
              <a:spcAft>
                <a:spcPts val="0"/>
              </a:spcAft>
              <a:buClr>
                <a:schemeClr val="dk2"/>
              </a:buClr>
              <a:buSzPts val="1600"/>
              <a:buNone/>
              <a:defRPr sz="1600">
                <a:solidFill>
                  <a:schemeClr val="dk2"/>
                </a:solidFill>
              </a:defRPr>
            </a:lvl3pPr>
            <a:lvl4pPr lvl="3" algn="ctr" rtl="0">
              <a:lnSpc>
                <a:spcPct val="100000"/>
              </a:lnSpc>
              <a:spcBef>
                <a:spcPts val="0"/>
              </a:spcBef>
              <a:spcAft>
                <a:spcPts val="0"/>
              </a:spcAft>
              <a:buClr>
                <a:schemeClr val="dk2"/>
              </a:buClr>
              <a:buSzPts val="1600"/>
              <a:buNone/>
              <a:defRPr sz="1600">
                <a:solidFill>
                  <a:schemeClr val="dk2"/>
                </a:solidFill>
              </a:defRPr>
            </a:lvl4pPr>
            <a:lvl5pPr lvl="4" algn="ctr" rtl="0">
              <a:lnSpc>
                <a:spcPct val="100000"/>
              </a:lnSpc>
              <a:spcBef>
                <a:spcPts val="0"/>
              </a:spcBef>
              <a:spcAft>
                <a:spcPts val="0"/>
              </a:spcAft>
              <a:buClr>
                <a:schemeClr val="dk2"/>
              </a:buClr>
              <a:buSzPts val="1600"/>
              <a:buNone/>
              <a:defRPr sz="1600">
                <a:solidFill>
                  <a:schemeClr val="dk2"/>
                </a:solidFill>
              </a:defRPr>
            </a:lvl5pPr>
            <a:lvl6pPr lvl="5" algn="ctr" rtl="0">
              <a:lnSpc>
                <a:spcPct val="100000"/>
              </a:lnSpc>
              <a:spcBef>
                <a:spcPts val="0"/>
              </a:spcBef>
              <a:spcAft>
                <a:spcPts val="0"/>
              </a:spcAft>
              <a:buClr>
                <a:schemeClr val="dk2"/>
              </a:buClr>
              <a:buSzPts val="1600"/>
              <a:buNone/>
              <a:defRPr sz="1600">
                <a:solidFill>
                  <a:schemeClr val="dk2"/>
                </a:solidFill>
              </a:defRPr>
            </a:lvl6pPr>
            <a:lvl7pPr lvl="6" algn="ctr" rtl="0">
              <a:lnSpc>
                <a:spcPct val="100000"/>
              </a:lnSpc>
              <a:spcBef>
                <a:spcPts val="0"/>
              </a:spcBef>
              <a:spcAft>
                <a:spcPts val="0"/>
              </a:spcAft>
              <a:buClr>
                <a:schemeClr val="dk2"/>
              </a:buClr>
              <a:buSzPts val="1600"/>
              <a:buNone/>
              <a:defRPr sz="1600">
                <a:solidFill>
                  <a:schemeClr val="dk2"/>
                </a:solidFill>
              </a:defRPr>
            </a:lvl7pPr>
            <a:lvl8pPr lvl="7" algn="ctr" rtl="0">
              <a:lnSpc>
                <a:spcPct val="100000"/>
              </a:lnSpc>
              <a:spcBef>
                <a:spcPts val="0"/>
              </a:spcBef>
              <a:spcAft>
                <a:spcPts val="0"/>
              </a:spcAft>
              <a:buClr>
                <a:schemeClr val="dk2"/>
              </a:buClr>
              <a:buSzPts val="1600"/>
              <a:buNone/>
              <a:defRPr sz="1600">
                <a:solidFill>
                  <a:schemeClr val="dk2"/>
                </a:solidFill>
              </a:defRPr>
            </a:lvl8pPr>
            <a:lvl9pPr lvl="8" algn="ctr" rtl="0">
              <a:lnSpc>
                <a:spcPct val="100000"/>
              </a:lnSpc>
              <a:spcBef>
                <a:spcPts val="0"/>
              </a:spcBef>
              <a:spcAft>
                <a:spcPts val="0"/>
              </a:spcAft>
              <a:buClr>
                <a:schemeClr val="dk2"/>
              </a:buClr>
              <a:buSzPts val="1600"/>
              <a:buNone/>
              <a:defRPr sz="1600">
                <a:solidFill>
                  <a:schemeClr val="dk2"/>
                </a:solidFill>
              </a:defRPr>
            </a:lvl9pPr>
          </a:lstStyle>
          <a:p>
            <a:endParaRPr/>
          </a:p>
        </p:txBody>
      </p:sp>
      <p:sp>
        <p:nvSpPr>
          <p:cNvPr id="73" name="Google Shape;73;p13"/>
          <p:cNvSpPr txBox="1">
            <a:spLocks noGrp="1"/>
          </p:cNvSpPr>
          <p:nvPr>
            <p:ph type="title" idx="8"/>
          </p:nvPr>
        </p:nvSpPr>
        <p:spPr>
          <a:xfrm>
            <a:off x="1002325" y="711181"/>
            <a:ext cx="2403900" cy="572700"/>
          </a:xfrm>
          <a:prstGeom prst="rect">
            <a:avLst/>
          </a:prstGeom>
        </p:spPr>
        <p:txBody>
          <a:bodyPr spcFirstLastPara="1" wrap="square" lIns="91425" tIns="91425" rIns="91425" bIns="91425" anchor="t" anchorCtr="0">
            <a:noAutofit/>
          </a:bodyPr>
          <a:lstStyle>
            <a:lvl1pPr lvl="0"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1">
  <p:cSld name="ONE_COLUMN_TEXT_1">
    <p:spTree>
      <p:nvGrpSpPr>
        <p:cNvPr id="1" name="Shape 102"/>
        <p:cNvGrpSpPr/>
        <p:nvPr/>
      </p:nvGrpSpPr>
      <p:grpSpPr>
        <a:xfrm>
          <a:off x="0" y="0"/>
          <a:ext cx="0" cy="0"/>
          <a:chOff x="0" y="0"/>
          <a:chExt cx="0" cy="0"/>
        </a:xfrm>
      </p:grpSpPr>
      <p:pic>
        <p:nvPicPr>
          <p:cNvPr id="103" name="Google Shape;103;p19"/>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04" name="Google Shape;104;p19"/>
          <p:cNvPicPr preferRelativeResize="0"/>
          <p:nvPr/>
        </p:nvPicPr>
        <p:blipFill rotWithShape="1">
          <a:blip r:embed="rId3">
            <a:alphaModFix/>
          </a:blip>
          <a:srcRect/>
          <a:stretch/>
        </p:blipFill>
        <p:spPr>
          <a:xfrm>
            <a:off x="1874151" y="447699"/>
            <a:ext cx="5395700" cy="4248101"/>
          </a:xfrm>
          <a:prstGeom prst="rect">
            <a:avLst/>
          </a:prstGeom>
          <a:noFill/>
          <a:ln>
            <a:noFill/>
          </a:ln>
          <a:effectLst>
            <a:outerShdw blurRad="57150" dist="19050" dir="5400000" algn="bl" rotWithShape="0">
              <a:srgbClr val="000000">
                <a:alpha val="50000"/>
              </a:srgbClr>
            </a:outerShdw>
          </a:effectLst>
        </p:spPr>
      </p:pic>
      <p:sp>
        <p:nvSpPr>
          <p:cNvPr id="105" name="Google Shape;105;p19"/>
          <p:cNvSpPr txBox="1">
            <a:spLocks noGrp="1"/>
          </p:cNvSpPr>
          <p:nvPr>
            <p:ph type="body" idx="1"/>
          </p:nvPr>
        </p:nvSpPr>
        <p:spPr>
          <a:xfrm>
            <a:off x="2649000" y="2142600"/>
            <a:ext cx="3846000" cy="1891500"/>
          </a:xfrm>
          <a:prstGeom prst="rect">
            <a:avLst/>
          </a:prstGeom>
        </p:spPr>
        <p:txBody>
          <a:bodyPr spcFirstLastPara="1" wrap="square" lIns="91425" tIns="91425" rIns="91425" bIns="91425" anchor="t" anchorCtr="0">
            <a:noAutofit/>
          </a:bodyPr>
          <a:lstStyle>
            <a:lvl1pPr marL="457200" lvl="0" indent="-330200" algn="ctr" rtl="0">
              <a:lnSpc>
                <a:spcPct val="100000"/>
              </a:lnSpc>
              <a:spcBef>
                <a:spcPts val="0"/>
              </a:spcBef>
              <a:spcAft>
                <a:spcPts val="0"/>
              </a:spcAft>
              <a:buClr>
                <a:schemeClr val="dk2"/>
              </a:buClr>
              <a:buSzPts val="1600"/>
              <a:buChar char="●"/>
              <a:defRPr sz="1600">
                <a:solidFill>
                  <a:schemeClr val="dk2"/>
                </a:solidFill>
              </a:defRPr>
            </a:lvl1pPr>
            <a:lvl2pPr marL="914400" lvl="1" indent="-330200" rtl="0">
              <a:lnSpc>
                <a:spcPct val="100000"/>
              </a:lnSpc>
              <a:spcBef>
                <a:spcPts val="1600"/>
              </a:spcBef>
              <a:spcAft>
                <a:spcPts val="0"/>
              </a:spcAft>
              <a:buClr>
                <a:schemeClr val="dk2"/>
              </a:buClr>
              <a:buSzPts val="1600"/>
              <a:buChar char="○"/>
              <a:defRPr sz="1600">
                <a:solidFill>
                  <a:schemeClr val="dk2"/>
                </a:solidFill>
              </a:defRPr>
            </a:lvl2pPr>
            <a:lvl3pPr marL="1371600" lvl="2" indent="-330200" rtl="0">
              <a:lnSpc>
                <a:spcPct val="100000"/>
              </a:lnSpc>
              <a:spcBef>
                <a:spcPts val="1600"/>
              </a:spcBef>
              <a:spcAft>
                <a:spcPts val="0"/>
              </a:spcAft>
              <a:buClr>
                <a:schemeClr val="dk2"/>
              </a:buClr>
              <a:buSzPts val="1600"/>
              <a:buChar char="■"/>
              <a:defRPr sz="1600">
                <a:solidFill>
                  <a:schemeClr val="dk2"/>
                </a:solidFill>
              </a:defRPr>
            </a:lvl3pPr>
            <a:lvl4pPr marL="1828800" lvl="3" indent="-330200" rtl="0">
              <a:lnSpc>
                <a:spcPct val="100000"/>
              </a:lnSpc>
              <a:spcBef>
                <a:spcPts val="1600"/>
              </a:spcBef>
              <a:spcAft>
                <a:spcPts val="0"/>
              </a:spcAft>
              <a:buClr>
                <a:schemeClr val="dk2"/>
              </a:buClr>
              <a:buSzPts val="1600"/>
              <a:buChar char="●"/>
              <a:defRPr sz="1600">
                <a:solidFill>
                  <a:schemeClr val="dk2"/>
                </a:solidFill>
              </a:defRPr>
            </a:lvl4pPr>
            <a:lvl5pPr marL="2286000" lvl="4" indent="-330200" rtl="0">
              <a:lnSpc>
                <a:spcPct val="100000"/>
              </a:lnSpc>
              <a:spcBef>
                <a:spcPts val="1600"/>
              </a:spcBef>
              <a:spcAft>
                <a:spcPts val="0"/>
              </a:spcAft>
              <a:buClr>
                <a:schemeClr val="dk2"/>
              </a:buClr>
              <a:buSzPts val="1600"/>
              <a:buChar char="○"/>
              <a:defRPr sz="1600">
                <a:solidFill>
                  <a:schemeClr val="dk2"/>
                </a:solidFill>
              </a:defRPr>
            </a:lvl5pPr>
            <a:lvl6pPr marL="2743200" lvl="5" indent="-330200" rtl="0">
              <a:lnSpc>
                <a:spcPct val="100000"/>
              </a:lnSpc>
              <a:spcBef>
                <a:spcPts val="1600"/>
              </a:spcBef>
              <a:spcAft>
                <a:spcPts val="0"/>
              </a:spcAft>
              <a:buClr>
                <a:schemeClr val="dk2"/>
              </a:buClr>
              <a:buSzPts val="1600"/>
              <a:buChar char="■"/>
              <a:defRPr sz="1600">
                <a:solidFill>
                  <a:schemeClr val="dk2"/>
                </a:solidFill>
              </a:defRPr>
            </a:lvl6pPr>
            <a:lvl7pPr marL="3200400" lvl="6" indent="-330200" rtl="0">
              <a:lnSpc>
                <a:spcPct val="100000"/>
              </a:lnSpc>
              <a:spcBef>
                <a:spcPts val="1600"/>
              </a:spcBef>
              <a:spcAft>
                <a:spcPts val="0"/>
              </a:spcAft>
              <a:buClr>
                <a:schemeClr val="dk2"/>
              </a:buClr>
              <a:buSzPts val="1600"/>
              <a:buChar char="●"/>
              <a:defRPr sz="1600">
                <a:solidFill>
                  <a:schemeClr val="dk2"/>
                </a:solidFill>
              </a:defRPr>
            </a:lvl7pPr>
            <a:lvl8pPr marL="3657600" lvl="7" indent="-330200" rtl="0">
              <a:lnSpc>
                <a:spcPct val="100000"/>
              </a:lnSpc>
              <a:spcBef>
                <a:spcPts val="1600"/>
              </a:spcBef>
              <a:spcAft>
                <a:spcPts val="0"/>
              </a:spcAft>
              <a:buClr>
                <a:schemeClr val="dk2"/>
              </a:buClr>
              <a:buSzPts val="1600"/>
              <a:buChar char="○"/>
              <a:defRPr sz="1600">
                <a:solidFill>
                  <a:schemeClr val="dk2"/>
                </a:solidFill>
              </a:defRPr>
            </a:lvl8pPr>
            <a:lvl9pPr marL="4114800" lvl="8" indent="-330200" rtl="0">
              <a:lnSpc>
                <a:spcPct val="100000"/>
              </a:lnSpc>
              <a:spcBef>
                <a:spcPts val="1600"/>
              </a:spcBef>
              <a:spcAft>
                <a:spcPts val="1600"/>
              </a:spcAft>
              <a:buClr>
                <a:schemeClr val="dk2"/>
              </a:buClr>
              <a:buSzPts val="1600"/>
              <a:buChar char="■"/>
              <a:defRPr sz="1600">
                <a:solidFill>
                  <a:schemeClr val="dk2"/>
                </a:solidFill>
              </a:defRPr>
            </a:lvl9pPr>
          </a:lstStyle>
          <a:p>
            <a:endParaRPr/>
          </a:p>
        </p:txBody>
      </p:sp>
      <p:sp>
        <p:nvSpPr>
          <p:cNvPr id="106" name="Google Shape;106;p19"/>
          <p:cNvSpPr txBox="1">
            <a:spLocks noGrp="1"/>
          </p:cNvSpPr>
          <p:nvPr>
            <p:ph type="title"/>
          </p:nvPr>
        </p:nvSpPr>
        <p:spPr>
          <a:xfrm>
            <a:off x="3127075" y="1366750"/>
            <a:ext cx="2901600" cy="572700"/>
          </a:xfrm>
          <a:prstGeom prst="rect">
            <a:avLst/>
          </a:prstGeom>
        </p:spPr>
        <p:txBody>
          <a:bodyPr spcFirstLastPara="1" wrap="square" lIns="91425" tIns="91425" rIns="91425" bIns="91425" anchor="t" anchorCtr="0">
            <a:noAutofit/>
          </a:bodyPr>
          <a:lstStyle>
            <a:lvl1pPr lvl="0" algn="ctr" rtl="0">
              <a:lnSpc>
                <a:spcPct val="80000"/>
              </a:lnSpc>
              <a:spcBef>
                <a:spcPts val="0"/>
              </a:spcBef>
              <a:spcAft>
                <a:spcPts val="0"/>
              </a:spcAft>
              <a:buSzPts val="2800"/>
              <a:buNone/>
              <a:defRPr/>
            </a:lvl1pPr>
            <a:lvl2pPr lvl="1" rtl="0">
              <a:lnSpc>
                <a:spcPct val="80000"/>
              </a:lnSpc>
              <a:spcBef>
                <a:spcPts val="0"/>
              </a:spcBef>
              <a:spcAft>
                <a:spcPts val="0"/>
              </a:spcAft>
              <a:buSzPts val="2800"/>
              <a:buNone/>
              <a:defRPr/>
            </a:lvl2pPr>
            <a:lvl3pPr lvl="2" rtl="0">
              <a:lnSpc>
                <a:spcPct val="80000"/>
              </a:lnSpc>
              <a:spcBef>
                <a:spcPts val="0"/>
              </a:spcBef>
              <a:spcAft>
                <a:spcPts val="0"/>
              </a:spcAft>
              <a:buSzPts val="2800"/>
              <a:buNone/>
              <a:defRPr/>
            </a:lvl3pPr>
            <a:lvl4pPr lvl="3" rtl="0">
              <a:lnSpc>
                <a:spcPct val="80000"/>
              </a:lnSpc>
              <a:spcBef>
                <a:spcPts val="0"/>
              </a:spcBef>
              <a:spcAft>
                <a:spcPts val="0"/>
              </a:spcAft>
              <a:buSzPts val="2800"/>
              <a:buNone/>
              <a:defRPr/>
            </a:lvl4pPr>
            <a:lvl5pPr lvl="4" rtl="0">
              <a:lnSpc>
                <a:spcPct val="80000"/>
              </a:lnSpc>
              <a:spcBef>
                <a:spcPts val="0"/>
              </a:spcBef>
              <a:spcAft>
                <a:spcPts val="0"/>
              </a:spcAft>
              <a:buSzPts val="2800"/>
              <a:buNone/>
              <a:defRPr/>
            </a:lvl5pPr>
            <a:lvl6pPr lvl="5" rtl="0">
              <a:lnSpc>
                <a:spcPct val="80000"/>
              </a:lnSpc>
              <a:spcBef>
                <a:spcPts val="0"/>
              </a:spcBef>
              <a:spcAft>
                <a:spcPts val="0"/>
              </a:spcAft>
              <a:buSzPts val="2800"/>
              <a:buNone/>
              <a:defRPr/>
            </a:lvl6pPr>
            <a:lvl7pPr lvl="6" rtl="0">
              <a:lnSpc>
                <a:spcPct val="80000"/>
              </a:lnSpc>
              <a:spcBef>
                <a:spcPts val="0"/>
              </a:spcBef>
              <a:spcAft>
                <a:spcPts val="0"/>
              </a:spcAft>
              <a:buSzPts val="2800"/>
              <a:buNone/>
              <a:defRPr/>
            </a:lvl7pPr>
            <a:lvl8pPr lvl="7" rtl="0">
              <a:lnSpc>
                <a:spcPct val="80000"/>
              </a:lnSpc>
              <a:spcBef>
                <a:spcPts val="0"/>
              </a:spcBef>
              <a:spcAft>
                <a:spcPts val="0"/>
              </a:spcAft>
              <a:buSzPts val="2800"/>
              <a:buNone/>
              <a:defRPr/>
            </a:lvl8pPr>
            <a:lvl9pPr lvl="8" rtl="0">
              <a:lnSpc>
                <a:spcPct val="80000"/>
              </a:lnSpc>
              <a:spcBef>
                <a:spcPts val="0"/>
              </a:spcBef>
              <a:spcAft>
                <a:spcPts val="0"/>
              </a:spcAft>
              <a:buSzPts val="2800"/>
              <a:buNone/>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Quote">
  <p:cSld name="SECTION_TITLE_AND_DESCRIPTION_1_1_1">
    <p:spTree>
      <p:nvGrpSpPr>
        <p:cNvPr id="1" name="Shape 146"/>
        <p:cNvGrpSpPr/>
        <p:nvPr/>
      </p:nvGrpSpPr>
      <p:grpSpPr>
        <a:xfrm>
          <a:off x="0" y="0"/>
          <a:ext cx="0" cy="0"/>
          <a:chOff x="0" y="0"/>
          <a:chExt cx="0" cy="0"/>
        </a:xfrm>
      </p:grpSpPr>
      <p:pic>
        <p:nvPicPr>
          <p:cNvPr id="147" name="Google Shape;147;p26"/>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pic>
        <p:nvPicPr>
          <p:cNvPr id="148" name="Google Shape;148;p26"/>
          <p:cNvPicPr preferRelativeResize="0"/>
          <p:nvPr/>
        </p:nvPicPr>
        <p:blipFill rotWithShape="1">
          <a:blip r:embed="rId3">
            <a:alphaModFix/>
          </a:blip>
          <a:srcRect t="16734" r="8892" b="18300"/>
          <a:stretch/>
        </p:blipFill>
        <p:spPr>
          <a:xfrm rot="-5400000">
            <a:off x="650175" y="465007"/>
            <a:ext cx="2036850" cy="846042"/>
          </a:xfrm>
          <a:prstGeom prst="rect">
            <a:avLst/>
          </a:prstGeom>
          <a:noFill/>
          <a:ln>
            <a:noFill/>
          </a:ln>
        </p:spPr>
      </p:pic>
      <p:pic>
        <p:nvPicPr>
          <p:cNvPr id="149" name="Google Shape;149;p26"/>
          <p:cNvPicPr preferRelativeResize="0"/>
          <p:nvPr/>
        </p:nvPicPr>
        <p:blipFill rotWithShape="1">
          <a:blip r:embed="rId3">
            <a:alphaModFix/>
          </a:blip>
          <a:srcRect t="16734" r="8892" b="18300"/>
          <a:stretch/>
        </p:blipFill>
        <p:spPr>
          <a:xfrm rot="-5400000">
            <a:off x="1262550" y="465007"/>
            <a:ext cx="2036850" cy="846042"/>
          </a:xfrm>
          <a:prstGeom prst="rect">
            <a:avLst/>
          </a:prstGeom>
          <a:noFill/>
          <a:ln>
            <a:noFill/>
          </a:ln>
        </p:spPr>
      </p:pic>
      <p:pic>
        <p:nvPicPr>
          <p:cNvPr id="150" name="Google Shape;150;p26"/>
          <p:cNvPicPr preferRelativeResize="0"/>
          <p:nvPr/>
        </p:nvPicPr>
        <p:blipFill rotWithShape="1">
          <a:blip r:embed="rId4">
            <a:alphaModFix/>
          </a:blip>
          <a:srcRect r="1545" b="6838"/>
          <a:stretch/>
        </p:blipFill>
        <p:spPr>
          <a:xfrm>
            <a:off x="384887" y="134900"/>
            <a:ext cx="8374226" cy="4873724"/>
          </a:xfrm>
          <a:prstGeom prst="rect">
            <a:avLst/>
          </a:prstGeom>
          <a:noFill/>
          <a:ln>
            <a:noFill/>
          </a:ln>
        </p:spPr>
      </p:pic>
      <p:sp>
        <p:nvSpPr>
          <p:cNvPr id="151" name="Google Shape;151;p26"/>
          <p:cNvSpPr txBox="1">
            <a:spLocks noGrp="1"/>
          </p:cNvSpPr>
          <p:nvPr>
            <p:ph type="title"/>
          </p:nvPr>
        </p:nvSpPr>
        <p:spPr>
          <a:xfrm>
            <a:off x="1922400" y="3538630"/>
            <a:ext cx="2140200" cy="4884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dk2"/>
              </a:buClr>
              <a:buSzPts val="1600"/>
              <a:buFont typeface="Anonymous Pro"/>
              <a:buNone/>
              <a:defRPr sz="1600" b="0">
                <a:solidFill>
                  <a:schemeClr val="dk2"/>
                </a:solidFill>
                <a:latin typeface="Roboto Mono Medium"/>
                <a:ea typeface="Roboto Mono Medium"/>
                <a:cs typeface="Roboto Mono Medium"/>
                <a:sym typeface="Roboto Mono Medium"/>
              </a:defRPr>
            </a:lvl1pPr>
            <a:lvl2pPr lvl="1" rtl="0">
              <a:spcBef>
                <a:spcPts val="0"/>
              </a:spcBef>
              <a:spcAft>
                <a:spcPts val="0"/>
              </a:spcAft>
              <a:buSzPts val="2000"/>
              <a:buNone/>
              <a:defRPr sz="2000" b="1"/>
            </a:lvl2pPr>
            <a:lvl3pPr lvl="2" rtl="0">
              <a:spcBef>
                <a:spcPts val="0"/>
              </a:spcBef>
              <a:spcAft>
                <a:spcPts val="0"/>
              </a:spcAft>
              <a:buSzPts val="2000"/>
              <a:buNone/>
              <a:defRPr sz="2000" b="1"/>
            </a:lvl3pPr>
            <a:lvl4pPr lvl="3" rtl="0">
              <a:spcBef>
                <a:spcPts val="0"/>
              </a:spcBef>
              <a:spcAft>
                <a:spcPts val="0"/>
              </a:spcAft>
              <a:buSzPts val="2000"/>
              <a:buNone/>
              <a:defRPr sz="2000" b="1"/>
            </a:lvl4pPr>
            <a:lvl5pPr lvl="4" rtl="0">
              <a:spcBef>
                <a:spcPts val="0"/>
              </a:spcBef>
              <a:spcAft>
                <a:spcPts val="0"/>
              </a:spcAft>
              <a:buSzPts val="2000"/>
              <a:buNone/>
              <a:defRPr sz="2000" b="1"/>
            </a:lvl5pPr>
            <a:lvl6pPr lvl="5" rtl="0">
              <a:spcBef>
                <a:spcPts val="0"/>
              </a:spcBef>
              <a:spcAft>
                <a:spcPts val="0"/>
              </a:spcAft>
              <a:buSzPts val="2000"/>
              <a:buNone/>
              <a:defRPr sz="2000" b="1"/>
            </a:lvl6pPr>
            <a:lvl7pPr lvl="6" rtl="0">
              <a:spcBef>
                <a:spcPts val="0"/>
              </a:spcBef>
              <a:spcAft>
                <a:spcPts val="0"/>
              </a:spcAft>
              <a:buSzPts val="2000"/>
              <a:buNone/>
              <a:defRPr sz="2000" b="1"/>
            </a:lvl7pPr>
            <a:lvl8pPr lvl="7" rtl="0">
              <a:spcBef>
                <a:spcPts val="0"/>
              </a:spcBef>
              <a:spcAft>
                <a:spcPts val="0"/>
              </a:spcAft>
              <a:buSzPts val="2000"/>
              <a:buNone/>
              <a:defRPr sz="2000" b="1"/>
            </a:lvl8pPr>
            <a:lvl9pPr lvl="8" rtl="0">
              <a:spcBef>
                <a:spcPts val="0"/>
              </a:spcBef>
              <a:spcAft>
                <a:spcPts val="0"/>
              </a:spcAft>
              <a:buSzPts val="2000"/>
              <a:buNone/>
              <a:defRPr sz="2000" b="1"/>
            </a:lvl9pPr>
          </a:lstStyle>
          <a:p>
            <a:endParaRPr/>
          </a:p>
        </p:txBody>
      </p:sp>
      <p:sp>
        <p:nvSpPr>
          <p:cNvPr id="152" name="Google Shape;152;p26"/>
          <p:cNvSpPr txBox="1">
            <a:spLocks noGrp="1"/>
          </p:cNvSpPr>
          <p:nvPr>
            <p:ph type="subTitle" idx="1"/>
          </p:nvPr>
        </p:nvSpPr>
        <p:spPr>
          <a:xfrm>
            <a:off x="1922400" y="1269487"/>
            <a:ext cx="3439500" cy="21891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SzPts val="2400"/>
              <a:buFont typeface="Concert One"/>
              <a:buNone/>
              <a:defRPr sz="2400" b="1">
                <a:latin typeface="Concert One"/>
                <a:ea typeface="Concert One"/>
                <a:cs typeface="Concert One"/>
                <a:sym typeface="Concert One"/>
              </a:defRPr>
            </a:lvl1pPr>
            <a:lvl2pPr lvl="1" rtl="0">
              <a:lnSpc>
                <a:spcPct val="100000"/>
              </a:lnSpc>
              <a:spcBef>
                <a:spcPts val="0"/>
              </a:spcBef>
              <a:spcAft>
                <a:spcPts val="0"/>
              </a:spcAft>
              <a:buClr>
                <a:schemeClr val="dk2"/>
              </a:buClr>
              <a:buSzPts val="2400"/>
              <a:buNone/>
              <a:defRPr sz="2400">
                <a:solidFill>
                  <a:schemeClr val="dk2"/>
                </a:solidFill>
              </a:defRPr>
            </a:lvl2pPr>
            <a:lvl3pPr lvl="2" rtl="0">
              <a:lnSpc>
                <a:spcPct val="100000"/>
              </a:lnSpc>
              <a:spcBef>
                <a:spcPts val="0"/>
              </a:spcBef>
              <a:spcAft>
                <a:spcPts val="0"/>
              </a:spcAft>
              <a:buClr>
                <a:schemeClr val="dk2"/>
              </a:buClr>
              <a:buSzPts val="2400"/>
              <a:buNone/>
              <a:defRPr sz="2400">
                <a:solidFill>
                  <a:schemeClr val="dk2"/>
                </a:solidFill>
              </a:defRPr>
            </a:lvl3pPr>
            <a:lvl4pPr lvl="3" rtl="0">
              <a:lnSpc>
                <a:spcPct val="100000"/>
              </a:lnSpc>
              <a:spcBef>
                <a:spcPts val="0"/>
              </a:spcBef>
              <a:spcAft>
                <a:spcPts val="0"/>
              </a:spcAft>
              <a:buClr>
                <a:schemeClr val="dk2"/>
              </a:buClr>
              <a:buSzPts val="2400"/>
              <a:buNone/>
              <a:defRPr sz="2400">
                <a:solidFill>
                  <a:schemeClr val="dk2"/>
                </a:solidFill>
              </a:defRPr>
            </a:lvl4pPr>
            <a:lvl5pPr lvl="4" rtl="0">
              <a:lnSpc>
                <a:spcPct val="100000"/>
              </a:lnSpc>
              <a:spcBef>
                <a:spcPts val="0"/>
              </a:spcBef>
              <a:spcAft>
                <a:spcPts val="0"/>
              </a:spcAft>
              <a:buClr>
                <a:schemeClr val="dk2"/>
              </a:buClr>
              <a:buSzPts val="2400"/>
              <a:buNone/>
              <a:defRPr sz="2400">
                <a:solidFill>
                  <a:schemeClr val="dk2"/>
                </a:solidFill>
              </a:defRPr>
            </a:lvl5pPr>
            <a:lvl6pPr lvl="5" rtl="0">
              <a:lnSpc>
                <a:spcPct val="100000"/>
              </a:lnSpc>
              <a:spcBef>
                <a:spcPts val="0"/>
              </a:spcBef>
              <a:spcAft>
                <a:spcPts val="0"/>
              </a:spcAft>
              <a:buClr>
                <a:schemeClr val="dk2"/>
              </a:buClr>
              <a:buSzPts val="2400"/>
              <a:buNone/>
              <a:defRPr sz="2400">
                <a:solidFill>
                  <a:schemeClr val="dk2"/>
                </a:solidFill>
              </a:defRPr>
            </a:lvl6pPr>
            <a:lvl7pPr lvl="6" rtl="0">
              <a:lnSpc>
                <a:spcPct val="100000"/>
              </a:lnSpc>
              <a:spcBef>
                <a:spcPts val="0"/>
              </a:spcBef>
              <a:spcAft>
                <a:spcPts val="0"/>
              </a:spcAft>
              <a:buClr>
                <a:schemeClr val="dk2"/>
              </a:buClr>
              <a:buSzPts val="2400"/>
              <a:buNone/>
              <a:defRPr sz="2400">
                <a:solidFill>
                  <a:schemeClr val="dk2"/>
                </a:solidFill>
              </a:defRPr>
            </a:lvl7pPr>
            <a:lvl8pPr lvl="7" rtl="0">
              <a:lnSpc>
                <a:spcPct val="100000"/>
              </a:lnSpc>
              <a:spcBef>
                <a:spcPts val="0"/>
              </a:spcBef>
              <a:spcAft>
                <a:spcPts val="0"/>
              </a:spcAft>
              <a:buClr>
                <a:schemeClr val="dk2"/>
              </a:buClr>
              <a:buSzPts val="2400"/>
              <a:buNone/>
              <a:defRPr sz="2400">
                <a:solidFill>
                  <a:schemeClr val="dk2"/>
                </a:solidFill>
              </a:defRPr>
            </a:lvl8pPr>
            <a:lvl9pPr lvl="8" rtl="0">
              <a:lnSpc>
                <a:spcPct val="100000"/>
              </a:lnSpc>
              <a:spcBef>
                <a:spcPts val="0"/>
              </a:spcBef>
              <a:spcAft>
                <a:spcPts val="0"/>
              </a:spcAft>
              <a:buClr>
                <a:schemeClr val="dk2"/>
              </a:buClr>
              <a:buSzPts val="2400"/>
              <a:buNone/>
              <a:defRPr sz="2400">
                <a:solidFill>
                  <a:schemeClr val="dk2"/>
                </a:solidFill>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ackground">
  <p:cSld name="BLANK_1">
    <p:spTree>
      <p:nvGrpSpPr>
        <p:cNvPr id="1" name="Shape 289"/>
        <p:cNvGrpSpPr/>
        <p:nvPr/>
      </p:nvGrpSpPr>
      <p:grpSpPr>
        <a:xfrm>
          <a:off x="0" y="0"/>
          <a:ext cx="0" cy="0"/>
          <a:chOff x="0" y="0"/>
          <a:chExt cx="0" cy="0"/>
        </a:xfrm>
      </p:grpSpPr>
      <p:pic>
        <p:nvPicPr>
          <p:cNvPr id="290" name="Google Shape;290;p41"/>
          <p:cNvPicPr preferRelativeResize="0"/>
          <p:nvPr/>
        </p:nvPicPr>
        <p:blipFill rotWithShape="1">
          <a:blip r:embed="rId2">
            <a:alphaModFix amt="28000"/>
          </a:blip>
          <a:srcRect t="3044" b="39510"/>
          <a:stretch/>
        </p:blipFill>
        <p:spPr>
          <a:xfrm>
            <a:off x="-247650" y="-187450"/>
            <a:ext cx="9736454" cy="5520130"/>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2"/>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accent2"/>
              </a:buClr>
              <a:buSzPts val="2800"/>
              <a:buFont typeface="Concert One"/>
              <a:buNone/>
              <a:defRPr sz="2800" b="1">
                <a:solidFill>
                  <a:schemeClr val="accent2"/>
                </a:solidFill>
                <a:latin typeface="Concert One"/>
                <a:ea typeface="Concert One"/>
                <a:cs typeface="Concert One"/>
                <a:sym typeface="Concert One"/>
              </a:defRPr>
            </a:lvl1pPr>
            <a:lvl2pPr lvl="1">
              <a:spcBef>
                <a:spcPts val="0"/>
              </a:spcBef>
              <a:spcAft>
                <a:spcPts val="0"/>
              </a:spcAft>
              <a:buClr>
                <a:schemeClr val="accent2"/>
              </a:buClr>
              <a:buSzPts val="2800"/>
              <a:buNone/>
              <a:defRPr sz="2800">
                <a:solidFill>
                  <a:schemeClr val="accent2"/>
                </a:solidFill>
              </a:defRPr>
            </a:lvl2pPr>
            <a:lvl3pPr lvl="2">
              <a:spcBef>
                <a:spcPts val="0"/>
              </a:spcBef>
              <a:spcAft>
                <a:spcPts val="0"/>
              </a:spcAft>
              <a:buClr>
                <a:schemeClr val="accent2"/>
              </a:buClr>
              <a:buSzPts val="2800"/>
              <a:buNone/>
              <a:defRPr sz="2800">
                <a:solidFill>
                  <a:schemeClr val="accent2"/>
                </a:solidFill>
              </a:defRPr>
            </a:lvl3pPr>
            <a:lvl4pPr lvl="3">
              <a:spcBef>
                <a:spcPts val="0"/>
              </a:spcBef>
              <a:spcAft>
                <a:spcPts val="0"/>
              </a:spcAft>
              <a:buClr>
                <a:schemeClr val="accent2"/>
              </a:buClr>
              <a:buSzPts val="2800"/>
              <a:buNone/>
              <a:defRPr sz="2800">
                <a:solidFill>
                  <a:schemeClr val="accent2"/>
                </a:solidFill>
              </a:defRPr>
            </a:lvl4pPr>
            <a:lvl5pPr lvl="4">
              <a:spcBef>
                <a:spcPts val="0"/>
              </a:spcBef>
              <a:spcAft>
                <a:spcPts val="0"/>
              </a:spcAft>
              <a:buClr>
                <a:schemeClr val="accent2"/>
              </a:buClr>
              <a:buSzPts val="2800"/>
              <a:buNone/>
              <a:defRPr sz="2800">
                <a:solidFill>
                  <a:schemeClr val="accent2"/>
                </a:solidFill>
              </a:defRPr>
            </a:lvl5pPr>
            <a:lvl6pPr lvl="5">
              <a:spcBef>
                <a:spcPts val="0"/>
              </a:spcBef>
              <a:spcAft>
                <a:spcPts val="0"/>
              </a:spcAft>
              <a:buClr>
                <a:schemeClr val="accent2"/>
              </a:buClr>
              <a:buSzPts val="2800"/>
              <a:buNone/>
              <a:defRPr sz="2800">
                <a:solidFill>
                  <a:schemeClr val="accent2"/>
                </a:solidFill>
              </a:defRPr>
            </a:lvl6pPr>
            <a:lvl7pPr lvl="6">
              <a:spcBef>
                <a:spcPts val="0"/>
              </a:spcBef>
              <a:spcAft>
                <a:spcPts val="0"/>
              </a:spcAft>
              <a:buClr>
                <a:schemeClr val="accent2"/>
              </a:buClr>
              <a:buSzPts val="2800"/>
              <a:buNone/>
              <a:defRPr sz="2800">
                <a:solidFill>
                  <a:schemeClr val="accent2"/>
                </a:solidFill>
              </a:defRPr>
            </a:lvl7pPr>
            <a:lvl8pPr lvl="7">
              <a:spcBef>
                <a:spcPts val="0"/>
              </a:spcBef>
              <a:spcAft>
                <a:spcPts val="0"/>
              </a:spcAft>
              <a:buClr>
                <a:schemeClr val="accent2"/>
              </a:buClr>
              <a:buSzPts val="2800"/>
              <a:buNone/>
              <a:defRPr sz="2800">
                <a:solidFill>
                  <a:schemeClr val="accent2"/>
                </a:solidFill>
              </a:defRPr>
            </a:lvl8pPr>
            <a:lvl9pPr lvl="8">
              <a:spcBef>
                <a:spcPts val="0"/>
              </a:spcBef>
              <a:spcAft>
                <a:spcPts val="0"/>
              </a:spcAft>
              <a:buClr>
                <a:schemeClr val="accent2"/>
              </a:buClr>
              <a:buSzPts val="2800"/>
              <a:buNone/>
              <a:defRPr sz="2800">
                <a:solidFill>
                  <a:schemeClr val="accent2"/>
                </a:solidFill>
              </a:defRPr>
            </a:lvl9pPr>
          </a:lstStyle>
          <a:p>
            <a:endParaRPr/>
          </a:p>
        </p:txBody>
      </p:sp>
      <p:sp>
        <p:nvSpPr>
          <p:cNvPr id="7" name="Google Shape;7;p1"/>
          <p:cNvSpPr txBox="1">
            <a:spLocks noGrp="1"/>
          </p:cNvSpPr>
          <p:nvPr>
            <p:ph type="body" idx="1"/>
          </p:nvPr>
        </p:nvSpPr>
        <p:spPr>
          <a:xfrm>
            <a:off x="311700" y="1124900"/>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00000"/>
              </a:lnSpc>
              <a:spcBef>
                <a:spcPts val="0"/>
              </a:spcBef>
              <a:spcAft>
                <a:spcPts val="0"/>
              </a:spcAft>
              <a:buClr>
                <a:schemeClr val="accent2"/>
              </a:buClr>
              <a:buSzPts val="1800"/>
              <a:buFont typeface="Roboto Mono Medium"/>
              <a:buChar char="●"/>
              <a:defRPr sz="1800">
                <a:solidFill>
                  <a:schemeClr val="accent2"/>
                </a:solidFill>
                <a:latin typeface="Roboto Mono Medium"/>
                <a:ea typeface="Roboto Mono Medium"/>
                <a:cs typeface="Roboto Mono Medium"/>
                <a:sym typeface="Roboto Mono Medium"/>
              </a:defRPr>
            </a:lvl1pPr>
            <a:lvl2pPr marL="914400" lvl="1"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2pPr>
            <a:lvl3pPr marL="1371600" lvl="2"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3pPr>
            <a:lvl4pPr marL="1828800" lvl="3"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4pPr>
            <a:lvl5pPr marL="2286000" lvl="4"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5pPr>
            <a:lvl6pPr marL="2743200" lvl="5"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6pPr>
            <a:lvl7pPr marL="3200400" lvl="6"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7pPr>
            <a:lvl8pPr marL="3657600" lvl="7" indent="-317500">
              <a:lnSpc>
                <a:spcPct val="100000"/>
              </a:lnSpc>
              <a:spcBef>
                <a:spcPts val="1600"/>
              </a:spcBef>
              <a:spcAft>
                <a:spcPts val="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8pPr>
            <a:lvl9pPr marL="4114800" lvl="8" indent="-317500">
              <a:lnSpc>
                <a:spcPct val="100000"/>
              </a:lnSpc>
              <a:spcBef>
                <a:spcPts val="1600"/>
              </a:spcBef>
              <a:spcAft>
                <a:spcPts val="1600"/>
              </a:spcAft>
              <a:buClr>
                <a:schemeClr val="accent2"/>
              </a:buClr>
              <a:buSzPts val="1400"/>
              <a:buFont typeface="Roboto Mono Medium"/>
              <a:buChar char="■"/>
              <a:defRPr>
                <a:solidFill>
                  <a:schemeClr val="accent2"/>
                </a:solidFill>
                <a:latin typeface="Roboto Mono Medium"/>
                <a:ea typeface="Roboto Mono Medium"/>
                <a:cs typeface="Roboto Mono Medium"/>
                <a:sym typeface="Roboto Mono Medium"/>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5" r:id="rId3"/>
    <p:sldLayoutId id="2147483657" r:id="rId4"/>
    <p:sldLayoutId id="2147483658" r:id="rId5"/>
    <p:sldLayoutId id="2147483659" r:id="rId6"/>
    <p:sldLayoutId id="2147483665" r:id="rId7"/>
    <p:sldLayoutId id="2147483672" r:id="rId8"/>
    <p:sldLayoutId id="2147483687" r:id="rId9"/>
    <p:sldLayoutId id="2147483688" r:id="rId10"/>
    <p:sldLayoutId id="2147483689" r:id="rId11"/>
    <p:sldLayoutId id="2147483690" r:id="rId12"/>
  </p:sldLayoutIdLst>
  <mc:AlternateContent xmlns:mc="http://schemas.openxmlformats.org/markup-compatibility/2006" xmlns:p14="http://schemas.microsoft.com/office/powerpoint/2010/main">
    <mc:Choice Requires="p14">
      <p:transition spd="slow">
        <p:push/>
      </p:transition>
    </mc:Choice>
    <mc:Fallback xmlns:ahyp="http://schemas.microsoft.com/office/drawing/2018/hyperlinkcolor" xmlns:p15="http://schemas.microsoft.com/office/powerpoint/2012/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
      <p:transition spd="slow">
        <p:fade/>
      </p:transition>
    </mc:Fallback>
  </mc:AlternateConten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6.xml"/><Relationship Id="rId1" Type="http://schemas.openxmlformats.org/officeDocument/2006/relationships/slideLayout" Target="../slideLayouts/slideLayout3.xml"/><Relationship Id="rId5" Type="http://schemas.openxmlformats.org/officeDocument/2006/relationships/image" Target="../media/image16.png"/><Relationship Id="rId4" Type="http://schemas.openxmlformats.org/officeDocument/2006/relationships/image" Target="../media/image1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1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47"/>
          <p:cNvSpPr txBox="1">
            <a:spLocks noGrp="1"/>
          </p:cNvSpPr>
          <p:nvPr>
            <p:ph type="ctrTitle"/>
          </p:nvPr>
        </p:nvSpPr>
        <p:spPr>
          <a:xfrm>
            <a:off x="1532100" y="1245236"/>
            <a:ext cx="6079800" cy="1655100"/>
          </a:xfrm>
          <a:prstGeom prst="rect">
            <a:avLst/>
          </a:prstGeom>
        </p:spPr>
        <p:txBody>
          <a:bodyPr spcFirstLastPara="1" wrap="square" lIns="91425" tIns="91425" rIns="91425" bIns="91425" anchor="b" anchorCtr="0">
            <a:noAutofit/>
          </a:bodyPr>
          <a:lstStyle/>
          <a:p>
            <a:pPr marL="0" lvl="0" indent="0" rtl="0">
              <a:spcBef>
                <a:spcPts val="0"/>
              </a:spcBef>
              <a:spcAft>
                <a:spcPts val="0"/>
              </a:spcAft>
              <a:buNone/>
            </a:pPr>
            <a:r>
              <a:rPr lang="en" sz="4400" dirty="0">
                <a:solidFill>
                  <a:srgbClr val="002060"/>
                </a:solidFill>
              </a:rPr>
              <a:t>SERious </a:t>
            </a:r>
            <a:br>
              <a:rPr lang="en" sz="4400" dirty="0">
                <a:solidFill>
                  <a:srgbClr val="002060"/>
                </a:solidFill>
              </a:rPr>
            </a:br>
            <a:r>
              <a:rPr lang="en" sz="4400" dirty="0">
                <a:solidFill>
                  <a:srgbClr val="002060"/>
                </a:solidFill>
              </a:rPr>
              <a:t>Summaries</a:t>
            </a:r>
            <a:endParaRPr sz="4400" dirty="0">
              <a:solidFill>
                <a:srgbClr val="002060"/>
              </a:solidFill>
            </a:endParaRPr>
          </a:p>
        </p:txBody>
      </p:sp>
      <p:sp>
        <p:nvSpPr>
          <p:cNvPr id="309" name="Google Shape;309;p47"/>
          <p:cNvSpPr txBox="1">
            <a:spLocks noGrp="1"/>
          </p:cNvSpPr>
          <p:nvPr>
            <p:ph type="subTitle" idx="1"/>
          </p:nvPr>
        </p:nvSpPr>
        <p:spPr>
          <a:xfrm>
            <a:off x="1672763" y="3620904"/>
            <a:ext cx="1427100" cy="7926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1050" b="0" dirty="0"/>
              <a:t>Counterfactuals</a:t>
            </a:r>
            <a:endParaRPr sz="1050" b="0" dirty="0"/>
          </a:p>
        </p:txBody>
      </p:sp>
      <p:sp>
        <p:nvSpPr>
          <p:cNvPr id="310" name="Google Shape;310;p47"/>
          <p:cNvSpPr/>
          <p:nvPr/>
        </p:nvSpPr>
        <p:spPr>
          <a:xfrm>
            <a:off x="2482788" y="2511466"/>
            <a:ext cx="617075" cy="15875"/>
          </a:xfrm>
          <a:custGeom>
            <a:avLst/>
            <a:gdLst/>
            <a:ahLst/>
            <a:cxnLst/>
            <a:rect l="l" t="t" r="r" b="b"/>
            <a:pathLst>
              <a:path w="24683" h="635" extrusionOk="0">
                <a:moveTo>
                  <a:pt x="0" y="635"/>
                </a:moveTo>
                <a:cubicBezTo>
                  <a:pt x="8115" y="-719"/>
                  <a:pt x="16455" y="635"/>
                  <a:pt x="24683" y="635"/>
                </a:cubicBezTo>
              </a:path>
            </a:pathLst>
          </a:custGeom>
          <a:noFill/>
          <a:ln w="76200" cap="flat" cmpd="sng">
            <a:solidFill>
              <a:srgbClr val="FFC000"/>
            </a:solidFill>
            <a:prstDash val="solid"/>
            <a:round/>
            <a:headEnd type="none" w="med" len="med"/>
            <a:tailEnd type="none" w="med" len="med"/>
          </a:ln>
        </p:spPr>
      </p:sp>
      <p:sp>
        <p:nvSpPr>
          <p:cNvPr id="311" name="Google Shape;311;p47"/>
          <p:cNvSpPr/>
          <p:nvPr/>
        </p:nvSpPr>
        <p:spPr>
          <a:xfrm>
            <a:off x="6060369" y="2527341"/>
            <a:ext cx="613650" cy="13775"/>
          </a:xfrm>
          <a:custGeom>
            <a:avLst/>
            <a:gdLst/>
            <a:ahLst/>
            <a:cxnLst/>
            <a:rect l="l" t="t" r="r" b="b"/>
            <a:pathLst>
              <a:path w="24546" h="551" extrusionOk="0">
                <a:moveTo>
                  <a:pt x="0" y="551"/>
                </a:moveTo>
                <a:cubicBezTo>
                  <a:pt x="8133" y="-353"/>
                  <a:pt x="16363" y="137"/>
                  <a:pt x="24546" y="137"/>
                </a:cubicBezTo>
              </a:path>
            </a:pathLst>
          </a:custGeom>
          <a:noFill/>
          <a:ln w="76200" cap="flat" cmpd="sng">
            <a:solidFill>
              <a:srgbClr val="FFC000"/>
            </a:solidFill>
            <a:prstDash val="solid"/>
            <a:round/>
            <a:headEnd type="none" w="med" len="med"/>
            <a:tailEnd type="none" w="med" len="med"/>
          </a:ln>
        </p:spPr>
      </p:sp>
      <p:sp>
        <p:nvSpPr>
          <p:cNvPr id="312" name="Google Shape;312;p47"/>
          <p:cNvSpPr/>
          <p:nvPr/>
        </p:nvSpPr>
        <p:spPr>
          <a:xfrm>
            <a:off x="1889900" y="4413504"/>
            <a:ext cx="992850" cy="102600"/>
          </a:xfrm>
          <a:custGeom>
            <a:avLst/>
            <a:gdLst/>
            <a:ahLst/>
            <a:cxnLst/>
            <a:rect l="l" t="t" r="r" b="b"/>
            <a:pathLst>
              <a:path w="39714" h="4104" extrusionOk="0">
                <a:moveTo>
                  <a:pt x="0" y="4104"/>
                </a:moveTo>
                <a:cubicBezTo>
                  <a:pt x="11382" y="-2730"/>
                  <a:pt x="26437" y="1070"/>
                  <a:pt x="39714" y="1070"/>
                </a:cubicBezTo>
              </a:path>
            </a:pathLst>
          </a:custGeom>
          <a:noFill/>
          <a:ln w="28575" cap="flat" cmpd="sng">
            <a:solidFill>
              <a:schemeClr val="accent4"/>
            </a:solidFill>
            <a:prstDash val="solid"/>
            <a:round/>
            <a:headEnd type="none" w="med" len="med"/>
            <a:tailEnd type="none" w="med" len="med"/>
          </a:ln>
        </p:spPr>
      </p:sp>
      <p:pic>
        <p:nvPicPr>
          <p:cNvPr id="3" name="Google Shape;319;p50">
            <a:extLst>
              <a:ext uri="{FF2B5EF4-FFF2-40B4-BE49-F238E27FC236}">
                <a16:creationId xmlns:a16="http://schemas.microsoft.com/office/drawing/2014/main" id="{FBB2A3D7-2348-56B2-9572-743276DAB4D5}"/>
              </a:ext>
            </a:extLst>
          </p:cNvPr>
          <p:cNvPicPr preferRelativeResize="0"/>
          <p:nvPr/>
        </p:nvPicPr>
        <p:blipFill rotWithShape="1">
          <a:blip r:embed="rId3">
            <a:alphaModFix/>
          </a:blip>
          <a:srcRect t="16970" r="8892" b="21025"/>
          <a:stretch/>
        </p:blipFill>
        <p:spPr>
          <a:xfrm>
            <a:off x="6674019" y="3732293"/>
            <a:ext cx="2036850" cy="810276"/>
          </a:xfrm>
          <a:prstGeom prst="rect">
            <a:avLst/>
          </a:prstGeom>
          <a:noFill/>
          <a:ln>
            <a:noFill/>
          </a:ln>
        </p:spPr>
      </p:pic>
      <p:pic>
        <p:nvPicPr>
          <p:cNvPr id="4" name="Google Shape;319;p50">
            <a:extLst>
              <a:ext uri="{FF2B5EF4-FFF2-40B4-BE49-F238E27FC236}">
                <a16:creationId xmlns:a16="http://schemas.microsoft.com/office/drawing/2014/main" id="{F591438B-A50A-0004-BBD4-0267695E9A1A}"/>
              </a:ext>
            </a:extLst>
          </p:cNvPr>
          <p:cNvPicPr preferRelativeResize="0"/>
          <p:nvPr/>
        </p:nvPicPr>
        <p:blipFill rotWithShape="1">
          <a:blip r:embed="rId3">
            <a:alphaModFix/>
          </a:blip>
          <a:srcRect t="16970" r="8892" b="21025"/>
          <a:stretch/>
        </p:blipFill>
        <p:spPr>
          <a:xfrm>
            <a:off x="6674019" y="3087988"/>
            <a:ext cx="2036850" cy="810276"/>
          </a:xfrm>
          <a:prstGeom prst="rect">
            <a:avLst/>
          </a:prstGeom>
          <a:noFill/>
          <a:ln>
            <a:noFill/>
          </a:ln>
        </p:spPr>
      </p:pic>
      <p:sp>
        <p:nvSpPr>
          <p:cNvPr id="2" name="Google Shape;309;p47">
            <a:extLst>
              <a:ext uri="{FF2B5EF4-FFF2-40B4-BE49-F238E27FC236}">
                <a16:creationId xmlns:a16="http://schemas.microsoft.com/office/drawing/2014/main" id="{8E75CED5-F62D-F782-C6AD-B1C351FE3092}"/>
              </a:ext>
            </a:extLst>
          </p:cNvPr>
          <p:cNvSpPr txBox="1">
            <a:spLocks/>
          </p:cNvSpPr>
          <p:nvPr/>
        </p:nvSpPr>
        <p:spPr>
          <a:xfrm>
            <a:off x="7150467" y="3297618"/>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Season 1</a:t>
            </a:r>
          </a:p>
          <a:p>
            <a:pPr marL="0" indent="0"/>
            <a:endParaRPr lang="en-US" sz="1200" dirty="0"/>
          </a:p>
          <a:p>
            <a:pPr marL="0" indent="0"/>
            <a:endParaRPr lang="en-US" sz="1200" dirty="0"/>
          </a:p>
        </p:txBody>
      </p:sp>
      <p:sp>
        <p:nvSpPr>
          <p:cNvPr id="5" name="Google Shape;309;p47">
            <a:extLst>
              <a:ext uri="{FF2B5EF4-FFF2-40B4-BE49-F238E27FC236}">
                <a16:creationId xmlns:a16="http://schemas.microsoft.com/office/drawing/2014/main" id="{6E551378-DE19-955F-700C-755DD5B1BBDC}"/>
              </a:ext>
            </a:extLst>
          </p:cNvPr>
          <p:cNvSpPr txBox="1">
            <a:spLocks/>
          </p:cNvSpPr>
          <p:nvPr/>
        </p:nvSpPr>
        <p:spPr>
          <a:xfrm>
            <a:off x="7150467" y="3950523"/>
            <a:ext cx="1427100" cy="285006"/>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Episode 3</a:t>
            </a:r>
          </a:p>
          <a:p>
            <a:pPr marL="0" indent="0"/>
            <a:endParaRPr lang="en-US" sz="1200" dirty="0"/>
          </a:p>
          <a:p>
            <a:pPr marL="0" indent="0"/>
            <a:endParaRPr lang="en-US" sz="1200" dirty="0"/>
          </a:p>
        </p:txBody>
      </p:sp>
      <p:sp>
        <p:nvSpPr>
          <p:cNvPr id="6" name="Google Shape;309;p47">
            <a:extLst>
              <a:ext uri="{FF2B5EF4-FFF2-40B4-BE49-F238E27FC236}">
                <a16:creationId xmlns:a16="http://schemas.microsoft.com/office/drawing/2014/main" id="{A3827C15-BDB4-1657-DF8D-3930437E76B4}"/>
              </a:ext>
            </a:extLst>
          </p:cNvPr>
          <p:cNvSpPr txBox="1">
            <a:spLocks/>
          </p:cNvSpPr>
          <p:nvPr/>
        </p:nvSpPr>
        <p:spPr>
          <a:xfrm>
            <a:off x="2824270" y="3986953"/>
            <a:ext cx="4503427" cy="79260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90000"/>
              </a:lnSpc>
              <a:spcBef>
                <a:spcPts val="0"/>
              </a:spcBef>
              <a:spcAft>
                <a:spcPts val="0"/>
              </a:spcAft>
              <a:buClr>
                <a:schemeClr val="dk2"/>
              </a:buClr>
              <a:buSzPts val="1400"/>
              <a:buFont typeface="Roboto Mono Medium"/>
              <a:buNone/>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2pPr>
            <a:lvl3pPr marL="1371600" marR="0" lvl="2"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3pPr>
            <a:lvl4pPr marL="1828800" marR="0" lvl="3"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4pPr>
            <a:lvl5pPr marL="2286000" marR="0" lvl="4"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5pPr>
            <a:lvl6pPr marL="2743200" marR="0" lvl="5"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6pPr>
            <a:lvl7pPr marL="3200400" marR="0" lvl="6"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7pPr>
            <a:lvl8pPr marL="3657600" marR="0" lvl="7"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8pPr>
            <a:lvl9pPr marL="4114800" marR="0" lvl="8" indent="-317500" algn="ctr" rtl="0">
              <a:lnSpc>
                <a:spcPct val="90000"/>
              </a:lnSpc>
              <a:spcBef>
                <a:spcPts val="0"/>
              </a:spcBef>
              <a:spcAft>
                <a:spcPts val="0"/>
              </a:spcAft>
              <a:buClr>
                <a:srgbClr val="0B5394"/>
              </a:buClr>
              <a:buSzPts val="1800"/>
              <a:buFont typeface="Coming Soon"/>
              <a:buNone/>
              <a:defRPr sz="1800" b="1" i="0" u="none" strike="noStrike" cap="none">
                <a:solidFill>
                  <a:srgbClr val="0B5394"/>
                </a:solidFill>
                <a:latin typeface="Coming Soon"/>
                <a:ea typeface="Coming Soon"/>
                <a:cs typeface="Coming Soon"/>
                <a:sym typeface="Coming Soon"/>
              </a:defRPr>
            </a:lvl9pPr>
          </a:lstStyle>
          <a:p>
            <a:pPr marL="0" indent="0"/>
            <a:r>
              <a:rPr lang="en-US" sz="1200" dirty="0"/>
              <a:t>Summary prepared by Dr. Hailey Banack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08"/>
                                        </p:tgtEl>
                                        <p:attrNameLst>
                                          <p:attrName>style.visibility</p:attrName>
                                        </p:attrNameLst>
                                      </p:cBhvr>
                                      <p:to>
                                        <p:strVal val="visible"/>
                                      </p:to>
                                    </p:set>
                                    <p:anim calcmode="lin" valueType="num">
                                      <p:cBhvr additive="base">
                                        <p:cTn id="7" dur="1000"/>
                                        <p:tgtEl>
                                          <p:spTgt spid="30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364"/>
        <p:cNvGrpSpPr/>
        <p:nvPr/>
      </p:nvGrpSpPr>
      <p:grpSpPr>
        <a:xfrm>
          <a:off x="0" y="0"/>
          <a:ext cx="0" cy="0"/>
          <a:chOff x="0" y="0"/>
          <a:chExt cx="0" cy="0"/>
        </a:xfrm>
      </p:grpSpPr>
      <p:sp>
        <p:nvSpPr>
          <p:cNvPr id="365" name="Google Shape;365;p52"/>
          <p:cNvSpPr txBox="1">
            <a:spLocks noGrp="1"/>
          </p:cNvSpPr>
          <p:nvPr>
            <p:ph type="body" idx="1"/>
          </p:nvPr>
        </p:nvSpPr>
        <p:spPr>
          <a:xfrm>
            <a:off x="2142698" y="1889256"/>
            <a:ext cx="4858603" cy="1891500"/>
          </a:xfrm>
          <a:prstGeom prst="rect">
            <a:avLst/>
          </a:prstGeom>
        </p:spPr>
        <p:txBody>
          <a:bodyPr spcFirstLastPara="1" wrap="square" lIns="91425" tIns="91425" rIns="91425" bIns="91425" anchor="t" anchorCtr="0">
            <a:noAutofit/>
          </a:bodyPr>
          <a:lstStyle/>
          <a:p>
            <a:pPr marL="0" lvl="0" indent="0">
              <a:spcAft>
                <a:spcPts val="1600"/>
              </a:spcAft>
              <a:buNone/>
            </a:pPr>
            <a:r>
              <a:rPr lang="en" sz="1200" b="1" dirty="0"/>
              <a:t>Episode Overview</a:t>
            </a:r>
            <a:r>
              <a:rPr lang="en" sz="1200" dirty="0"/>
              <a:t>: </a:t>
            </a:r>
            <a:r>
              <a:rPr lang="en-US" sz="1200" dirty="0"/>
              <a:t>Causal inference and the potential outcomes model are now both commonly taught in graduate programs in epidemiology. However, counterfactual thinking can be a bit mind-bending at times and it is really easy to get lost deep in the weeds when trying to think through the potential for unobserved comparison groups or outcomes. In this episode of </a:t>
            </a:r>
            <a:r>
              <a:rPr lang="en-US" sz="1200" dirty="0" err="1"/>
              <a:t>SERious</a:t>
            </a:r>
            <a:r>
              <a:rPr lang="en-US" sz="1200" dirty="0"/>
              <a:t> Epi, we speak to Dr. Daniel </a:t>
            </a:r>
            <a:r>
              <a:rPr lang="en-US" sz="1200" dirty="0" err="1"/>
              <a:t>Westreich</a:t>
            </a:r>
            <a:r>
              <a:rPr lang="en-US" sz="1200" dirty="0"/>
              <a:t> about counterfactuals, the difference between causal inference and causal effect estimation, and assumptions required to estimate causal effects from observational data.</a:t>
            </a:r>
          </a:p>
          <a:p>
            <a:pPr marL="0" lvl="0" indent="0">
              <a:spcAft>
                <a:spcPts val="1600"/>
              </a:spcAft>
              <a:buNone/>
            </a:pPr>
            <a:endParaRPr lang="en-US" sz="1200" dirty="0"/>
          </a:p>
          <a:p>
            <a:pPr marL="0" lvl="0" indent="0">
              <a:spcAft>
                <a:spcPts val="1600"/>
              </a:spcAft>
              <a:buNone/>
            </a:pPr>
            <a:br>
              <a:rPr lang="en-US" sz="1200" dirty="0"/>
            </a:br>
            <a:br>
              <a:rPr lang="en-US" sz="1200" dirty="0"/>
            </a:br>
            <a:endParaRPr lang="en-US" sz="1200" dirty="0"/>
          </a:p>
          <a:p>
            <a:pPr marL="0" lvl="0" indent="0">
              <a:spcAft>
                <a:spcPts val="1600"/>
              </a:spcAft>
              <a:buNone/>
            </a:pPr>
            <a:endParaRPr lang="en-US" sz="1200" dirty="0"/>
          </a:p>
          <a:p>
            <a:pPr marL="0" lvl="0" indent="0">
              <a:spcAft>
                <a:spcPts val="1600"/>
              </a:spcAft>
              <a:buNone/>
            </a:pPr>
            <a:br>
              <a:rPr lang="en-US" sz="1200" dirty="0"/>
            </a:br>
            <a:endParaRPr lang="en-US" sz="1200" dirty="0"/>
          </a:p>
          <a:p>
            <a:pPr marL="0" lvl="0" indent="0">
              <a:spcAft>
                <a:spcPts val="1600"/>
              </a:spcAft>
              <a:buNone/>
            </a:pPr>
            <a:endParaRPr lang="en-US" sz="1200" dirty="0"/>
          </a:p>
          <a:p>
            <a:pPr marL="0" lvl="0" indent="0" algn="ctr" rtl="0">
              <a:spcBef>
                <a:spcPts val="0"/>
              </a:spcBef>
              <a:spcAft>
                <a:spcPts val="1600"/>
              </a:spcAft>
              <a:buNone/>
            </a:pPr>
            <a:endParaRPr sz="1200" dirty="0"/>
          </a:p>
        </p:txBody>
      </p:sp>
      <p:sp>
        <p:nvSpPr>
          <p:cNvPr id="366" name="Google Shape;366;p52"/>
          <p:cNvSpPr txBox="1">
            <a:spLocks noGrp="1"/>
          </p:cNvSpPr>
          <p:nvPr>
            <p:ph type="title"/>
          </p:nvPr>
        </p:nvSpPr>
        <p:spPr>
          <a:xfrm>
            <a:off x="1684709" y="1001573"/>
            <a:ext cx="5665233" cy="739915"/>
          </a:xfrm>
          <a:prstGeom prst="rect">
            <a:avLst/>
          </a:prstGeom>
        </p:spPr>
        <p:txBody>
          <a:bodyPr spcFirstLastPara="1" wrap="square" lIns="91425" tIns="91425" rIns="91425" bIns="91425" anchor="t" anchorCtr="0">
            <a:noAutofit/>
          </a:bodyPr>
          <a:lstStyle/>
          <a:p>
            <a:pPr lvl="0"/>
            <a:r>
              <a:rPr lang="en-US" sz="2000" dirty="0">
                <a:solidFill>
                  <a:srgbClr val="002060"/>
                </a:solidFill>
              </a:rPr>
              <a:t>Counterculture Counterfactual Episode</a:t>
            </a:r>
            <a:br>
              <a:rPr lang="en-US" sz="2000" dirty="0">
                <a:solidFill>
                  <a:srgbClr val="002060"/>
                </a:solidFill>
              </a:rPr>
            </a:br>
            <a:r>
              <a:rPr lang="en-US" sz="1400" dirty="0">
                <a:solidFill>
                  <a:srgbClr val="002060"/>
                </a:solidFill>
              </a:rPr>
              <a:t>featuring Dr. Daniel </a:t>
            </a:r>
            <a:r>
              <a:rPr lang="en-US" sz="1400" dirty="0" err="1">
                <a:solidFill>
                  <a:srgbClr val="002060"/>
                </a:solidFill>
              </a:rPr>
              <a:t>Westreich</a:t>
            </a:r>
            <a:endParaRPr sz="2000" dirty="0">
              <a:solidFill>
                <a:srgbClr val="002060"/>
              </a:solidFill>
            </a:endParaRPr>
          </a:p>
        </p:txBody>
      </p:sp>
      <p:pic>
        <p:nvPicPr>
          <p:cNvPr id="2" name="Google Shape;1803;p110">
            <a:extLst>
              <a:ext uri="{FF2B5EF4-FFF2-40B4-BE49-F238E27FC236}">
                <a16:creationId xmlns:a16="http://schemas.microsoft.com/office/drawing/2014/main" id="{EE884F72-2C9E-2ACB-D452-2AAB4D0CD42B}"/>
              </a:ext>
            </a:extLst>
          </p:cNvPr>
          <p:cNvPicPr preferRelativeResize="0"/>
          <p:nvPr/>
        </p:nvPicPr>
        <p:blipFill>
          <a:blip r:embed="rId3">
            <a:alphaModFix/>
          </a:blip>
          <a:stretch>
            <a:fillRect/>
          </a:stretch>
        </p:blipFill>
        <p:spPr>
          <a:xfrm>
            <a:off x="3853406" y="1593720"/>
            <a:ext cx="1327838" cy="295536"/>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65"/>
                                        </p:tgtEl>
                                        <p:attrNameLst>
                                          <p:attrName>style.visibility</p:attrName>
                                        </p:attrNameLst>
                                      </p:cBhvr>
                                      <p:to>
                                        <p:strVal val="visible"/>
                                      </p:to>
                                    </p:set>
                                    <p:animEffect transition="in" filter="fade">
                                      <p:cBhvr>
                                        <p:cTn id="7" dur="1000"/>
                                        <p:tgtEl>
                                          <p:spTgt spid="365"/>
                                        </p:tgtEl>
                                      </p:cBhvr>
                                    </p:animEffect>
                                  </p:childTnLst>
                                </p:cTn>
                              </p:par>
                              <p:par>
                                <p:cTn id="8" presetID="10" presetClass="entr" presetSubtype="0" fill="hold" nodeType="withEffect">
                                  <p:stCondLst>
                                    <p:cond delay="0"/>
                                  </p:stCondLst>
                                  <p:childTnLst>
                                    <p:set>
                                      <p:cBhvr>
                                        <p:cTn id="9" dur="1" fill="hold">
                                          <p:stCondLst>
                                            <p:cond delay="0"/>
                                          </p:stCondLst>
                                        </p:cTn>
                                        <p:tgtEl>
                                          <p:spTgt spid="366"/>
                                        </p:tgtEl>
                                        <p:attrNameLst>
                                          <p:attrName>style.visibility</p:attrName>
                                        </p:attrNameLst>
                                      </p:cBhvr>
                                      <p:to>
                                        <p:strVal val="visible"/>
                                      </p:to>
                                    </p:set>
                                    <p:animEffect transition="in" filter="fade">
                                      <p:cBhvr>
                                        <p:cTn id="10" dur="1000"/>
                                        <p:tgtEl>
                                          <p:spTgt spid="3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341"/>
        <p:cNvGrpSpPr/>
        <p:nvPr/>
      </p:nvGrpSpPr>
      <p:grpSpPr>
        <a:xfrm>
          <a:off x="0" y="0"/>
          <a:ext cx="0" cy="0"/>
          <a:chOff x="0" y="0"/>
          <a:chExt cx="0" cy="0"/>
        </a:xfrm>
      </p:grpSpPr>
      <p:pic>
        <p:nvPicPr>
          <p:cNvPr id="342" name="Google Shape;342;p50"/>
          <p:cNvPicPr preferRelativeResize="0"/>
          <p:nvPr/>
        </p:nvPicPr>
        <p:blipFill>
          <a:blip r:embed="rId3">
            <a:alphaModFix amt="86000"/>
          </a:blip>
          <a:stretch>
            <a:fillRect/>
          </a:stretch>
        </p:blipFill>
        <p:spPr>
          <a:xfrm rot="1344117">
            <a:off x="3823925" y="1324475"/>
            <a:ext cx="1496149" cy="1160650"/>
          </a:xfrm>
          <a:prstGeom prst="rect">
            <a:avLst/>
          </a:prstGeom>
          <a:noFill/>
          <a:ln>
            <a:noFill/>
          </a:ln>
        </p:spPr>
      </p:pic>
      <p:sp>
        <p:nvSpPr>
          <p:cNvPr id="343" name="Google Shape;343;p50"/>
          <p:cNvSpPr txBox="1">
            <a:spLocks noGrp="1"/>
          </p:cNvSpPr>
          <p:nvPr>
            <p:ph type="title" idx="2"/>
          </p:nvPr>
        </p:nvSpPr>
        <p:spPr>
          <a:xfrm>
            <a:off x="3778200" y="1403800"/>
            <a:ext cx="1587600" cy="1002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000" dirty="0"/>
              <a:t>S1 E3</a:t>
            </a:r>
            <a:endParaRPr dirty="0"/>
          </a:p>
        </p:txBody>
      </p:sp>
      <p:sp>
        <p:nvSpPr>
          <p:cNvPr id="346" name="Google Shape;346;p50"/>
          <p:cNvSpPr txBox="1">
            <a:spLocks noGrp="1"/>
          </p:cNvSpPr>
          <p:nvPr>
            <p:ph type="title"/>
          </p:nvPr>
        </p:nvSpPr>
        <p:spPr>
          <a:xfrm>
            <a:off x="2673000" y="2550900"/>
            <a:ext cx="3798000" cy="815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a:t>Episode Notes</a:t>
            </a:r>
            <a:endParaRPr dirty="0"/>
          </a:p>
        </p:txBody>
      </p:sp>
      <p:pic>
        <p:nvPicPr>
          <p:cNvPr id="2" name="Google Shape;377;p53">
            <a:extLst>
              <a:ext uri="{FF2B5EF4-FFF2-40B4-BE49-F238E27FC236}">
                <a16:creationId xmlns:a16="http://schemas.microsoft.com/office/drawing/2014/main" id="{A00F8BA7-DBF1-6D65-430E-DBD03761209B}"/>
              </a:ext>
            </a:extLst>
          </p:cNvPr>
          <p:cNvPicPr preferRelativeResize="0"/>
          <p:nvPr/>
        </p:nvPicPr>
        <p:blipFill>
          <a:blip r:embed="rId4">
            <a:alphaModFix/>
          </a:blip>
          <a:stretch>
            <a:fillRect/>
          </a:stretch>
        </p:blipFill>
        <p:spPr>
          <a:xfrm rot="-695460">
            <a:off x="5631612" y="3154191"/>
            <a:ext cx="1552737" cy="1515479"/>
          </a:xfrm>
          <a:prstGeom prst="rect">
            <a:avLst/>
          </a:prstGeom>
          <a:noFill/>
          <a:ln>
            <a:noFill/>
          </a:ln>
          <a:effectLst>
            <a:outerShdw blurRad="57150" dist="19050" dir="5400000" algn="bl" rotWithShape="0">
              <a:srgbClr val="000000">
                <a:alpha val="50000"/>
              </a:srgbClr>
            </a:outerShdw>
          </a:effectLst>
        </p:spPr>
      </p:pic>
      <p:sp>
        <p:nvSpPr>
          <p:cNvPr id="5" name="Google Shape;330;p49">
            <a:extLst>
              <a:ext uri="{FF2B5EF4-FFF2-40B4-BE49-F238E27FC236}">
                <a16:creationId xmlns:a16="http://schemas.microsoft.com/office/drawing/2014/main" id="{1BCC78DA-9387-EA86-726D-86C5BEFBC9E6}"/>
              </a:ext>
            </a:extLst>
          </p:cNvPr>
          <p:cNvSpPr txBox="1">
            <a:spLocks/>
          </p:cNvSpPr>
          <p:nvPr/>
        </p:nvSpPr>
        <p:spPr>
          <a:xfrm rot="21019072">
            <a:off x="5810995" y="3667937"/>
            <a:ext cx="1320008"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Includes a short summary and helpful resources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43"/>
                                        </p:tgtEl>
                                        <p:attrNameLst>
                                          <p:attrName>style.visibility</p:attrName>
                                        </p:attrNameLst>
                                      </p:cBhvr>
                                      <p:to>
                                        <p:strVal val="visible"/>
                                      </p:to>
                                    </p:set>
                                    <p:animEffect transition="in" filter="fade">
                                      <p:cBhvr>
                                        <p:cTn id="7" dur="1000"/>
                                        <p:tgtEl>
                                          <p:spTgt spid="343"/>
                                        </p:tgtEl>
                                      </p:cBhvr>
                                    </p:animEffect>
                                  </p:childTnLst>
                                </p:cTn>
                              </p:par>
                              <p:par>
                                <p:cTn id="8" presetID="2" presetClass="entr" presetSubtype="4" fill="hold" nodeType="withEffect">
                                  <p:stCondLst>
                                    <p:cond delay="0"/>
                                  </p:stCondLst>
                                  <p:childTnLst>
                                    <p:set>
                                      <p:cBhvr>
                                        <p:cTn id="9" dur="1" fill="hold">
                                          <p:stCondLst>
                                            <p:cond delay="0"/>
                                          </p:stCondLst>
                                        </p:cTn>
                                        <p:tgtEl>
                                          <p:spTgt spid="346"/>
                                        </p:tgtEl>
                                        <p:attrNameLst>
                                          <p:attrName>style.visibility</p:attrName>
                                        </p:attrNameLst>
                                      </p:cBhvr>
                                      <p:to>
                                        <p:strVal val="visible"/>
                                      </p:to>
                                    </p:set>
                                    <p:anim calcmode="lin" valueType="num">
                                      <p:cBhvr additive="base">
                                        <p:cTn id="10" dur="1000"/>
                                        <p:tgtEl>
                                          <p:spTgt spid="346"/>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325"/>
        <p:cNvGrpSpPr/>
        <p:nvPr/>
      </p:nvGrpSpPr>
      <p:grpSpPr>
        <a:xfrm>
          <a:off x="0" y="0"/>
          <a:ext cx="0" cy="0"/>
          <a:chOff x="0" y="0"/>
          <a:chExt cx="0" cy="0"/>
        </a:xfrm>
      </p:grpSpPr>
      <p:sp>
        <p:nvSpPr>
          <p:cNvPr id="330" name="Google Shape;330;p49"/>
          <p:cNvSpPr txBox="1">
            <a:spLocks noGrp="1"/>
          </p:cNvSpPr>
          <p:nvPr>
            <p:ph type="subTitle" idx="1"/>
          </p:nvPr>
        </p:nvSpPr>
        <p:spPr>
          <a:xfrm>
            <a:off x="589175" y="1393485"/>
            <a:ext cx="3738307" cy="2789250"/>
          </a:xfrm>
          <a:prstGeom prst="rect">
            <a:avLst/>
          </a:prstGeom>
        </p:spPr>
        <p:txBody>
          <a:bodyPr spcFirstLastPara="1" wrap="square" lIns="91425" tIns="91425" rIns="91425" bIns="91425" anchor="t" anchorCtr="0">
            <a:noAutofit/>
          </a:bodyPr>
          <a:lstStyle/>
          <a:p>
            <a:pPr marL="285750" lvl="0" indent="-285750" algn="l">
              <a:buFont typeface="Arial" panose="020B0604020202020204" pitchFamily="34" charset="0"/>
              <a:buChar char="•"/>
            </a:pPr>
            <a:r>
              <a:rPr lang="en-US" sz="1400" dirty="0"/>
              <a:t>Comparing observed outcomes (actual outcomes) to potential outcomes (counterfactual outcomes)</a:t>
            </a:r>
          </a:p>
          <a:p>
            <a:pPr marL="285750" lvl="0" indent="-285750" algn="l">
              <a:buFont typeface="Arial" panose="020B0604020202020204" pitchFamily="34" charset="0"/>
              <a:buChar char="•"/>
            </a:pPr>
            <a:endParaRPr lang="en-US" sz="1400" dirty="0"/>
          </a:p>
          <a:p>
            <a:pPr marL="285750" lvl="0" indent="-285750" algn="l">
              <a:buFont typeface="Arial" panose="020B0604020202020204" pitchFamily="34" charset="0"/>
              <a:buChar char="•"/>
            </a:pPr>
            <a:r>
              <a:rPr lang="en-US" sz="1400" dirty="0"/>
              <a:t>Allows for assessment of causal effect of an exposure* by considering what would have happened in the absence of the exposure*</a:t>
            </a:r>
            <a:endParaRPr lang="en" dirty="0"/>
          </a:p>
        </p:txBody>
      </p:sp>
      <p:sp>
        <p:nvSpPr>
          <p:cNvPr id="332" name="Google Shape;332;p49"/>
          <p:cNvSpPr txBox="1">
            <a:spLocks noGrp="1"/>
          </p:cNvSpPr>
          <p:nvPr>
            <p:ph type="subTitle" idx="3"/>
          </p:nvPr>
        </p:nvSpPr>
        <p:spPr>
          <a:xfrm>
            <a:off x="5340612" y="2161275"/>
            <a:ext cx="2874000" cy="716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Clr>
                <a:schemeClr val="dk1"/>
              </a:buClr>
              <a:buSzPts val="1100"/>
              <a:buFont typeface="Arial"/>
              <a:buNone/>
            </a:pPr>
            <a:endParaRPr dirty="0"/>
          </a:p>
          <a:p>
            <a:pPr marL="0" lvl="0" indent="0" algn="ctr" rtl="0">
              <a:spcBef>
                <a:spcPts val="0"/>
              </a:spcBef>
              <a:spcAft>
                <a:spcPts val="0"/>
              </a:spcAft>
              <a:buNone/>
            </a:pPr>
            <a:endParaRPr dirty="0"/>
          </a:p>
        </p:txBody>
      </p:sp>
      <p:sp>
        <p:nvSpPr>
          <p:cNvPr id="9" name="Google Shape;330;p49">
            <a:extLst>
              <a:ext uri="{FF2B5EF4-FFF2-40B4-BE49-F238E27FC236}">
                <a16:creationId xmlns:a16="http://schemas.microsoft.com/office/drawing/2014/main" id="{1AAC3AE4-9DAA-5D7B-2CBB-BB6A7B5C9A3A}"/>
              </a:ext>
            </a:extLst>
          </p:cNvPr>
          <p:cNvSpPr txBox="1">
            <a:spLocks/>
          </p:cNvSpPr>
          <p:nvPr/>
        </p:nvSpPr>
        <p:spPr>
          <a:xfrm>
            <a:off x="4816519" y="424029"/>
            <a:ext cx="5920754" cy="158279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lgn="l"/>
            <a:r>
              <a:rPr lang="en-US" sz="1200" b="1" dirty="0"/>
              <a:t>Potential outcomes vs. counterfactuals</a:t>
            </a:r>
            <a:endParaRPr lang="en" sz="1200" b="1" dirty="0"/>
          </a:p>
        </p:txBody>
      </p:sp>
      <p:sp>
        <p:nvSpPr>
          <p:cNvPr id="7" name="Title 6">
            <a:extLst>
              <a:ext uri="{FF2B5EF4-FFF2-40B4-BE49-F238E27FC236}">
                <a16:creationId xmlns:a16="http://schemas.microsoft.com/office/drawing/2014/main" id="{A90CA965-0EA5-79F4-87DA-79DAD3827EAF}"/>
              </a:ext>
            </a:extLst>
          </p:cNvPr>
          <p:cNvSpPr>
            <a:spLocks noGrp="1"/>
          </p:cNvSpPr>
          <p:nvPr>
            <p:ph type="title" idx="8"/>
          </p:nvPr>
        </p:nvSpPr>
        <p:spPr>
          <a:xfrm>
            <a:off x="491211" y="424029"/>
            <a:ext cx="3874476" cy="572700"/>
          </a:xfrm>
        </p:spPr>
        <p:txBody>
          <a:bodyPr/>
          <a:lstStyle/>
          <a:p>
            <a:r>
              <a:rPr lang="en-US" dirty="0"/>
              <a:t>What is the counterfactual model?</a:t>
            </a:r>
          </a:p>
        </p:txBody>
      </p:sp>
      <p:pic>
        <p:nvPicPr>
          <p:cNvPr id="8" name="Google Shape;377;p53">
            <a:extLst>
              <a:ext uri="{FF2B5EF4-FFF2-40B4-BE49-F238E27FC236}">
                <a16:creationId xmlns:a16="http://schemas.microsoft.com/office/drawing/2014/main" id="{5395F0DA-A262-D931-34AB-B125D45C9230}"/>
              </a:ext>
            </a:extLst>
          </p:cNvPr>
          <p:cNvPicPr preferRelativeResize="0"/>
          <p:nvPr/>
        </p:nvPicPr>
        <p:blipFill>
          <a:blip r:embed="rId3">
            <a:alphaModFix/>
          </a:blip>
          <a:stretch>
            <a:fillRect/>
          </a:stretch>
        </p:blipFill>
        <p:spPr>
          <a:xfrm>
            <a:off x="2141504" y="3368771"/>
            <a:ext cx="1801093" cy="1627927"/>
          </a:xfrm>
          <a:prstGeom prst="rect">
            <a:avLst/>
          </a:prstGeom>
          <a:noFill/>
          <a:ln>
            <a:noFill/>
          </a:ln>
          <a:effectLst>
            <a:outerShdw blurRad="57150" dist="19050" dir="5400000" algn="bl" rotWithShape="0">
              <a:srgbClr val="000000">
                <a:alpha val="50000"/>
              </a:srgbClr>
            </a:outerShdw>
          </a:effectLst>
        </p:spPr>
      </p:pic>
      <p:sp>
        <p:nvSpPr>
          <p:cNvPr id="10" name="Google Shape;330;p49">
            <a:extLst>
              <a:ext uri="{FF2B5EF4-FFF2-40B4-BE49-F238E27FC236}">
                <a16:creationId xmlns:a16="http://schemas.microsoft.com/office/drawing/2014/main" id="{C5DBFF23-EF87-ED06-E140-CAA17AFFC0CC}"/>
              </a:ext>
            </a:extLst>
          </p:cNvPr>
          <p:cNvSpPr txBox="1">
            <a:spLocks/>
          </p:cNvSpPr>
          <p:nvPr/>
        </p:nvSpPr>
        <p:spPr>
          <a:xfrm>
            <a:off x="2163195" y="3684811"/>
            <a:ext cx="1622870" cy="718089"/>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0" indent="0"/>
            <a:r>
              <a:rPr lang="en-US" sz="1100" dirty="0"/>
              <a:t>*Exposure could refer to intervention, treatment, or observational exposure</a:t>
            </a:r>
          </a:p>
        </p:txBody>
      </p:sp>
      <p:pic>
        <p:nvPicPr>
          <p:cNvPr id="11" name="Google Shape;1023;p86">
            <a:extLst>
              <a:ext uri="{FF2B5EF4-FFF2-40B4-BE49-F238E27FC236}">
                <a16:creationId xmlns:a16="http://schemas.microsoft.com/office/drawing/2014/main" id="{0407A6F4-451D-88B3-EBC2-0A082278D58B}"/>
              </a:ext>
            </a:extLst>
          </p:cNvPr>
          <p:cNvPicPr preferRelativeResize="0"/>
          <p:nvPr/>
        </p:nvPicPr>
        <p:blipFill>
          <a:blip r:embed="rId4">
            <a:alphaModFix/>
            <a:duotone>
              <a:schemeClr val="accent4">
                <a:shade val="45000"/>
                <a:satMod val="135000"/>
              </a:schemeClr>
              <a:prstClr val="white"/>
            </a:duotone>
          </a:blip>
          <a:stretch>
            <a:fillRect/>
          </a:stretch>
        </p:blipFill>
        <p:spPr>
          <a:xfrm rot="15009627" flipH="1">
            <a:off x="7209875" y="1024849"/>
            <a:ext cx="777240" cy="146304"/>
          </a:xfrm>
          <a:prstGeom prst="rect">
            <a:avLst/>
          </a:prstGeom>
          <a:noFill/>
          <a:ln>
            <a:noFill/>
          </a:ln>
        </p:spPr>
      </p:pic>
      <p:sp>
        <p:nvSpPr>
          <p:cNvPr id="12" name="Google Shape;330;p49">
            <a:extLst>
              <a:ext uri="{FF2B5EF4-FFF2-40B4-BE49-F238E27FC236}">
                <a16:creationId xmlns:a16="http://schemas.microsoft.com/office/drawing/2014/main" id="{3140E2EF-C2F5-1D18-012C-C9FDBD76C1DF}"/>
              </a:ext>
            </a:extLst>
          </p:cNvPr>
          <p:cNvSpPr txBox="1">
            <a:spLocks/>
          </p:cNvSpPr>
          <p:nvPr/>
        </p:nvSpPr>
        <p:spPr>
          <a:xfrm>
            <a:off x="6790211" y="1298320"/>
            <a:ext cx="1973370" cy="278925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285750" indent="-285750">
              <a:buFont typeface="Arial" panose="020B0604020202020204" pitchFamily="34" charset="0"/>
              <a:buChar char="•"/>
            </a:pPr>
            <a:endParaRPr lang="en-US" sz="1400" dirty="0"/>
          </a:p>
          <a:p>
            <a:pPr marL="0" indent="0"/>
            <a:r>
              <a:rPr lang="en-US" sz="1400" dirty="0"/>
              <a:t>Represent the unobserved outcome that would have occurred had a different exposure, treatment, or intervention been administered</a:t>
            </a:r>
            <a:endParaRPr lang="en" dirty="0"/>
          </a:p>
        </p:txBody>
      </p:sp>
      <p:sp>
        <p:nvSpPr>
          <p:cNvPr id="14" name="Google Shape;330;p49">
            <a:extLst>
              <a:ext uri="{FF2B5EF4-FFF2-40B4-BE49-F238E27FC236}">
                <a16:creationId xmlns:a16="http://schemas.microsoft.com/office/drawing/2014/main" id="{C1F9DE1A-1B19-92BF-4595-DCFB9CF6F7F0}"/>
              </a:ext>
            </a:extLst>
          </p:cNvPr>
          <p:cNvSpPr txBox="1">
            <a:spLocks/>
          </p:cNvSpPr>
          <p:nvPr/>
        </p:nvSpPr>
        <p:spPr>
          <a:xfrm>
            <a:off x="4875453" y="1298320"/>
            <a:ext cx="1973370" cy="2789250"/>
          </a:xfrm>
          <a:prstGeom prst="rect">
            <a:avLst/>
          </a:prstGeom>
          <a:noFill/>
          <a:ln>
            <a:noFill/>
          </a:ln>
        </p:spPr>
        <p:txBody>
          <a:bodyPr spcFirstLastPara="1" wrap="square" lIns="91425" tIns="91425" rIns="91425" bIns="91425" anchor="t" anchorCtr="0">
            <a:noAutofit/>
          </a:bodyPr>
          <a:lstStyle>
            <a:defPPr marR="0" lvl="0" algn="l" rtl="0">
              <a:lnSpc>
                <a:spcPct val="100000"/>
              </a:lnSpc>
              <a:spcBef>
                <a:spcPts val="0"/>
              </a:spcBef>
              <a:spcAft>
                <a:spcPts val="0"/>
              </a:spcAft>
            </a:defPPr>
            <a:lvl1pPr marL="457200" marR="0" lvl="0" indent="-3429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1pPr>
            <a:lvl2pPr marL="914400" marR="0" lvl="1"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2pPr>
            <a:lvl3pPr marL="1371600" marR="0" lvl="2"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3pPr>
            <a:lvl4pPr marL="1828800" marR="0" lvl="3"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4pPr>
            <a:lvl5pPr marL="2286000" marR="0" lvl="4"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5pPr>
            <a:lvl6pPr marL="2743200" marR="0" lvl="5"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6pPr>
            <a:lvl7pPr marL="3200400" marR="0" lvl="6"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7pPr>
            <a:lvl8pPr marL="3657600" marR="0" lvl="7"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8pPr>
            <a:lvl9pPr marL="4114800" marR="0" lvl="8" indent="-317500" algn="ctr" rtl="0">
              <a:lnSpc>
                <a:spcPct val="100000"/>
              </a:lnSpc>
              <a:spcBef>
                <a:spcPts val="0"/>
              </a:spcBef>
              <a:spcAft>
                <a:spcPts val="0"/>
              </a:spcAft>
              <a:buClr>
                <a:schemeClr val="dk2"/>
              </a:buClr>
              <a:buSzPts val="1600"/>
              <a:buFont typeface="Roboto Mono Medium"/>
              <a:buNone/>
              <a:defRPr sz="1600" b="0" i="0" u="none" strike="noStrike" cap="none">
                <a:solidFill>
                  <a:schemeClr val="dk2"/>
                </a:solidFill>
                <a:latin typeface="Roboto Mono Medium"/>
                <a:ea typeface="Roboto Mono Medium"/>
                <a:cs typeface="Roboto Mono Medium"/>
                <a:sym typeface="Roboto Mono Medium"/>
              </a:defRPr>
            </a:lvl9pPr>
          </a:lstStyle>
          <a:p>
            <a:pPr marL="285750" indent="-285750">
              <a:buFont typeface="Arial" panose="020B0604020202020204" pitchFamily="34" charset="0"/>
              <a:buChar char="•"/>
            </a:pPr>
            <a:endParaRPr lang="en-US" sz="1400" dirty="0"/>
          </a:p>
          <a:p>
            <a:pPr marL="0" indent="0"/>
            <a:r>
              <a:rPr lang="en-US" sz="1400" dirty="0"/>
              <a:t>Refers to </a:t>
            </a:r>
            <a:r>
              <a:rPr lang="en-US" sz="1400" b="1" u="sng" dirty="0"/>
              <a:t>all</a:t>
            </a:r>
            <a:r>
              <a:rPr lang="en-US" sz="1400" dirty="0"/>
              <a:t> the different (“potential”) outcomes that </a:t>
            </a:r>
            <a:r>
              <a:rPr lang="en-US" sz="1400" i="1" dirty="0"/>
              <a:t>could</a:t>
            </a:r>
            <a:r>
              <a:rPr lang="en-US" sz="1400" dirty="0"/>
              <a:t> occur under different exposure conditions</a:t>
            </a:r>
            <a:endParaRPr lang="en" dirty="0"/>
          </a:p>
        </p:txBody>
      </p:sp>
      <p:pic>
        <p:nvPicPr>
          <p:cNvPr id="15" name="Google Shape;1023;p86">
            <a:extLst>
              <a:ext uri="{FF2B5EF4-FFF2-40B4-BE49-F238E27FC236}">
                <a16:creationId xmlns:a16="http://schemas.microsoft.com/office/drawing/2014/main" id="{9785BE88-9712-8B3A-774A-6EF43779DA07}"/>
              </a:ext>
            </a:extLst>
          </p:cNvPr>
          <p:cNvPicPr preferRelativeResize="0"/>
          <p:nvPr/>
        </p:nvPicPr>
        <p:blipFill>
          <a:blip r:embed="rId4">
            <a:alphaModFix/>
            <a:duotone>
              <a:schemeClr val="accent4">
                <a:shade val="45000"/>
                <a:satMod val="135000"/>
              </a:schemeClr>
              <a:prstClr val="white"/>
            </a:duotone>
          </a:blip>
          <a:stretch>
            <a:fillRect/>
          </a:stretch>
        </p:blipFill>
        <p:spPr>
          <a:xfrm rot="17369261" flipH="1">
            <a:off x="5437209" y="1007368"/>
            <a:ext cx="777240" cy="14630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30"/>
                                        </p:tgtEl>
                                        <p:attrNameLst>
                                          <p:attrName>style.visibility</p:attrName>
                                        </p:attrNameLst>
                                      </p:cBhvr>
                                      <p:to>
                                        <p:strVal val="visible"/>
                                      </p:to>
                                    </p:set>
                                    <p:anim calcmode="lin" valueType="num">
                                      <p:cBhvr additive="base">
                                        <p:cTn id="7" dur="1000"/>
                                        <p:tgtEl>
                                          <p:spTgt spid="330"/>
                                        </p:tgtEl>
                                        <p:attrNameLst>
                                          <p:attrName>ppt_y</p:attrName>
                                        </p:attrNameLst>
                                      </p:cBhvr>
                                      <p:tavLst>
                                        <p:tav tm="0">
                                          <p:val>
                                            <p:strVal val="#ppt_y+1"/>
                                          </p:val>
                                        </p:tav>
                                        <p:tav tm="100000">
                                          <p:val>
                                            <p:strVal val="#ppt_y"/>
                                          </p:val>
                                        </p:tav>
                                      </p:tavLst>
                                    </p:anim>
                                  </p:childTnLst>
                                </p:cTn>
                              </p:par>
                              <p:par>
                                <p:cTn id="8" presetID="2" presetClass="entr" presetSubtype="4" fill="hold" nodeType="withEffect">
                                  <p:stCondLst>
                                    <p:cond delay="0"/>
                                  </p:stCondLst>
                                  <p:childTnLst>
                                    <p:set>
                                      <p:cBhvr>
                                        <p:cTn id="9" dur="1" fill="hold">
                                          <p:stCondLst>
                                            <p:cond delay="0"/>
                                          </p:stCondLst>
                                        </p:cTn>
                                        <p:tgtEl>
                                          <p:spTgt spid="332"/>
                                        </p:tgtEl>
                                        <p:attrNameLst>
                                          <p:attrName>style.visibility</p:attrName>
                                        </p:attrNameLst>
                                      </p:cBhvr>
                                      <p:to>
                                        <p:strVal val="visible"/>
                                      </p:to>
                                    </p:set>
                                    <p:anim calcmode="lin" valueType="num">
                                      <p:cBhvr additive="base">
                                        <p:cTn id="10" dur="1000"/>
                                        <p:tgtEl>
                                          <p:spTgt spid="332"/>
                                        </p:tgtEl>
                                        <p:attrNameLst>
                                          <p:attrName>ppt_y</p:attrName>
                                        </p:attrNameLst>
                                      </p:cBhvr>
                                      <p:tavLst>
                                        <p:tav tm="0">
                                          <p:val>
                                            <p:strVal val="#ppt_y+1"/>
                                          </p:val>
                                        </p:tav>
                                        <p:tav tm="100000">
                                          <p:val>
                                            <p:strVal val="#ppt_y"/>
                                          </p:val>
                                        </p:tav>
                                      </p:tavLst>
                                    </p:anim>
                                  </p:childTnLst>
                                </p:cTn>
                              </p:par>
                              <p:par>
                                <p:cTn id="11" presetID="2" presetClass="entr" presetSubtype="4" fill="hold" nodeType="with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1000"/>
                                        <p:tgtEl>
                                          <p:spTgt spid="9"/>
                                        </p:tgtEl>
                                        <p:attrNameLst>
                                          <p:attrName>ppt_y</p:attrName>
                                        </p:attrNameLst>
                                      </p:cBhvr>
                                      <p:tavLst>
                                        <p:tav tm="0">
                                          <p:val>
                                            <p:strVal val="#ppt_y+1"/>
                                          </p:val>
                                        </p:tav>
                                        <p:tav tm="100000">
                                          <p:val>
                                            <p:strVal val="#ppt_y"/>
                                          </p:val>
                                        </p:tav>
                                      </p:tavLst>
                                    </p:anim>
                                  </p:childTnLst>
                                </p:cTn>
                              </p:par>
                              <p:par>
                                <p:cTn id="14" presetID="2" presetClass="entr" presetSubtype="4"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 calcmode="lin" valueType="num">
                                      <p:cBhvr additive="base">
                                        <p:cTn id="16" dur="1000"/>
                                        <p:tgtEl>
                                          <p:spTgt spid="10"/>
                                        </p:tgtEl>
                                        <p:attrNameLst>
                                          <p:attrName>ppt_y</p:attrName>
                                        </p:attrNameLst>
                                      </p:cBhvr>
                                      <p:tavLst>
                                        <p:tav tm="0">
                                          <p:val>
                                            <p:strVal val="#ppt_y+1"/>
                                          </p:val>
                                        </p:tav>
                                        <p:tav tm="100000">
                                          <p:val>
                                            <p:strVal val="#ppt_y"/>
                                          </p:val>
                                        </p:tav>
                                      </p:tavLst>
                                    </p:anim>
                                  </p:childTnLst>
                                </p:cTn>
                              </p:par>
                            </p:childTnLst>
                          </p:cTn>
                        </p:par>
                        <p:par>
                          <p:cTn id="17" fill="hold">
                            <p:stCondLst>
                              <p:cond delay="1000"/>
                            </p:stCondLst>
                            <p:childTnLst>
                              <p:par>
                                <p:cTn id="18" presetID="10" presetClass="entr" presetSubtype="0" fill="hold" nodeType="after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fade">
                                      <p:cBhvr>
                                        <p:cTn id="20" dur="1000"/>
                                        <p:tgtEl>
                                          <p:spTgt spid="11"/>
                                        </p:tgtEl>
                                      </p:cBhvr>
                                    </p:animEffect>
                                  </p:childTnLst>
                                </p:cTn>
                              </p:par>
                              <p:par>
                                <p:cTn id="21" presetID="2" presetClass="entr" presetSubtype="4"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anim calcmode="lin" valueType="num">
                                      <p:cBhvr additive="base">
                                        <p:cTn id="23" dur="1000"/>
                                        <p:tgtEl>
                                          <p:spTgt spid="12"/>
                                        </p:tgtEl>
                                        <p:attrNameLst>
                                          <p:attrName>ppt_y</p:attrName>
                                        </p:attrNameLst>
                                      </p:cBhvr>
                                      <p:tavLst>
                                        <p:tav tm="0">
                                          <p:val>
                                            <p:strVal val="#ppt_y+1"/>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14"/>
                                        </p:tgtEl>
                                        <p:attrNameLst>
                                          <p:attrName>style.visibility</p:attrName>
                                        </p:attrNameLst>
                                      </p:cBhvr>
                                      <p:to>
                                        <p:strVal val="visible"/>
                                      </p:to>
                                    </p:set>
                                    <p:anim calcmode="lin" valueType="num">
                                      <p:cBhvr additive="base">
                                        <p:cTn id="26" dur="1000"/>
                                        <p:tgtEl>
                                          <p:spTgt spid="14"/>
                                        </p:tgtEl>
                                        <p:attrNameLst>
                                          <p:attrName>ppt_y</p:attrName>
                                        </p:attrNameLst>
                                      </p:cBhvr>
                                      <p:tavLst>
                                        <p:tav tm="0">
                                          <p:val>
                                            <p:strVal val="#ppt_y+1"/>
                                          </p:val>
                                        </p:tav>
                                        <p:tav tm="100000">
                                          <p:val>
                                            <p:strVal val="#ppt_y"/>
                                          </p:val>
                                        </p:tav>
                                      </p:tavLst>
                                    </p:anim>
                                  </p:childTnLst>
                                </p:cTn>
                              </p:par>
                            </p:childTnLst>
                          </p:cTn>
                        </p:par>
                        <p:par>
                          <p:cTn id="27" fill="hold">
                            <p:stCondLst>
                              <p:cond delay="2000"/>
                            </p:stCondLst>
                            <p:childTnLst>
                              <p:par>
                                <p:cTn id="28" presetID="10" presetClass="entr" presetSubtype="0" fill="hold" nodeType="afterEffect">
                                  <p:stCondLst>
                                    <p:cond delay="0"/>
                                  </p:stCondLst>
                                  <p:childTnLst>
                                    <p:set>
                                      <p:cBhvr>
                                        <p:cTn id="29" dur="1" fill="hold">
                                          <p:stCondLst>
                                            <p:cond delay="0"/>
                                          </p:stCondLst>
                                        </p:cTn>
                                        <p:tgtEl>
                                          <p:spTgt spid="15"/>
                                        </p:tgtEl>
                                        <p:attrNameLst>
                                          <p:attrName>style.visibility</p:attrName>
                                        </p:attrNameLst>
                                      </p:cBhvr>
                                      <p:to>
                                        <p:strVal val="visible"/>
                                      </p:to>
                                    </p:set>
                                    <p:animEffect transition="in" filter="fade">
                                      <p:cBhvr>
                                        <p:cTn id="30"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406" name="Google Shape;406;p55"/>
          <p:cNvSpPr txBox="1">
            <a:spLocks noGrp="1"/>
          </p:cNvSpPr>
          <p:nvPr>
            <p:ph type="subTitle" idx="1"/>
          </p:nvPr>
        </p:nvSpPr>
        <p:spPr>
          <a:xfrm>
            <a:off x="1104595" y="501280"/>
            <a:ext cx="2828936" cy="6978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000" dirty="0">
                <a:solidFill>
                  <a:schemeClr val="tx1"/>
                </a:solidFill>
              </a:rPr>
              <a:t>Practical implications of counterfactuals</a:t>
            </a:r>
            <a:endParaRPr sz="2000" dirty="0">
              <a:solidFill>
                <a:schemeClr val="tx1"/>
              </a:solidFill>
            </a:endParaRPr>
          </a:p>
        </p:txBody>
      </p:sp>
      <p:pic>
        <p:nvPicPr>
          <p:cNvPr id="4" name="Google Shape;1212;p99">
            <a:extLst>
              <a:ext uri="{FF2B5EF4-FFF2-40B4-BE49-F238E27FC236}">
                <a16:creationId xmlns:a16="http://schemas.microsoft.com/office/drawing/2014/main" id="{8B5277FE-BF3E-4235-7DA9-FFCE489A66B2}"/>
              </a:ext>
            </a:extLst>
          </p:cNvPr>
          <p:cNvPicPr preferRelativeResize="0"/>
          <p:nvPr/>
        </p:nvPicPr>
        <p:blipFill rotWithShape="1">
          <a:blip r:embed="rId3">
            <a:alphaModFix/>
          </a:blip>
          <a:srcRect t="16970" r="8892" b="21025"/>
          <a:stretch/>
        </p:blipFill>
        <p:spPr>
          <a:xfrm rot="-5400000">
            <a:off x="272239" y="208690"/>
            <a:ext cx="1324010" cy="591332"/>
          </a:xfrm>
          <a:prstGeom prst="rect">
            <a:avLst/>
          </a:prstGeom>
          <a:noFill/>
          <a:ln>
            <a:noFill/>
          </a:ln>
        </p:spPr>
      </p:pic>
      <p:sp>
        <p:nvSpPr>
          <p:cNvPr id="13" name="Text Placeholder 12">
            <a:extLst>
              <a:ext uri="{FF2B5EF4-FFF2-40B4-BE49-F238E27FC236}">
                <a16:creationId xmlns:a16="http://schemas.microsoft.com/office/drawing/2014/main" id="{28AE61F8-BF83-74E2-97F9-E5E91DE0017B}"/>
              </a:ext>
            </a:extLst>
          </p:cNvPr>
          <p:cNvSpPr>
            <a:spLocks noGrp="1"/>
          </p:cNvSpPr>
          <p:nvPr>
            <p:ph type="body" idx="2"/>
          </p:nvPr>
        </p:nvSpPr>
        <p:spPr>
          <a:xfrm>
            <a:off x="578725" y="929136"/>
            <a:ext cx="3637956" cy="4069200"/>
          </a:xfrm>
        </p:spPr>
        <p:txBody>
          <a:bodyPr/>
          <a:lstStyle/>
          <a:p>
            <a:pPr marL="139700" indent="0">
              <a:buNone/>
            </a:pPr>
            <a:r>
              <a:rPr lang="en-US" b="1" dirty="0"/>
              <a:t>1.Personal decision making</a:t>
            </a:r>
          </a:p>
          <a:p>
            <a:pPr marL="139700" indent="0">
              <a:buNone/>
            </a:pPr>
            <a:r>
              <a:rPr lang="en-US" dirty="0"/>
              <a:t>-Helps individuals make informed health-related decisions about lifestyle changes or medical treatments</a:t>
            </a:r>
          </a:p>
          <a:p>
            <a:pPr marL="139700" indent="0">
              <a:buNone/>
            </a:pPr>
            <a:endParaRPr lang="en-US" dirty="0"/>
          </a:p>
          <a:p>
            <a:pPr marL="139700" indent="0">
              <a:buNone/>
            </a:pPr>
            <a:r>
              <a:rPr lang="en-US" dirty="0"/>
              <a:t>-Consider potential benefits and risks of different actions (or inaction)</a:t>
            </a:r>
          </a:p>
          <a:p>
            <a:pPr marL="139700" indent="0">
              <a:buNone/>
            </a:pPr>
            <a:endParaRPr lang="en-US" dirty="0"/>
          </a:p>
          <a:p>
            <a:pPr marL="139700" indent="0">
              <a:buNone/>
            </a:pPr>
            <a:r>
              <a:rPr lang="en-US" dirty="0"/>
              <a:t>-Example: assessing potential outcomes of continuing to smoke a pack of cigarettes each day or quitting smoking in terms of long-term health </a:t>
            </a:r>
          </a:p>
        </p:txBody>
      </p:sp>
      <p:sp>
        <p:nvSpPr>
          <p:cNvPr id="15" name="Text Placeholder 12">
            <a:extLst>
              <a:ext uri="{FF2B5EF4-FFF2-40B4-BE49-F238E27FC236}">
                <a16:creationId xmlns:a16="http://schemas.microsoft.com/office/drawing/2014/main" id="{08BD3C8A-2E92-70C4-7D3C-1384F175DD2A}"/>
              </a:ext>
            </a:extLst>
          </p:cNvPr>
          <p:cNvSpPr txBox="1">
            <a:spLocks/>
          </p:cNvSpPr>
          <p:nvPr/>
        </p:nvSpPr>
        <p:spPr>
          <a:xfrm>
            <a:off x="4927319" y="711146"/>
            <a:ext cx="3637956" cy="40692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l" rtl="0">
              <a:lnSpc>
                <a:spcPct val="100000"/>
              </a:lnSpc>
              <a:spcBef>
                <a:spcPts val="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1pPr>
            <a:lvl2pPr marL="914400" marR="0" lvl="1" indent="-317500" algn="l" rtl="0">
              <a:lnSpc>
                <a:spcPct val="100000"/>
              </a:lnSpc>
              <a:spcBef>
                <a:spcPts val="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dk2"/>
              </a:buClr>
              <a:buSzPts val="1400"/>
              <a:buFont typeface="Roboto Mono Medium"/>
              <a:buChar char="■"/>
              <a:defRPr sz="1400" b="0" i="0" u="none" strike="noStrike" cap="none">
                <a:solidFill>
                  <a:schemeClr val="dk2"/>
                </a:solidFill>
                <a:latin typeface="Roboto Mono Medium"/>
                <a:ea typeface="Roboto Mono Medium"/>
                <a:cs typeface="Roboto Mono Medium"/>
                <a:sym typeface="Roboto Mono Medium"/>
              </a:defRPr>
            </a:lvl9pPr>
          </a:lstStyle>
          <a:p>
            <a:pPr marL="139700" indent="0">
              <a:buFont typeface="Roboto Mono Medium"/>
              <a:buNone/>
            </a:pPr>
            <a:r>
              <a:rPr lang="en-US" b="1" dirty="0"/>
              <a:t>2.Policy-making</a:t>
            </a:r>
          </a:p>
          <a:p>
            <a:pPr marL="139700" indent="0">
              <a:buFont typeface="Roboto Mono Medium"/>
              <a:buNone/>
            </a:pPr>
            <a:r>
              <a:rPr lang="en-US" dirty="0"/>
              <a:t>-Counterfactual thinking useful for evaluating the effectiveness of public health interventions or policy</a:t>
            </a:r>
          </a:p>
          <a:p>
            <a:pPr marL="139700" indent="0">
              <a:buFont typeface="Roboto Mono Medium"/>
              <a:buNone/>
            </a:pPr>
            <a:endParaRPr lang="en-US" dirty="0"/>
          </a:p>
          <a:p>
            <a:pPr marL="139700" indent="0">
              <a:buFont typeface="Roboto Mono Medium"/>
              <a:buNone/>
            </a:pPr>
            <a:r>
              <a:rPr lang="en-US" dirty="0"/>
              <a:t>-Comparing observed outcomes to counterfactual scenario helps with evidence-based decision making</a:t>
            </a:r>
          </a:p>
          <a:p>
            <a:pPr marL="139700" indent="0">
              <a:buFont typeface="Roboto Mono Medium"/>
              <a:buNone/>
            </a:pPr>
            <a:endParaRPr lang="en-US" dirty="0"/>
          </a:p>
          <a:p>
            <a:pPr marL="139700" indent="0">
              <a:buFont typeface="Roboto Mono Medium"/>
              <a:buNone/>
            </a:pPr>
            <a:r>
              <a:rPr lang="en-US" dirty="0"/>
              <a:t>-Example: during disease outbreak, counterfactual scenario of not implementing containment measures helps assess the effectiveness of interventions like quarantine and vaccination campaigns.</a:t>
            </a:r>
          </a:p>
          <a:p>
            <a:pPr marL="139700" indent="0">
              <a:buFont typeface="Roboto Mono Medium"/>
              <a:buNone/>
            </a:pPr>
            <a:endParaRPr lang="en-US" dirty="0"/>
          </a:p>
          <a:p>
            <a:pPr marL="139700" indent="0">
              <a:buFont typeface="Roboto Mono Medium"/>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405"/>
        <p:cNvGrpSpPr/>
        <p:nvPr/>
      </p:nvGrpSpPr>
      <p:grpSpPr>
        <a:xfrm>
          <a:off x="0" y="0"/>
          <a:ext cx="0" cy="0"/>
          <a:chOff x="0" y="0"/>
          <a:chExt cx="0" cy="0"/>
        </a:xfrm>
      </p:grpSpPr>
      <p:sp>
        <p:nvSpPr>
          <p:cNvPr id="13" name="Text Placeholder 12">
            <a:extLst>
              <a:ext uri="{FF2B5EF4-FFF2-40B4-BE49-F238E27FC236}">
                <a16:creationId xmlns:a16="http://schemas.microsoft.com/office/drawing/2014/main" id="{28AE61F8-BF83-74E2-97F9-E5E91DE0017B}"/>
              </a:ext>
            </a:extLst>
          </p:cNvPr>
          <p:cNvSpPr>
            <a:spLocks noGrp="1"/>
          </p:cNvSpPr>
          <p:nvPr>
            <p:ph type="body" idx="2"/>
          </p:nvPr>
        </p:nvSpPr>
        <p:spPr>
          <a:xfrm>
            <a:off x="578725" y="929136"/>
            <a:ext cx="3637956" cy="4069200"/>
          </a:xfrm>
        </p:spPr>
        <p:txBody>
          <a:bodyPr/>
          <a:lstStyle/>
          <a:p>
            <a:pPr marL="139700" indent="0">
              <a:buNone/>
            </a:pPr>
            <a:r>
              <a:rPr lang="en-US" b="1" dirty="0"/>
              <a:t>3.Critical thinking</a:t>
            </a:r>
          </a:p>
          <a:p>
            <a:pPr marL="139700" indent="0">
              <a:buNone/>
            </a:pPr>
            <a:endParaRPr lang="en-US" b="1" dirty="0"/>
          </a:p>
          <a:p>
            <a:pPr marL="139700" indent="0">
              <a:buNone/>
            </a:pPr>
            <a:r>
              <a:rPr lang="en-US" dirty="0"/>
              <a:t>-Counterfactual thinking helps to anticipate and evaluate alternative scenarios and potential outcomes, fostering a deeper understanding of causality and consequence.</a:t>
            </a:r>
          </a:p>
          <a:p>
            <a:pPr marL="139700" indent="0">
              <a:buNone/>
            </a:pPr>
            <a:endParaRPr lang="en-US" dirty="0"/>
          </a:p>
          <a:p>
            <a:pPr marL="139700" indent="0">
              <a:buNone/>
            </a:pPr>
            <a:r>
              <a:rPr lang="en-US" dirty="0"/>
              <a:t>-Systematically examining counterfactual scenarios leads to more effective decision-making and problem-solving strategies.</a:t>
            </a:r>
          </a:p>
          <a:p>
            <a:pPr marL="139700" indent="0">
              <a:buNone/>
            </a:pPr>
            <a:endParaRPr lang="en-US" dirty="0"/>
          </a:p>
          <a:p>
            <a:pPr marL="139700" indent="0">
              <a:buNone/>
            </a:pPr>
            <a:br>
              <a:rPr lang="en-US" dirty="0"/>
            </a:br>
            <a:endParaRPr lang="en-US" dirty="0"/>
          </a:p>
          <a:p>
            <a:pPr marL="139700" indent="0">
              <a:buNone/>
            </a:pPr>
            <a:endParaRPr lang="en-US" dirty="0"/>
          </a:p>
          <a:p>
            <a:pPr marL="139700" indent="0">
              <a:buNone/>
            </a:pPr>
            <a:endParaRPr lang="en-US" dirty="0"/>
          </a:p>
          <a:p>
            <a:pPr marL="139700" indent="0">
              <a:buNone/>
            </a:pPr>
            <a:endParaRPr lang="en-US" dirty="0"/>
          </a:p>
          <a:p>
            <a:pPr marL="139700" indent="0">
              <a:buNone/>
            </a:pPr>
            <a:endParaRPr lang="en-US" dirty="0"/>
          </a:p>
        </p:txBody>
      </p:sp>
      <p:sp>
        <p:nvSpPr>
          <p:cNvPr id="5" name="Google Shape;723;p75">
            <a:extLst>
              <a:ext uri="{FF2B5EF4-FFF2-40B4-BE49-F238E27FC236}">
                <a16:creationId xmlns:a16="http://schemas.microsoft.com/office/drawing/2014/main" id="{6BE11856-6E4A-077A-1869-1A9C0C787DE0}"/>
              </a:ext>
            </a:extLst>
          </p:cNvPr>
          <p:cNvSpPr txBox="1">
            <a:spLocks noGrp="1"/>
          </p:cNvSpPr>
          <p:nvPr>
            <p:ph type="title"/>
          </p:nvPr>
        </p:nvSpPr>
        <p:spPr>
          <a:xfrm>
            <a:off x="4927319" y="407622"/>
            <a:ext cx="3637956" cy="942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sz="2000" dirty="0">
                <a:solidFill>
                  <a:srgbClr val="002060"/>
                </a:solidFill>
              </a:rPr>
              <a:t>Randomized trials provide clear counterfactual contrasts</a:t>
            </a:r>
            <a:endParaRPr sz="2000" dirty="0">
              <a:solidFill>
                <a:srgbClr val="002060"/>
              </a:solidFill>
            </a:endParaRPr>
          </a:p>
        </p:txBody>
      </p:sp>
      <p:sp>
        <p:nvSpPr>
          <p:cNvPr id="9" name="Google Shape;733;p75">
            <a:extLst>
              <a:ext uri="{FF2B5EF4-FFF2-40B4-BE49-F238E27FC236}">
                <a16:creationId xmlns:a16="http://schemas.microsoft.com/office/drawing/2014/main" id="{5EEC4FD6-4B76-AED2-611B-8D47BEFAAA50}"/>
              </a:ext>
            </a:extLst>
          </p:cNvPr>
          <p:cNvSpPr txBox="1">
            <a:spLocks/>
          </p:cNvSpPr>
          <p:nvPr/>
        </p:nvSpPr>
        <p:spPr>
          <a:xfrm>
            <a:off x="4820896" y="1635456"/>
            <a:ext cx="1002897" cy="5601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1800"/>
              <a:buFont typeface="Roboto Mono Medium"/>
              <a:buChar char="●"/>
              <a:defRPr sz="1800" b="0" i="0" u="none" strike="noStrike" cap="none">
                <a:solidFill>
                  <a:schemeClr val="accent2"/>
                </a:solidFill>
                <a:latin typeface="Roboto Mono Medium"/>
                <a:ea typeface="Roboto Mono Medium"/>
                <a:cs typeface="Roboto Mono Medium"/>
                <a:sym typeface="Roboto Mono Medium"/>
              </a:defRPr>
            </a:lvl1pPr>
            <a:lvl2pPr marL="914400" marR="0" lvl="1"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9pPr>
          </a:lstStyle>
          <a:p>
            <a:pPr marL="0" indent="0" algn="ctr">
              <a:buFont typeface="Roboto Mono Medium"/>
              <a:buNone/>
            </a:pPr>
            <a:r>
              <a:rPr lang="en" sz="1200" dirty="0">
                <a:solidFill>
                  <a:schemeClr val="dk1"/>
                </a:solidFill>
                <a:latin typeface="Concert One"/>
                <a:ea typeface="Concert One"/>
                <a:cs typeface="Concert One"/>
                <a:sym typeface="Concert One"/>
              </a:rPr>
              <a:t>Consistency</a:t>
            </a:r>
          </a:p>
        </p:txBody>
      </p:sp>
      <p:cxnSp>
        <p:nvCxnSpPr>
          <p:cNvPr id="12" name="Google Shape;737;p75">
            <a:extLst>
              <a:ext uri="{FF2B5EF4-FFF2-40B4-BE49-F238E27FC236}">
                <a16:creationId xmlns:a16="http://schemas.microsoft.com/office/drawing/2014/main" id="{E5FB97B4-A432-EEB3-A2AA-57669BE118D9}"/>
              </a:ext>
            </a:extLst>
          </p:cNvPr>
          <p:cNvCxnSpPr>
            <a:cxnSpLocks/>
          </p:cNvCxnSpPr>
          <p:nvPr/>
        </p:nvCxnSpPr>
        <p:spPr>
          <a:xfrm>
            <a:off x="5999833" y="1831733"/>
            <a:ext cx="0" cy="2781226"/>
          </a:xfrm>
          <a:prstGeom prst="straightConnector1">
            <a:avLst/>
          </a:prstGeom>
          <a:noFill/>
          <a:ln w="19050" cap="flat" cmpd="sng">
            <a:solidFill>
              <a:schemeClr val="dk2"/>
            </a:solidFill>
            <a:prstDash val="solid"/>
            <a:round/>
            <a:headEnd type="none" w="med" len="med"/>
            <a:tailEnd type="none" w="med" len="med"/>
          </a:ln>
        </p:spPr>
      </p:cxnSp>
      <p:sp>
        <p:nvSpPr>
          <p:cNvPr id="18" name="TextBox 17">
            <a:extLst>
              <a:ext uri="{FF2B5EF4-FFF2-40B4-BE49-F238E27FC236}">
                <a16:creationId xmlns:a16="http://schemas.microsoft.com/office/drawing/2014/main" id="{53B99D83-4B1D-530D-C3EB-44FCF9E4033C}"/>
              </a:ext>
            </a:extLst>
          </p:cNvPr>
          <p:cNvSpPr txBox="1"/>
          <p:nvPr/>
        </p:nvSpPr>
        <p:spPr>
          <a:xfrm>
            <a:off x="289367" y="3611301"/>
            <a:ext cx="184731" cy="307777"/>
          </a:xfrm>
          <a:prstGeom prst="rect">
            <a:avLst/>
          </a:prstGeom>
          <a:noFill/>
        </p:spPr>
        <p:txBody>
          <a:bodyPr wrap="none" rtlCol="0">
            <a:spAutoFit/>
          </a:bodyPr>
          <a:lstStyle/>
          <a:p>
            <a:endParaRPr lang="en-US" dirty="0"/>
          </a:p>
        </p:txBody>
      </p:sp>
      <p:sp>
        <p:nvSpPr>
          <p:cNvPr id="20" name="Google Shape;733;p75">
            <a:extLst>
              <a:ext uri="{FF2B5EF4-FFF2-40B4-BE49-F238E27FC236}">
                <a16:creationId xmlns:a16="http://schemas.microsoft.com/office/drawing/2014/main" id="{E1B4DB8A-42D9-75A1-4085-140E10794D3C}"/>
              </a:ext>
            </a:extLst>
          </p:cNvPr>
          <p:cNvSpPr txBox="1">
            <a:spLocks/>
          </p:cNvSpPr>
          <p:nvPr/>
        </p:nvSpPr>
        <p:spPr>
          <a:xfrm>
            <a:off x="4820896" y="2481390"/>
            <a:ext cx="1262011" cy="5601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1800"/>
              <a:buFont typeface="Roboto Mono Medium"/>
              <a:buChar char="●"/>
              <a:defRPr sz="1800" b="0" i="0" u="none" strike="noStrike" cap="none">
                <a:solidFill>
                  <a:schemeClr val="accent2"/>
                </a:solidFill>
                <a:latin typeface="Roboto Mono Medium"/>
                <a:ea typeface="Roboto Mono Medium"/>
                <a:cs typeface="Roboto Mono Medium"/>
                <a:sym typeface="Roboto Mono Medium"/>
              </a:defRPr>
            </a:lvl1pPr>
            <a:lvl2pPr marL="914400" marR="0" lvl="1"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9pPr>
          </a:lstStyle>
          <a:p>
            <a:pPr marL="0" indent="0" algn="ctr">
              <a:buFont typeface="Roboto Mono Medium"/>
              <a:buNone/>
            </a:pPr>
            <a:r>
              <a:rPr lang="en" sz="1200" dirty="0">
                <a:solidFill>
                  <a:schemeClr val="dk1"/>
                </a:solidFill>
                <a:latin typeface="Concert One"/>
                <a:ea typeface="Concert One"/>
                <a:cs typeface="Concert One"/>
                <a:sym typeface="Concert One"/>
              </a:rPr>
              <a:t>Exchangeability</a:t>
            </a:r>
          </a:p>
        </p:txBody>
      </p:sp>
      <p:sp>
        <p:nvSpPr>
          <p:cNvPr id="21" name="Google Shape;733;p75">
            <a:extLst>
              <a:ext uri="{FF2B5EF4-FFF2-40B4-BE49-F238E27FC236}">
                <a16:creationId xmlns:a16="http://schemas.microsoft.com/office/drawing/2014/main" id="{D3792377-65DB-2E66-98BD-D1CB07C4B683}"/>
              </a:ext>
            </a:extLst>
          </p:cNvPr>
          <p:cNvSpPr txBox="1">
            <a:spLocks/>
          </p:cNvSpPr>
          <p:nvPr/>
        </p:nvSpPr>
        <p:spPr>
          <a:xfrm>
            <a:off x="4761875" y="3677605"/>
            <a:ext cx="1002897" cy="5601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1800"/>
              <a:buFont typeface="Roboto Mono Medium"/>
              <a:buChar char="●"/>
              <a:defRPr sz="1800" b="0" i="0" u="none" strike="noStrike" cap="none">
                <a:solidFill>
                  <a:schemeClr val="accent2"/>
                </a:solidFill>
                <a:latin typeface="Roboto Mono Medium"/>
                <a:ea typeface="Roboto Mono Medium"/>
                <a:cs typeface="Roboto Mono Medium"/>
                <a:sym typeface="Roboto Mono Medium"/>
              </a:defRPr>
            </a:lvl1pPr>
            <a:lvl2pPr marL="914400" marR="0" lvl="1"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9pPr>
          </a:lstStyle>
          <a:p>
            <a:pPr marL="0" indent="0" algn="ctr">
              <a:buFont typeface="Roboto Mono Medium"/>
              <a:buNone/>
            </a:pPr>
            <a:r>
              <a:rPr lang="en" sz="1200" dirty="0">
                <a:solidFill>
                  <a:schemeClr val="dk1"/>
                </a:solidFill>
                <a:latin typeface="Concert One"/>
                <a:ea typeface="Concert One"/>
                <a:cs typeface="Concert One"/>
                <a:sym typeface="Concert One"/>
              </a:rPr>
              <a:t>Positivity</a:t>
            </a:r>
          </a:p>
        </p:txBody>
      </p:sp>
      <p:sp>
        <p:nvSpPr>
          <p:cNvPr id="23" name="Google Shape;733;p75">
            <a:extLst>
              <a:ext uri="{FF2B5EF4-FFF2-40B4-BE49-F238E27FC236}">
                <a16:creationId xmlns:a16="http://schemas.microsoft.com/office/drawing/2014/main" id="{5BF1A284-94B5-DB46-7063-8374C3F93F23}"/>
              </a:ext>
            </a:extLst>
          </p:cNvPr>
          <p:cNvSpPr txBox="1">
            <a:spLocks/>
          </p:cNvSpPr>
          <p:nvPr/>
        </p:nvSpPr>
        <p:spPr>
          <a:xfrm>
            <a:off x="5969448" y="1909322"/>
            <a:ext cx="2691446" cy="5601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1800"/>
              <a:buFont typeface="Roboto Mono Medium"/>
              <a:buChar char="●"/>
              <a:defRPr sz="1800" b="0" i="0" u="none" strike="noStrike" cap="none">
                <a:solidFill>
                  <a:schemeClr val="accent2"/>
                </a:solidFill>
                <a:latin typeface="Roboto Mono Medium"/>
                <a:ea typeface="Roboto Mono Medium"/>
                <a:cs typeface="Roboto Mono Medium"/>
                <a:sym typeface="Roboto Mono Medium"/>
              </a:defRPr>
            </a:lvl1pPr>
            <a:lvl2pPr marL="914400" marR="0" lvl="1"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9pPr>
          </a:lstStyle>
          <a:p>
            <a:pPr marL="0" indent="0">
              <a:buNone/>
            </a:pPr>
            <a:r>
              <a:rPr lang="en-US" sz="1200" dirty="0">
                <a:solidFill>
                  <a:schemeClr val="dk1"/>
                </a:solidFill>
                <a:latin typeface="Roboto Mono" pitchFamily="49" charset="0"/>
                <a:ea typeface="Roboto Mono" pitchFamily="49" charset="0"/>
                <a:cs typeface="Roboto" panose="02000000000000000000" pitchFamily="2" charset="0"/>
                <a:sym typeface="Concert One"/>
              </a:rPr>
              <a:t>Treatment effect is the same regardless of how, when, or where the treatment is administered</a:t>
            </a:r>
            <a:endParaRPr lang="en" sz="1200" dirty="0">
              <a:solidFill>
                <a:schemeClr val="dk1"/>
              </a:solidFill>
              <a:latin typeface="Roboto Mono" pitchFamily="49" charset="0"/>
              <a:ea typeface="Roboto Mono" pitchFamily="49" charset="0"/>
              <a:cs typeface="Roboto" panose="02000000000000000000" pitchFamily="2" charset="0"/>
              <a:sym typeface="Concert One"/>
            </a:endParaRPr>
          </a:p>
        </p:txBody>
      </p:sp>
      <p:sp>
        <p:nvSpPr>
          <p:cNvPr id="24" name="Google Shape;733;p75">
            <a:extLst>
              <a:ext uri="{FF2B5EF4-FFF2-40B4-BE49-F238E27FC236}">
                <a16:creationId xmlns:a16="http://schemas.microsoft.com/office/drawing/2014/main" id="{0944F106-3A61-4488-F942-B7FB6353DDB8}"/>
              </a:ext>
            </a:extLst>
          </p:cNvPr>
          <p:cNvSpPr txBox="1">
            <a:spLocks/>
          </p:cNvSpPr>
          <p:nvPr/>
        </p:nvSpPr>
        <p:spPr>
          <a:xfrm>
            <a:off x="5990879" y="2969844"/>
            <a:ext cx="2759411" cy="5601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1800"/>
              <a:buFont typeface="Roboto Mono Medium"/>
              <a:buChar char="●"/>
              <a:defRPr sz="1800" b="0" i="0" u="none" strike="noStrike" cap="none">
                <a:solidFill>
                  <a:schemeClr val="accent2"/>
                </a:solidFill>
                <a:latin typeface="Roboto Mono Medium"/>
                <a:ea typeface="Roboto Mono Medium"/>
                <a:cs typeface="Roboto Mono Medium"/>
                <a:sym typeface="Roboto Mono Medium"/>
              </a:defRPr>
            </a:lvl1pPr>
            <a:lvl2pPr marL="914400" marR="0" lvl="1"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9pPr>
          </a:lstStyle>
          <a:p>
            <a:pPr marL="0" indent="0">
              <a:buNone/>
            </a:pPr>
            <a:r>
              <a:rPr lang="en-US" sz="1200" dirty="0">
                <a:solidFill>
                  <a:schemeClr val="dk1"/>
                </a:solidFill>
                <a:latin typeface="Roboto Mono" pitchFamily="49" charset="0"/>
                <a:ea typeface="Roboto Mono" pitchFamily="49" charset="0"/>
                <a:cs typeface="Concert One"/>
                <a:sym typeface="Concert One"/>
              </a:rPr>
              <a:t>Achieved by randomization</a:t>
            </a:r>
          </a:p>
          <a:p>
            <a:pPr marL="0" indent="0">
              <a:buNone/>
            </a:pPr>
            <a:r>
              <a:rPr lang="en-US" sz="1200" dirty="0">
                <a:solidFill>
                  <a:schemeClr val="dk1"/>
                </a:solidFill>
                <a:latin typeface="Roboto Mono" pitchFamily="49" charset="0"/>
                <a:ea typeface="Roboto Mono" pitchFamily="49" charset="0"/>
                <a:cs typeface="Concert One"/>
                <a:sym typeface="Concert One"/>
              </a:rPr>
              <a:t>Characteristics of participants in the treatment and comparison groups are the same (on average)</a:t>
            </a:r>
            <a:endParaRPr lang="en" sz="1200" dirty="0">
              <a:solidFill>
                <a:schemeClr val="dk1"/>
              </a:solidFill>
              <a:latin typeface="Roboto Mono" pitchFamily="49" charset="0"/>
              <a:ea typeface="Roboto Mono" pitchFamily="49" charset="0"/>
              <a:cs typeface="Concert One"/>
              <a:sym typeface="Concert One"/>
            </a:endParaRPr>
          </a:p>
        </p:txBody>
      </p:sp>
      <p:sp>
        <p:nvSpPr>
          <p:cNvPr id="27" name="Google Shape;733;p75">
            <a:extLst>
              <a:ext uri="{FF2B5EF4-FFF2-40B4-BE49-F238E27FC236}">
                <a16:creationId xmlns:a16="http://schemas.microsoft.com/office/drawing/2014/main" id="{47075B2D-B1FD-6DD6-CCBA-10D18DE86564}"/>
              </a:ext>
            </a:extLst>
          </p:cNvPr>
          <p:cNvSpPr txBox="1">
            <a:spLocks/>
          </p:cNvSpPr>
          <p:nvPr/>
        </p:nvSpPr>
        <p:spPr>
          <a:xfrm>
            <a:off x="5990879" y="4117770"/>
            <a:ext cx="2507580" cy="5601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1800"/>
              <a:buFont typeface="Roboto Mono Medium"/>
              <a:buChar char="●"/>
              <a:defRPr sz="1800" b="0" i="0" u="none" strike="noStrike" cap="none">
                <a:solidFill>
                  <a:schemeClr val="accent2"/>
                </a:solidFill>
                <a:latin typeface="Roboto Mono Medium"/>
                <a:ea typeface="Roboto Mono Medium"/>
                <a:cs typeface="Roboto Mono Medium"/>
                <a:sym typeface="Roboto Mono Medium"/>
              </a:defRPr>
            </a:lvl1pPr>
            <a:lvl2pPr marL="914400" marR="0" lvl="1"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9pPr>
          </a:lstStyle>
          <a:p>
            <a:pPr marL="0" indent="0">
              <a:buNone/>
            </a:pPr>
            <a:r>
              <a:rPr lang="en-US" sz="1200" dirty="0">
                <a:solidFill>
                  <a:schemeClr val="dk1"/>
                </a:solidFill>
                <a:latin typeface="Roboto Mono" pitchFamily="49" charset="0"/>
                <a:ea typeface="Roboto Mono" pitchFamily="49" charset="0"/>
                <a:cs typeface="Concert One"/>
                <a:sym typeface="Concert One"/>
              </a:rPr>
              <a:t>Requires that every participant has a non-zero probability of receiving treatment</a:t>
            </a:r>
          </a:p>
          <a:p>
            <a:pPr marL="0" indent="0">
              <a:buNone/>
            </a:pPr>
            <a:endParaRPr lang="en-US" sz="1200" dirty="0">
              <a:solidFill>
                <a:schemeClr val="dk1"/>
              </a:solidFill>
              <a:latin typeface="Concert One"/>
              <a:ea typeface="Concert One"/>
              <a:cs typeface="Concert One"/>
              <a:sym typeface="Concert One"/>
            </a:endParaRPr>
          </a:p>
        </p:txBody>
      </p:sp>
      <p:pic>
        <p:nvPicPr>
          <p:cNvPr id="32" name="Google Shape;343;p52">
            <a:extLst>
              <a:ext uri="{FF2B5EF4-FFF2-40B4-BE49-F238E27FC236}">
                <a16:creationId xmlns:a16="http://schemas.microsoft.com/office/drawing/2014/main" id="{09B62062-15F9-41DB-8B9F-E27DC49C2064}"/>
              </a:ext>
            </a:extLst>
          </p:cNvPr>
          <p:cNvPicPr preferRelativeResize="0"/>
          <p:nvPr/>
        </p:nvPicPr>
        <p:blipFill>
          <a:blip r:embed="rId3">
            <a:alphaModFix amt="80000"/>
          </a:blip>
          <a:stretch>
            <a:fillRect/>
          </a:stretch>
        </p:blipFill>
        <p:spPr>
          <a:xfrm rot="20341565" flipH="1" flipV="1">
            <a:off x="5927224" y="1215305"/>
            <a:ext cx="908253" cy="483433"/>
          </a:xfrm>
          <a:prstGeom prst="rect">
            <a:avLst/>
          </a:prstGeom>
          <a:noFill/>
          <a:ln>
            <a:noFill/>
          </a:ln>
        </p:spPr>
      </p:pic>
      <p:pic>
        <p:nvPicPr>
          <p:cNvPr id="38" name="Google Shape;1771;p113">
            <a:extLst>
              <a:ext uri="{FF2B5EF4-FFF2-40B4-BE49-F238E27FC236}">
                <a16:creationId xmlns:a16="http://schemas.microsoft.com/office/drawing/2014/main" id="{07E0691D-8C7A-78F2-A6C1-37674C36E161}"/>
              </a:ext>
            </a:extLst>
          </p:cNvPr>
          <p:cNvPicPr preferRelativeResize="0"/>
          <p:nvPr/>
        </p:nvPicPr>
        <p:blipFill>
          <a:blip r:embed="rId4">
            <a:alphaModFix/>
            <a:duotone>
              <a:prstClr val="black"/>
              <a:schemeClr val="tx2">
                <a:tint val="45000"/>
                <a:satMod val="400000"/>
              </a:schemeClr>
            </a:duotone>
          </a:blip>
          <a:stretch>
            <a:fillRect/>
          </a:stretch>
        </p:blipFill>
        <p:spPr>
          <a:xfrm>
            <a:off x="5971257" y="2545318"/>
            <a:ext cx="2451224" cy="97519"/>
          </a:xfrm>
          <a:prstGeom prst="rect">
            <a:avLst/>
          </a:prstGeom>
          <a:noFill/>
          <a:ln>
            <a:noFill/>
          </a:ln>
        </p:spPr>
      </p:pic>
      <p:pic>
        <p:nvPicPr>
          <p:cNvPr id="39" name="Google Shape;1771;p113">
            <a:extLst>
              <a:ext uri="{FF2B5EF4-FFF2-40B4-BE49-F238E27FC236}">
                <a16:creationId xmlns:a16="http://schemas.microsoft.com/office/drawing/2014/main" id="{4E281092-FA3A-B7A6-71B0-F0581EF3CE88}"/>
              </a:ext>
            </a:extLst>
          </p:cNvPr>
          <p:cNvPicPr preferRelativeResize="0"/>
          <p:nvPr/>
        </p:nvPicPr>
        <p:blipFill>
          <a:blip r:embed="rId4">
            <a:alphaModFix/>
            <a:duotone>
              <a:prstClr val="black"/>
              <a:schemeClr val="tx2">
                <a:tint val="45000"/>
                <a:satMod val="400000"/>
              </a:schemeClr>
            </a:duotone>
          </a:blip>
          <a:stretch>
            <a:fillRect/>
          </a:stretch>
        </p:blipFill>
        <p:spPr>
          <a:xfrm>
            <a:off x="5969448" y="3808191"/>
            <a:ext cx="2451224" cy="97519"/>
          </a:xfrm>
          <a:prstGeom prst="rect">
            <a:avLst/>
          </a:prstGeom>
          <a:noFill/>
          <a:ln>
            <a:noFill/>
          </a:ln>
        </p:spPr>
      </p:pic>
      <p:pic>
        <p:nvPicPr>
          <p:cNvPr id="40" name="Google Shape;1776;p113">
            <a:extLst>
              <a:ext uri="{FF2B5EF4-FFF2-40B4-BE49-F238E27FC236}">
                <a16:creationId xmlns:a16="http://schemas.microsoft.com/office/drawing/2014/main" id="{F14A2624-3318-1E68-CC80-D2641AC441D9}"/>
              </a:ext>
            </a:extLst>
          </p:cNvPr>
          <p:cNvPicPr preferRelativeResize="0"/>
          <p:nvPr/>
        </p:nvPicPr>
        <p:blipFill rotWithShape="1">
          <a:blip r:embed="rId5">
            <a:alphaModFix/>
            <a:duotone>
              <a:schemeClr val="accent5">
                <a:shade val="45000"/>
                <a:satMod val="135000"/>
              </a:schemeClr>
              <a:prstClr val="white"/>
            </a:duotone>
          </a:blip>
          <a:srcRect t="16734" r="8892" b="18300"/>
          <a:stretch/>
        </p:blipFill>
        <p:spPr>
          <a:xfrm>
            <a:off x="6541271" y="865673"/>
            <a:ext cx="2347659" cy="995854"/>
          </a:xfrm>
          <a:prstGeom prst="rect">
            <a:avLst/>
          </a:prstGeom>
          <a:noFill/>
          <a:ln>
            <a:noFill/>
          </a:ln>
        </p:spPr>
      </p:pic>
      <p:sp>
        <p:nvSpPr>
          <p:cNvPr id="41" name="Google Shape;733;p75">
            <a:extLst>
              <a:ext uri="{FF2B5EF4-FFF2-40B4-BE49-F238E27FC236}">
                <a16:creationId xmlns:a16="http://schemas.microsoft.com/office/drawing/2014/main" id="{C3733637-6038-013B-E53D-7E952C9DDA2F}"/>
              </a:ext>
            </a:extLst>
          </p:cNvPr>
          <p:cNvSpPr txBox="1">
            <a:spLocks/>
          </p:cNvSpPr>
          <p:nvPr/>
        </p:nvSpPr>
        <p:spPr>
          <a:xfrm>
            <a:off x="7002907" y="1133964"/>
            <a:ext cx="2507580" cy="5601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42900" algn="l" rtl="0">
              <a:lnSpc>
                <a:spcPct val="100000"/>
              </a:lnSpc>
              <a:spcBef>
                <a:spcPts val="0"/>
              </a:spcBef>
              <a:spcAft>
                <a:spcPts val="0"/>
              </a:spcAft>
              <a:buClr>
                <a:schemeClr val="accent2"/>
              </a:buClr>
              <a:buSzPts val="1800"/>
              <a:buFont typeface="Roboto Mono Medium"/>
              <a:buChar char="●"/>
              <a:defRPr sz="1800" b="0" i="0" u="none" strike="noStrike" cap="none">
                <a:solidFill>
                  <a:schemeClr val="accent2"/>
                </a:solidFill>
                <a:latin typeface="Roboto Mono Medium"/>
                <a:ea typeface="Roboto Mono Medium"/>
                <a:cs typeface="Roboto Mono Medium"/>
                <a:sym typeface="Roboto Mono Medium"/>
              </a:defRPr>
            </a:lvl1pPr>
            <a:lvl2pPr marL="914400" marR="0" lvl="1"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2pPr>
            <a:lvl3pPr marL="1371600" marR="0" lvl="2"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3pPr>
            <a:lvl4pPr marL="1828800" marR="0" lvl="3"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4pPr>
            <a:lvl5pPr marL="2286000" marR="0" lvl="4"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5pPr>
            <a:lvl6pPr marL="2743200" marR="0" lvl="5"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6pPr>
            <a:lvl7pPr marL="3200400" marR="0" lvl="6"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7pPr>
            <a:lvl8pPr marL="3657600" marR="0" lvl="7" indent="-317500" algn="l" rtl="0">
              <a:lnSpc>
                <a:spcPct val="100000"/>
              </a:lnSpc>
              <a:spcBef>
                <a:spcPts val="1600"/>
              </a:spcBef>
              <a:spcAft>
                <a:spcPts val="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8pPr>
            <a:lvl9pPr marL="4114800" marR="0" lvl="8" indent="-317500" algn="l" rtl="0">
              <a:lnSpc>
                <a:spcPct val="100000"/>
              </a:lnSpc>
              <a:spcBef>
                <a:spcPts val="1600"/>
              </a:spcBef>
              <a:spcAft>
                <a:spcPts val="1600"/>
              </a:spcAft>
              <a:buClr>
                <a:schemeClr val="accent2"/>
              </a:buClr>
              <a:buSzPts val="1400"/>
              <a:buFont typeface="Roboto Mono Medium"/>
              <a:buChar char="■"/>
              <a:defRPr sz="1400" b="0" i="0" u="none" strike="noStrike" cap="none">
                <a:solidFill>
                  <a:schemeClr val="accent2"/>
                </a:solidFill>
                <a:latin typeface="Roboto Mono Medium"/>
                <a:ea typeface="Roboto Mono Medium"/>
                <a:cs typeface="Roboto Mono Medium"/>
                <a:sym typeface="Roboto Mono Medium"/>
              </a:defRPr>
            </a:lvl9pPr>
          </a:lstStyle>
          <a:p>
            <a:pPr marL="0" indent="0">
              <a:buNone/>
            </a:pPr>
            <a:r>
              <a:rPr lang="en-US" sz="1200" dirty="0">
                <a:solidFill>
                  <a:schemeClr val="dk1"/>
                </a:solidFill>
                <a:latin typeface="Roboto Mono" pitchFamily="49" charset="0"/>
                <a:ea typeface="Roboto Mono" pitchFamily="49" charset="0"/>
                <a:cs typeface="Concert One"/>
                <a:sym typeface="Concert One"/>
              </a:rPr>
              <a:t>Identifiability assumptions</a:t>
            </a:r>
          </a:p>
          <a:p>
            <a:pPr marL="0" indent="0">
              <a:buNone/>
            </a:pPr>
            <a:endParaRPr lang="en-US" sz="1200" dirty="0">
              <a:solidFill>
                <a:schemeClr val="dk1"/>
              </a:solidFill>
              <a:latin typeface="Concert One"/>
              <a:ea typeface="Concert One"/>
              <a:cs typeface="Concert One"/>
              <a:sym typeface="Concert One"/>
            </a:endParaRPr>
          </a:p>
        </p:txBody>
      </p:sp>
    </p:spTree>
    <p:extLst>
      <p:ext uri="{BB962C8B-B14F-4D97-AF65-F5344CB8AC3E}">
        <p14:creationId xmlns:p14="http://schemas.microsoft.com/office/powerpoint/2010/main" val="4122485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childTnLst>
                                </p:cTn>
                              </p:par>
                            </p:childTnLst>
                          </p:cTn>
                        </p:par>
                        <p:par>
                          <p:cTn id="8" fill="hold">
                            <p:stCondLst>
                              <p:cond delay="1000"/>
                            </p:stCondLst>
                            <p:childTnLst>
                              <p:par>
                                <p:cTn id="9" presetID="10" presetClass="entr" presetSubtype="0" fill="hold" nodeType="afterEffect">
                                  <p:stCondLst>
                                    <p:cond delay="0"/>
                                  </p:stCondLst>
                                  <p:childTnLst>
                                    <p:set>
                                      <p:cBhvr>
                                        <p:cTn id="10" dur="1" fill="hold">
                                          <p:stCondLst>
                                            <p:cond delay="0"/>
                                          </p:stCondLst>
                                        </p:cTn>
                                        <p:tgtEl>
                                          <p:spTgt spid="20"/>
                                        </p:tgtEl>
                                        <p:attrNameLst>
                                          <p:attrName>style.visibility</p:attrName>
                                        </p:attrNameLst>
                                      </p:cBhvr>
                                      <p:to>
                                        <p:strVal val="visible"/>
                                      </p:to>
                                    </p:set>
                                    <p:animEffect transition="in" filter="fade">
                                      <p:cBhvr>
                                        <p:cTn id="11" dur="1000"/>
                                        <p:tgtEl>
                                          <p:spTgt spid="20"/>
                                        </p:tgtEl>
                                      </p:cBhvr>
                                    </p:animEffect>
                                  </p:childTnLst>
                                </p:cTn>
                              </p:par>
                            </p:childTnLst>
                          </p:cTn>
                        </p:par>
                        <p:par>
                          <p:cTn id="12" fill="hold">
                            <p:stCondLst>
                              <p:cond delay="2000"/>
                            </p:stCondLst>
                            <p:childTnLst>
                              <p:par>
                                <p:cTn id="13" presetID="10" presetClass="entr" presetSubtype="0" fill="hold"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1000"/>
                                        <p:tgtEl>
                                          <p:spTgt spid="21"/>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23"/>
                                        </p:tgtEl>
                                        <p:attrNameLst>
                                          <p:attrName>style.visibility</p:attrName>
                                        </p:attrNameLst>
                                      </p:cBhvr>
                                      <p:to>
                                        <p:strVal val="visible"/>
                                      </p:to>
                                    </p:set>
                                    <p:animEffect transition="in" filter="fade">
                                      <p:cBhvr>
                                        <p:cTn id="19" dur="1000"/>
                                        <p:tgtEl>
                                          <p:spTgt spid="23"/>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24"/>
                                        </p:tgtEl>
                                        <p:attrNameLst>
                                          <p:attrName>style.visibility</p:attrName>
                                        </p:attrNameLst>
                                      </p:cBhvr>
                                      <p:to>
                                        <p:strVal val="visible"/>
                                      </p:to>
                                    </p:set>
                                    <p:animEffect transition="in" filter="fade">
                                      <p:cBhvr>
                                        <p:cTn id="23" dur="1000"/>
                                        <p:tgtEl>
                                          <p:spTgt spid="24"/>
                                        </p:tgtEl>
                                      </p:cBhvr>
                                    </p:animEffect>
                                  </p:childTnLst>
                                </p:cTn>
                              </p:par>
                            </p:childTnLst>
                          </p:cTn>
                        </p:par>
                        <p:par>
                          <p:cTn id="24" fill="hold">
                            <p:stCondLst>
                              <p:cond delay="5000"/>
                            </p:stCondLst>
                            <p:childTnLst>
                              <p:par>
                                <p:cTn id="25" presetID="10" presetClass="entr" presetSubtype="0" fill="hold" nodeType="afterEffect">
                                  <p:stCondLst>
                                    <p:cond delay="0"/>
                                  </p:stCondLst>
                                  <p:childTnLst>
                                    <p:set>
                                      <p:cBhvr>
                                        <p:cTn id="26" dur="1" fill="hold">
                                          <p:stCondLst>
                                            <p:cond delay="0"/>
                                          </p:stCondLst>
                                        </p:cTn>
                                        <p:tgtEl>
                                          <p:spTgt spid="27"/>
                                        </p:tgtEl>
                                        <p:attrNameLst>
                                          <p:attrName>style.visibility</p:attrName>
                                        </p:attrNameLst>
                                      </p:cBhvr>
                                      <p:to>
                                        <p:strVal val="visible"/>
                                      </p:to>
                                    </p:set>
                                    <p:animEffect transition="in" filter="fade">
                                      <p:cBhvr>
                                        <p:cTn id="27" dur="1000"/>
                                        <p:tgtEl>
                                          <p:spTgt spid="27"/>
                                        </p:tgtEl>
                                      </p:cBhvr>
                                    </p:animEffect>
                                  </p:childTnLst>
                                </p:cTn>
                              </p:par>
                            </p:childTnLst>
                          </p:cTn>
                        </p:par>
                        <p:par>
                          <p:cTn id="28" fill="hold">
                            <p:stCondLst>
                              <p:cond delay="6000"/>
                            </p:stCondLst>
                            <p:childTnLst>
                              <p:par>
                                <p:cTn id="29" presetID="10" presetClass="entr" presetSubtype="0" fill="hold" nodeType="afterEffect">
                                  <p:stCondLst>
                                    <p:cond delay="0"/>
                                  </p:stCondLst>
                                  <p:childTnLst>
                                    <p:set>
                                      <p:cBhvr>
                                        <p:cTn id="30" dur="1" fill="hold">
                                          <p:stCondLst>
                                            <p:cond delay="0"/>
                                          </p:stCondLst>
                                        </p:cTn>
                                        <p:tgtEl>
                                          <p:spTgt spid="41"/>
                                        </p:tgtEl>
                                        <p:attrNameLst>
                                          <p:attrName>style.visibility</p:attrName>
                                        </p:attrNameLst>
                                      </p:cBhvr>
                                      <p:to>
                                        <p:strVal val="visible"/>
                                      </p:to>
                                    </p:set>
                                    <p:animEffect transition="in" filter="fade">
                                      <p:cBhvr>
                                        <p:cTn id="31" dur="1000"/>
                                        <p:tgtEl>
                                          <p:spTgt spid="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65993" y="1079128"/>
            <a:ext cx="6910541"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dirty="0"/>
              <a:t>Rose, G. Sick individuals and sick populations. International Journal of Epidemiology 1985; 14:32–38.</a:t>
            </a:r>
            <a:br>
              <a:rPr lang="en-US" sz="1100" dirty="0"/>
            </a:br>
            <a:br>
              <a:rPr lang="en-US" sz="1100" dirty="0"/>
            </a:br>
            <a:r>
              <a:rPr lang="en-US" sz="1100" dirty="0"/>
              <a:t>Greenland, S. For and Against Methodologies: Some Perspectives on Recent Causal and Statistical Inference Debates. </a:t>
            </a:r>
            <a:r>
              <a:rPr lang="en-US" sz="1100" dirty="0" err="1"/>
              <a:t>Eur</a:t>
            </a:r>
            <a:r>
              <a:rPr lang="en-US" sz="1100" dirty="0"/>
              <a:t> J Epidemiol 32, 3–20 (2017). https://</a:t>
            </a:r>
            <a:r>
              <a:rPr lang="en-US" sz="1100" dirty="0" err="1"/>
              <a:t>doi.org</a:t>
            </a:r>
            <a:r>
              <a:rPr lang="en-US" sz="1100" dirty="0"/>
              <a:t>/10.1007/s10654-017-0230-6</a:t>
            </a:r>
            <a:br>
              <a:rPr lang="en-US" sz="1100" dirty="0"/>
            </a:br>
            <a:br>
              <a:rPr lang="en-US" sz="1100" dirty="0"/>
            </a:br>
            <a:r>
              <a:rPr lang="en-US" sz="1100" dirty="0" err="1"/>
              <a:t>Morabia</a:t>
            </a:r>
            <a:r>
              <a:rPr lang="en-US" sz="1100" dirty="0"/>
              <a:t>, Alfredo. “On the Origin of Hill’s Causal Criteria.” Epidemiology 2, no. 5 (1991): 367-69. Accessed August 13, 2020. </a:t>
            </a:r>
            <a:r>
              <a:rPr lang="en-US" sz="1100" dirty="0" err="1"/>
              <a:t>www.jstor.org</a:t>
            </a:r>
            <a:r>
              <a:rPr lang="en-US" sz="1100" dirty="0"/>
              <a:t>/stable/20065702.</a:t>
            </a:r>
            <a:br>
              <a:rPr lang="en-US" sz="1100" dirty="0"/>
            </a:br>
            <a:br>
              <a:rPr lang="en-US" sz="1100" dirty="0"/>
            </a:br>
            <a:r>
              <a:rPr lang="en-US" sz="1100" dirty="0" err="1"/>
              <a:t>Hernán</a:t>
            </a:r>
            <a:r>
              <a:rPr lang="en-US" sz="1100" dirty="0"/>
              <a:t> MA, Robins JM (2020). Causal Inference: What If. Boca Raton: Chapman &amp; Hall/CRC.</a:t>
            </a:r>
            <a:br>
              <a:rPr lang="en-US" sz="1100" dirty="0"/>
            </a:br>
            <a:br>
              <a:rPr lang="en-US" sz="1100" dirty="0"/>
            </a:br>
            <a:r>
              <a:rPr lang="en-US" sz="1100" dirty="0" err="1"/>
              <a:t>Westreich</a:t>
            </a:r>
            <a:r>
              <a:rPr lang="en-US" sz="1100" dirty="0"/>
              <a:t>, D. (2020). Epidemiology by Design: A Causal Approach to the Health Sciences. https://</a:t>
            </a:r>
            <a:r>
              <a:rPr lang="en-US" sz="1100" dirty="0" err="1"/>
              <a:t>global.oup.com</a:t>
            </a:r>
            <a:r>
              <a:rPr lang="en-US" sz="1100" dirty="0"/>
              <a:t>/academic/product/epidemiology-by-design-9780190665760?cc=</a:t>
            </a:r>
            <a:r>
              <a:rPr lang="en-US" sz="1100" dirty="0" err="1"/>
              <a:t>us&amp;lang</a:t>
            </a:r>
            <a:r>
              <a:rPr lang="en-US" sz="1100" dirty="0"/>
              <a:t>=</a:t>
            </a:r>
            <a:r>
              <a:rPr lang="en-US" sz="1100" dirty="0" err="1"/>
              <a:t>en</a:t>
            </a:r>
            <a:r>
              <a:rPr lang="en-US" sz="1100" dirty="0"/>
              <a:t>&amp;</a:t>
            </a:r>
            <a:br>
              <a:rPr lang="en-US" sz="1100" dirty="0"/>
            </a:br>
            <a:br>
              <a:rPr lang="en-US" sz="1100" dirty="0"/>
            </a:br>
            <a:r>
              <a:rPr lang="en-US" sz="1100" dirty="0" err="1"/>
              <a:t>Hernán</a:t>
            </a:r>
            <a:r>
              <a:rPr lang="en-US" sz="1100" dirty="0"/>
              <a:t> MA, Hernández-Díaz S, Robins JM. A structural approach to selection bias. Epidemiology. 2004;15:615-625.</a:t>
            </a: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br>
              <a:rPr lang="en-US" sz="1100" dirty="0"/>
            </a:br>
            <a:endParaRPr lang="en-US" sz="1100" dirty="0"/>
          </a:p>
        </p:txBody>
      </p:sp>
      <p:sp>
        <p:nvSpPr>
          <p:cNvPr id="376" name="Google Shape;376;p53"/>
          <p:cNvSpPr txBox="1">
            <a:spLocks noGrp="1"/>
          </p:cNvSpPr>
          <p:nvPr>
            <p:ph type="subTitle" idx="1"/>
          </p:nvPr>
        </p:nvSpPr>
        <p:spPr>
          <a:xfrm>
            <a:off x="1343479" y="5103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74"/>
        <p:cNvGrpSpPr/>
        <p:nvPr/>
      </p:nvGrpSpPr>
      <p:grpSpPr>
        <a:xfrm>
          <a:off x="0" y="0"/>
          <a:ext cx="0" cy="0"/>
          <a:chOff x="0" y="0"/>
          <a:chExt cx="0" cy="0"/>
        </a:xfrm>
      </p:grpSpPr>
      <p:sp>
        <p:nvSpPr>
          <p:cNvPr id="375" name="Google Shape;375;p53"/>
          <p:cNvSpPr txBox="1">
            <a:spLocks noGrp="1"/>
          </p:cNvSpPr>
          <p:nvPr>
            <p:ph type="title"/>
          </p:nvPr>
        </p:nvSpPr>
        <p:spPr>
          <a:xfrm>
            <a:off x="1365993" y="1079128"/>
            <a:ext cx="6910541"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US" sz="1100" dirty="0" err="1"/>
              <a:t>Hernán</a:t>
            </a:r>
            <a:r>
              <a:rPr lang="en-US" sz="1100" dirty="0"/>
              <a:t> MA, Taubman SL. Does obesity shorten life? The importance of well-defined interventions to answer causal questions. Int J </a:t>
            </a:r>
            <a:r>
              <a:rPr lang="en-US" sz="1100" dirty="0" err="1"/>
              <a:t>Obes</a:t>
            </a:r>
            <a:r>
              <a:rPr lang="en-US" sz="1100" dirty="0"/>
              <a:t>. 2008;32:s8-s14.</a:t>
            </a:r>
            <a:br>
              <a:rPr lang="en-US" sz="1100" dirty="0"/>
            </a:br>
            <a:br>
              <a:rPr lang="en-US" sz="1100" dirty="0"/>
            </a:br>
            <a:r>
              <a:rPr lang="en-US" sz="1100" dirty="0" err="1"/>
              <a:t>Neyman</a:t>
            </a:r>
            <a:r>
              <a:rPr lang="en-US" sz="1100" dirty="0"/>
              <a:t>, J (1923) http://</a:t>
            </a:r>
            <a:r>
              <a:rPr lang="en-US" sz="1100" dirty="0" err="1"/>
              <a:t>citeseerx.ist.psu.edu</a:t>
            </a:r>
            <a:r>
              <a:rPr lang="en-US" sz="1100" dirty="0"/>
              <a:t>/</a:t>
            </a:r>
            <a:r>
              <a:rPr lang="en-US" sz="1100" dirty="0" err="1"/>
              <a:t>viewdoc</a:t>
            </a:r>
            <a:r>
              <a:rPr lang="en-US" sz="1100" dirty="0"/>
              <a:t>/</a:t>
            </a:r>
            <a:r>
              <a:rPr lang="en-US" sz="1100" dirty="0" err="1"/>
              <a:t>download?doi</a:t>
            </a:r>
            <a:r>
              <a:rPr lang="en-US" sz="1100" dirty="0"/>
              <a:t>=10.1.1.473.4367&amp;rep=rep1&amp;type=pdf</a:t>
            </a:r>
            <a:br>
              <a:rPr lang="en-US" sz="1100" dirty="0"/>
            </a:br>
            <a:br>
              <a:rPr lang="en-US" sz="1100" dirty="0"/>
            </a:br>
            <a:r>
              <a:rPr lang="en-US" sz="1100" dirty="0"/>
              <a:t>Donald B Rubin (2005) Causal Inference Using Potential Outcomes, Journal of the American Statistical Association, 100:469, 322-331, DOI: 10.1198/016214504000001880</a:t>
            </a:r>
            <a:br>
              <a:rPr lang="en-US" sz="1100" dirty="0"/>
            </a:br>
            <a:br>
              <a:rPr lang="en-US" sz="1100" dirty="0"/>
            </a:br>
            <a:r>
              <a:rPr lang="en-US" sz="1100" dirty="0"/>
              <a:t>Edwards JK, Cole SR, </a:t>
            </a:r>
            <a:r>
              <a:rPr lang="en-US" sz="1100" dirty="0" err="1"/>
              <a:t>Westreich</a:t>
            </a:r>
            <a:r>
              <a:rPr lang="en-US" sz="1100" dirty="0"/>
              <a:t> D. All your data are always missing: incorporating bias due to measurement error into the potential outcomes framework. Int J Epidemiol. 2015;44(4):1452-1459. doi:10.1093/</a:t>
            </a:r>
            <a:r>
              <a:rPr lang="en-US" sz="1100" dirty="0" err="1"/>
              <a:t>ije</a:t>
            </a:r>
            <a:r>
              <a:rPr lang="en-US" sz="1100" dirty="0"/>
              <a:t>/dyu272</a:t>
            </a:r>
            <a:br>
              <a:rPr lang="en-US" sz="1100" dirty="0"/>
            </a:br>
            <a:br>
              <a:rPr lang="en-US" sz="1100" dirty="0"/>
            </a:br>
            <a:r>
              <a:rPr lang="en-US" sz="1100" dirty="0" err="1"/>
              <a:t>Westreich</a:t>
            </a:r>
            <a:r>
              <a:rPr lang="en-US" sz="1100" dirty="0"/>
              <a:t> D, Edwards JK, Cole SR, Platt RW, Mumford SL, </a:t>
            </a:r>
            <a:r>
              <a:rPr lang="en-US" sz="1100" dirty="0" err="1"/>
              <a:t>Schisterman</a:t>
            </a:r>
            <a:r>
              <a:rPr lang="en-US" sz="1100" dirty="0"/>
              <a:t> EF. Imputation approaches for potential outcomes in causal inference. Int J Epidemiol. 2015;44(5):1731-1737. doi:10.1093/</a:t>
            </a:r>
            <a:r>
              <a:rPr lang="en-US" sz="1100" dirty="0" err="1"/>
              <a:t>ije</a:t>
            </a:r>
            <a:r>
              <a:rPr lang="en-US" sz="1100" dirty="0"/>
              <a:t>/dyv135</a:t>
            </a:r>
          </a:p>
        </p:txBody>
      </p:sp>
      <p:sp>
        <p:nvSpPr>
          <p:cNvPr id="376" name="Google Shape;376;p53"/>
          <p:cNvSpPr txBox="1">
            <a:spLocks noGrp="1"/>
          </p:cNvSpPr>
          <p:nvPr>
            <p:ph type="subTitle" idx="1"/>
          </p:nvPr>
        </p:nvSpPr>
        <p:spPr>
          <a:xfrm>
            <a:off x="1343479" y="510320"/>
            <a:ext cx="6363720" cy="488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References discussed in this episode:</a:t>
            </a:r>
            <a:endParaRPr dirty="0"/>
          </a:p>
        </p:txBody>
      </p:sp>
    </p:spTree>
    <p:extLst>
      <p:ext uri="{BB962C8B-B14F-4D97-AF65-F5344CB8AC3E}">
        <p14:creationId xmlns:p14="http://schemas.microsoft.com/office/powerpoint/2010/main" val="875366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376"/>
                                        </p:tgtEl>
                                        <p:attrNameLst>
                                          <p:attrName>style.visibility</p:attrName>
                                        </p:attrNameLst>
                                      </p:cBhvr>
                                      <p:to>
                                        <p:strVal val="visible"/>
                                      </p:to>
                                    </p:set>
                                    <p:anim calcmode="lin" valueType="num">
                                      <p:cBhvr additive="base">
                                        <p:cTn id="7" dur="1000"/>
                                        <p:tgtEl>
                                          <p:spTgt spid="37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655" name="Google Shape;655;p67"/>
          <p:cNvSpPr txBox="1">
            <a:spLocks noGrp="1"/>
          </p:cNvSpPr>
          <p:nvPr>
            <p:ph type="title"/>
          </p:nvPr>
        </p:nvSpPr>
        <p:spPr>
          <a:xfrm>
            <a:off x="2838275" y="1309134"/>
            <a:ext cx="4001700" cy="113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3600" dirty="0"/>
              <a:t>Acknowledgements</a:t>
            </a:r>
            <a:endParaRPr sz="3600" dirty="0"/>
          </a:p>
        </p:txBody>
      </p:sp>
      <p:sp>
        <p:nvSpPr>
          <p:cNvPr id="656" name="Google Shape;656;p67"/>
          <p:cNvSpPr txBox="1">
            <a:spLocks noGrp="1"/>
          </p:cNvSpPr>
          <p:nvPr>
            <p:ph type="body" idx="1"/>
          </p:nvPr>
        </p:nvSpPr>
        <p:spPr>
          <a:xfrm>
            <a:off x="2864232" y="2571750"/>
            <a:ext cx="4001699" cy="1574630"/>
          </a:xfrm>
          <a:prstGeom prst="rect">
            <a:avLst/>
          </a:prstGeom>
        </p:spPr>
        <p:txBody>
          <a:bodyPr spcFirstLastPara="1" wrap="square" lIns="91425" tIns="91425" rIns="91425" bIns="91425" anchor="t" anchorCtr="0">
            <a:noAutofit/>
          </a:bodyPr>
          <a:lstStyle/>
          <a:p>
            <a:pPr marL="0" lvl="0" indent="0" algn="l" rtl="0">
              <a:spcBef>
                <a:spcPts val="0"/>
              </a:spcBef>
              <a:buNone/>
            </a:pPr>
            <a:r>
              <a:rPr lang="en" sz="1400" b="1" dirty="0"/>
              <a:t>Co-hosts: </a:t>
            </a:r>
            <a:r>
              <a:rPr lang="en" sz="1400" dirty="0"/>
              <a:t>Hailey Banack, Matt Fox</a:t>
            </a:r>
          </a:p>
          <a:p>
            <a:pPr marL="0" lvl="0" indent="0" algn="l" rtl="0">
              <a:spcBef>
                <a:spcPts val="0"/>
              </a:spcBef>
              <a:buNone/>
            </a:pPr>
            <a:endParaRPr lang="en" sz="1400" dirty="0"/>
          </a:p>
          <a:p>
            <a:pPr marL="0" lvl="0" indent="0" algn="l" rtl="0">
              <a:spcBef>
                <a:spcPts val="0"/>
              </a:spcBef>
              <a:buNone/>
            </a:pPr>
            <a:r>
              <a:rPr lang="en" sz="1400" b="1" dirty="0"/>
              <a:t>Special guest: </a:t>
            </a:r>
            <a:r>
              <a:rPr lang="en" sz="1400" dirty="0"/>
              <a:t>Daniel </a:t>
            </a:r>
            <a:r>
              <a:rPr lang="en" sz="1400" dirty="0" err="1"/>
              <a:t>Westreich</a:t>
            </a:r>
            <a:endParaRPr lang="en" sz="1400" dirty="0"/>
          </a:p>
          <a:p>
            <a:pPr marL="0" lvl="0" indent="0" algn="l" rtl="0">
              <a:spcBef>
                <a:spcPts val="0"/>
              </a:spcBef>
              <a:buNone/>
            </a:pPr>
            <a:endParaRPr lang="en" dirty="0"/>
          </a:p>
          <a:p>
            <a:pPr marL="0" lvl="0" indent="0" algn="l" rtl="0">
              <a:spcBef>
                <a:spcPts val="0"/>
              </a:spcBef>
              <a:buNone/>
            </a:pPr>
            <a:r>
              <a:rPr lang="en" sz="1400" dirty="0" err="1"/>
              <a:t>Mahrukh</a:t>
            </a:r>
            <a:r>
              <a:rPr lang="en" sz="1400" dirty="0"/>
              <a:t> Abid (</a:t>
            </a:r>
            <a:r>
              <a:rPr lang="en" sz="1400" dirty="0" err="1"/>
              <a:t>UofT</a:t>
            </a:r>
            <a:r>
              <a:rPr lang="en" sz="1400" dirty="0"/>
              <a:t>)</a:t>
            </a:r>
          </a:p>
          <a:p>
            <a:pPr marL="0" lvl="0" indent="0" algn="l" rtl="0">
              <a:spcBef>
                <a:spcPts val="0"/>
              </a:spcBef>
              <a:buNone/>
            </a:pPr>
            <a:r>
              <a:rPr lang="en" sz="1400" dirty="0"/>
              <a:t>Sue Bevan (SER)</a:t>
            </a:r>
          </a:p>
        </p:txBody>
      </p:sp>
      <p:pic>
        <p:nvPicPr>
          <p:cNvPr id="658" name="Google Shape;658;p67"/>
          <p:cNvPicPr preferRelativeResize="0"/>
          <p:nvPr/>
        </p:nvPicPr>
        <p:blipFill>
          <a:blip r:embed="rId3">
            <a:alphaModFix/>
          </a:blip>
          <a:stretch>
            <a:fillRect/>
          </a:stretch>
        </p:blipFill>
        <p:spPr>
          <a:xfrm>
            <a:off x="3431574" y="2171336"/>
            <a:ext cx="2610150" cy="325925"/>
          </a:xfrm>
          <a:prstGeom prst="rect">
            <a:avLst/>
          </a:prstGeom>
          <a:noFill/>
          <a:ln>
            <a:noFill/>
          </a:ln>
        </p:spPr>
      </p:pic>
      <p:pic>
        <p:nvPicPr>
          <p:cNvPr id="2" name="Google Shape;654;p70">
            <a:extLst>
              <a:ext uri="{FF2B5EF4-FFF2-40B4-BE49-F238E27FC236}">
                <a16:creationId xmlns:a16="http://schemas.microsoft.com/office/drawing/2014/main" id="{536029A9-A6D9-4677-4D5B-065146D9DF75}"/>
              </a:ext>
            </a:extLst>
          </p:cNvPr>
          <p:cNvPicPr preferRelativeResize="0"/>
          <p:nvPr/>
        </p:nvPicPr>
        <p:blipFill rotWithShape="1">
          <a:blip r:embed="rId4">
            <a:alphaModFix amt="78000"/>
          </a:blip>
          <a:srcRect l="19967"/>
          <a:stretch/>
        </p:blipFill>
        <p:spPr>
          <a:xfrm rot="3044709">
            <a:off x="2371808" y="689349"/>
            <a:ext cx="1470368" cy="758224"/>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655"/>
                                        </p:tgtEl>
                                        <p:attrNameLst>
                                          <p:attrName>style.visibility</p:attrName>
                                        </p:attrNameLst>
                                      </p:cBhvr>
                                      <p:to>
                                        <p:strVal val="visible"/>
                                      </p:to>
                                    </p:set>
                                    <p:anim calcmode="lin" valueType="num">
                                      <p:cBhvr additive="base">
                                        <p:cTn id="7" dur="1000"/>
                                        <p:tgtEl>
                                          <p:spTgt spid="655"/>
                                        </p:tgtEl>
                                        <p:attrNameLst>
                                          <p:attrName>ppt_y</p:attrName>
                                        </p:attrNameLst>
                                      </p:cBhvr>
                                      <p:tavLst>
                                        <p:tav tm="0">
                                          <p:val>
                                            <p:strVal val="#ppt_y-1"/>
                                          </p:val>
                                        </p:tav>
                                        <p:tav tm="100000">
                                          <p:val>
                                            <p:strVal val="#ppt_y"/>
                                          </p:val>
                                        </p:tav>
                                      </p:tavLst>
                                    </p:anim>
                                  </p:childTnLst>
                                </p:cTn>
                              </p:par>
                              <p:par>
                                <p:cTn id="8" presetID="2" presetClass="entr" presetSubtype="1" fill="hold" nodeType="withEffect">
                                  <p:stCondLst>
                                    <p:cond delay="0"/>
                                  </p:stCondLst>
                                  <p:childTnLst>
                                    <p:set>
                                      <p:cBhvr>
                                        <p:cTn id="9" dur="1" fill="hold">
                                          <p:stCondLst>
                                            <p:cond delay="0"/>
                                          </p:stCondLst>
                                        </p:cTn>
                                        <p:tgtEl>
                                          <p:spTgt spid="658"/>
                                        </p:tgtEl>
                                        <p:attrNameLst>
                                          <p:attrName>style.visibility</p:attrName>
                                        </p:attrNameLst>
                                      </p:cBhvr>
                                      <p:to>
                                        <p:strVal val="visible"/>
                                      </p:to>
                                    </p:set>
                                    <p:anim calcmode="lin" valueType="num">
                                      <p:cBhvr additive="base">
                                        <p:cTn id="10" dur="1000"/>
                                        <p:tgtEl>
                                          <p:spTgt spid="658"/>
                                        </p:tgtEl>
                                        <p:attrNameLst>
                                          <p:attrName>ppt_y</p:attrName>
                                        </p:attrNameLst>
                                      </p:cBhvr>
                                      <p:tavLst>
                                        <p:tav tm="0">
                                          <p:val>
                                            <p:strVal val="#ppt_y-1"/>
                                          </p:val>
                                        </p:tav>
                                        <p:tav tm="100000">
                                          <p:val>
                                            <p:strVal val="#ppt_y"/>
                                          </p:val>
                                        </p:tav>
                                      </p:tavLst>
                                    </p:anim>
                                  </p:childTnLst>
                                </p:cTn>
                              </p:par>
                              <p:par>
                                <p:cTn id="11" presetID="2" presetClass="entr" presetSubtype="1" fill="hold" nodeType="withEffect">
                                  <p:stCondLst>
                                    <p:cond delay="0"/>
                                  </p:stCondLst>
                                  <p:childTnLst>
                                    <p:set>
                                      <p:cBhvr>
                                        <p:cTn id="12" dur="1" fill="hold">
                                          <p:stCondLst>
                                            <p:cond delay="0"/>
                                          </p:stCondLst>
                                        </p:cTn>
                                        <p:tgtEl>
                                          <p:spTgt spid="656"/>
                                        </p:tgtEl>
                                        <p:attrNameLst>
                                          <p:attrName>style.visibility</p:attrName>
                                        </p:attrNameLst>
                                      </p:cBhvr>
                                      <p:to>
                                        <p:strVal val="visible"/>
                                      </p:to>
                                    </p:set>
                                    <p:anim calcmode="lin" valueType="num">
                                      <p:cBhvr additive="base">
                                        <p:cTn id="13" dur="1000"/>
                                        <p:tgtEl>
                                          <p:spTgt spid="65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otebook Lesson by Slidesgo">
  <a:themeElements>
    <a:clrScheme name="Simple Light">
      <a:dk1>
        <a:srgbClr val="595959"/>
      </a:dk1>
      <a:lt1>
        <a:srgbClr val="F13286"/>
      </a:lt1>
      <a:dk2>
        <a:srgbClr val="595959"/>
      </a:dk2>
      <a:lt2>
        <a:srgbClr val="8CB2D6"/>
      </a:lt2>
      <a:accent1>
        <a:srgbClr val="F13286"/>
      </a:accent1>
      <a:accent2>
        <a:srgbClr val="C76D03"/>
      </a:accent2>
      <a:accent3>
        <a:srgbClr val="F13286"/>
      </a:accent3>
      <a:accent4>
        <a:srgbClr val="F58435"/>
      </a:accent4>
      <a:accent5>
        <a:srgbClr val="64889E"/>
      </a:accent5>
      <a:accent6>
        <a:srgbClr val="595959"/>
      </a:accent6>
      <a:hlink>
        <a:srgbClr val="595959"/>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8aac226-2f03-4b4d-9037-b46d56c55210}" enabled="0" method="" siteId="{78aac226-2f03-4b4d-9037-b46d56c55210}" removed="1"/>
</clbl:labelList>
</file>

<file path=docProps/app.xml><?xml version="1.0" encoding="utf-8"?>
<Properties xmlns="http://schemas.openxmlformats.org/officeDocument/2006/extended-properties" xmlns:vt="http://schemas.openxmlformats.org/officeDocument/2006/docPropsVTypes">
  <TotalTime>388</TotalTime>
  <Words>857</Words>
  <Application>Microsoft Macintosh PowerPoint</Application>
  <PresentationFormat>On-screen Show (16:9)</PresentationFormat>
  <Paragraphs>66</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Concert One</vt:lpstr>
      <vt:lpstr>Coming Soon</vt:lpstr>
      <vt:lpstr>Roboto Mono</vt:lpstr>
      <vt:lpstr>Arial</vt:lpstr>
      <vt:lpstr>Roboto Mono Medium</vt:lpstr>
      <vt:lpstr>Anonymous Pro</vt:lpstr>
      <vt:lpstr>Notebook Lesson by Slidesgo</vt:lpstr>
      <vt:lpstr>SERious  Summaries</vt:lpstr>
      <vt:lpstr>Counterculture Counterfactual Episode featuring Dr. Daniel Westreich</vt:lpstr>
      <vt:lpstr>S1 E3</vt:lpstr>
      <vt:lpstr>What is the counterfactual model?</vt:lpstr>
      <vt:lpstr>PowerPoint Presentation</vt:lpstr>
      <vt:lpstr>Randomized trials provide clear counterfactual contrasts</vt:lpstr>
      <vt:lpstr>Rose, G. Sick individuals and sick populations. International Journal of Epidemiology 1985; 14:32–38.  Greenland, S. For and Against Methodologies: Some Perspectives on Recent Causal and Statistical Inference Debates. Eur J Epidemiol 32, 3–20 (2017). https://doi.org/10.1007/s10654-017-0230-6  Morabia, Alfredo. “On the Origin of Hill’s Causal Criteria.” Epidemiology 2, no. 5 (1991): 367-69. Accessed August 13, 2020. www.jstor.org/stable/20065702.  Hernán MA, Robins JM (2020). Causal Inference: What If. Boca Raton: Chapman &amp; Hall/CRC.  Westreich, D. (2020). Epidemiology by Design: A Causal Approach to the Health Sciences. https://global.oup.com/academic/product/epidemiology-by-design-9780190665760?cc=us&amp;lang=en&amp;  Hernán MA, Hernández-Díaz S, Robins JM. A structural approach to selection bias. Epidemiology. 2004;15:615-625.           </vt:lpstr>
      <vt:lpstr>Hernán MA, Taubman SL. Does obesity shorten life? The importance of well-defined interventions to answer causal questions. Int J Obes. 2008;32:s8-s14.  Neyman, J (1923) http://citeseerx.ist.psu.edu/viewdoc/download?doi=10.1.1.473.4367&amp;rep=rep1&amp;type=pdf  Donald B Rubin (2005) Causal Inference Using Potential Outcomes, Journal of the American Statistical Association, 100:469, 322-331, DOI: 10.1198/016214504000001880  Edwards JK, Cole SR, Westreich D. All your data are always missing: incorporating bias due to measurement error into the potential outcomes framework. Int J Epidemiol. 2015;44(4):1452-1459. doi:10.1093/ije/dyu272  Westreich D, Edwards JK, Cole SR, Platt RW, Mumford SL, Schisterman EF. Imputation approaches for potential outcomes in causal inference. Int J Epidemiol. 2015;44(5):1731-1737. doi:10.1093/ije/dyv135</vt:lpstr>
      <vt:lpstr>Acknowledgements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SERious  Summaries</dc:title>
  <cp:lastModifiedBy>Hailey Banack</cp:lastModifiedBy>
  <cp:revision>1</cp:revision>
  <dcterms:modified xsi:type="dcterms:W3CDTF">2024-12-12T20:47:42Z</dcterms:modified>
</cp:coreProperties>
</file>