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92" r:id="rId1"/>
  </p:sldMasterIdLst>
  <p:notesMasterIdLst>
    <p:notesMasterId r:id="rId10"/>
  </p:notesMasterIdLst>
  <p:sldIdLst>
    <p:sldId id="256" r:id="rId2"/>
    <p:sldId id="261" r:id="rId3"/>
    <p:sldId id="259" r:id="rId4"/>
    <p:sldId id="258" r:id="rId5"/>
    <p:sldId id="313" r:id="rId6"/>
    <p:sldId id="314" r:id="rId7"/>
    <p:sldId id="262" r:id="rId8"/>
    <p:sldId id="276" r:id="rId9"/>
  </p:sldIdLst>
  <p:sldSz cx="9144000" cy="5143500" type="screen16x9"/>
  <p:notesSz cx="6858000" cy="9144000"/>
  <p:embeddedFontLst>
    <p:embeddedFont>
      <p:font typeface="Anonymous Pro" panose="02060609030202000504" pitchFamily="49" charset="0"/>
      <p:regular r:id="rId11"/>
      <p:bold r:id="rId12"/>
      <p:italic r:id="rId13"/>
      <p:boldItalic r:id="rId14"/>
    </p:embeddedFont>
    <p:embeddedFont>
      <p:font typeface="Coming Soon" panose="02000000000000000000" pitchFamily="2" charset="0"/>
      <p:regular r:id="rId15"/>
    </p:embeddedFont>
    <p:embeddedFont>
      <p:font typeface="Concert One" pitchFamily="2" charset="77"/>
      <p:regular r:id="rId16"/>
    </p:embeddedFont>
    <p:embeddedFont>
      <p:font typeface="Roboto Mono Medium" panose="020F0502020204030204" pitchFamily="34"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71EEEB-BDF7-6340-9DDD-36A61D0AE911}" v="1" dt="2024-12-12T20:47:52.943"/>
  </p1510:revLst>
</p1510:revInfo>
</file>

<file path=ppt/tableStyles.xml><?xml version="1.0" encoding="utf-8"?>
<a:tblStyleLst xmlns:a="http://schemas.openxmlformats.org/drawingml/2006/main" def="{3816D550-F08F-4480-9878-08D45FC6B3E0}">
  <a:tblStyle styleId="{3816D550-F08F-4480-9878-08D45FC6B3E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693"/>
    <p:restoredTop sz="94652"/>
  </p:normalViewPr>
  <p:slideViewPr>
    <p:cSldViewPr snapToGrid="0">
      <p:cViewPr varScale="1">
        <p:scale>
          <a:sx n="63" d="100"/>
          <a:sy n="63" d="100"/>
        </p:scale>
        <p:origin x="184" y="1936"/>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font" Target="fonts/font8.fntdata"/><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font" Target="fonts/font7.fntdata"/><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font" Target="fonts/font10.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5.fntdata"/><Relationship Id="rId23" Type="http://schemas.openxmlformats.org/officeDocument/2006/relationships/theme" Target="theme/theme1.xml"/><Relationship Id="rId10" Type="http://schemas.openxmlformats.org/officeDocument/2006/relationships/notesMaster" Target="notesMasters/notesMaster1.xml"/><Relationship Id="rId19" Type="http://schemas.openxmlformats.org/officeDocument/2006/relationships/font" Target="fonts/font9.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iley Banack" userId="df58c6bd-3e89-4835-b83d-a52c76bdafc9" providerId="ADAL" clId="{B471EEEB-BDF7-6340-9DDD-36A61D0AE911}"/>
    <pc:docChg chg="modSld">
      <pc:chgData name="Hailey Banack" userId="df58c6bd-3e89-4835-b83d-a52c76bdafc9" providerId="ADAL" clId="{B471EEEB-BDF7-6340-9DDD-36A61D0AE911}" dt="2024-12-12T20:47:52.943" v="0"/>
      <pc:docMkLst>
        <pc:docMk/>
      </pc:docMkLst>
      <pc:sldChg chg="addSp modSp">
        <pc:chgData name="Hailey Banack" userId="df58c6bd-3e89-4835-b83d-a52c76bdafc9" providerId="ADAL" clId="{B471EEEB-BDF7-6340-9DDD-36A61D0AE911}" dt="2024-12-12T20:47:52.943" v="0"/>
        <pc:sldMkLst>
          <pc:docMk/>
          <pc:sldMk cId="0" sldId="256"/>
        </pc:sldMkLst>
        <pc:spChg chg="add mod">
          <ac:chgData name="Hailey Banack" userId="df58c6bd-3e89-4835-b83d-a52c76bdafc9" providerId="ADAL" clId="{B471EEEB-BDF7-6340-9DDD-36A61D0AE911}" dt="2024-12-12T20:47:52.943" v="0"/>
          <ac:spMkLst>
            <pc:docMk/>
            <pc:sldMk cId="0" sldId="256"/>
            <ac:spMk id="6" creationId="{93D36CCD-7AA7-18D8-749A-669F39DB873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6" name="Google Shape;30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1"/>
        <p:cNvGrpSpPr/>
        <p:nvPr/>
      </p:nvGrpSpPr>
      <p:grpSpPr>
        <a:xfrm>
          <a:off x="0" y="0"/>
          <a:ext cx="0" cy="0"/>
          <a:chOff x="0" y="0"/>
          <a:chExt cx="0" cy="0"/>
        </a:xfrm>
      </p:grpSpPr>
      <p:sp>
        <p:nvSpPr>
          <p:cNvPr id="362" name="Google Shape;362;g1209571f4d9_0_5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3" name="Google Shape;363;g1209571f4d9_0_5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g853034354b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0" name="Google Shape;340;g853034354b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777e314435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777e314435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g853034354b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0" name="Google Shape;340;g853034354b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137417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g853034354b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0" name="Google Shape;340;g853034354b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686964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1"/>
        <p:cNvGrpSpPr/>
        <p:nvPr/>
      </p:nvGrpSpPr>
      <p:grpSpPr>
        <a:xfrm>
          <a:off x="0" y="0"/>
          <a:ext cx="0" cy="0"/>
          <a:chOff x="0" y="0"/>
          <a:chExt cx="0" cy="0"/>
        </a:xfrm>
      </p:grpSpPr>
      <p:sp>
        <p:nvSpPr>
          <p:cNvPr id="372" name="Google Shape;372;g853034354b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3" name="Google Shape;373;g853034354b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1"/>
        <p:cNvGrpSpPr/>
        <p:nvPr/>
      </p:nvGrpSpPr>
      <p:grpSpPr>
        <a:xfrm>
          <a:off x="0" y="0"/>
          <a:ext cx="0" cy="0"/>
          <a:chOff x="0" y="0"/>
          <a:chExt cx="0" cy="0"/>
        </a:xfrm>
      </p:grpSpPr>
      <p:sp>
        <p:nvSpPr>
          <p:cNvPr id="652" name="Google Shape;652;g853034354b_0_247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3" name="Google Shape;653;g853034354b_0_247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pic>
        <p:nvPicPr>
          <p:cNvPr id="9" name="Google Shape;9;p2"/>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0" name="Google Shape;10;p2"/>
          <p:cNvPicPr preferRelativeResize="0"/>
          <p:nvPr/>
        </p:nvPicPr>
        <p:blipFill rotWithShape="1">
          <a:blip r:embed="rId3">
            <a:alphaModFix/>
          </a:blip>
          <a:srcRect b="61089"/>
          <a:stretch/>
        </p:blipFill>
        <p:spPr>
          <a:xfrm rot="-620881">
            <a:off x="1853551" y="40483"/>
            <a:ext cx="2068426" cy="1772790"/>
          </a:xfrm>
          <a:prstGeom prst="rect">
            <a:avLst/>
          </a:prstGeom>
          <a:noFill/>
          <a:ln>
            <a:noFill/>
          </a:ln>
        </p:spPr>
      </p:pic>
      <p:pic>
        <p:nvPicPr>
          <p:cNvPr id="11" name="Google Shape;11;p2"/>
          <p:cNvPicPr preferRelativeResize="0"/>
          <p:nvPr/>
        </p:nvPicPr>
        <p:blipFill rotWithShape="1">
          <a:blip r:embed="rId4">
            <a:alphaModFix/>
          </a:blip>
          <a:srcRect r="1545" b="6838"/>
          <a:stretch/>
        </p:blipFill>
        <p:spPr>
          <a:xfrm>
            <a:off x="1047887" y="524012"/>
            <a:ext cx="7048226" cy="4102024"/>
          </a:xfrm>
          <a:prstGeom prst="rect">
            <a:avLst/>
          </a:prstGeom>
          <a:noFill/>
          <a:ln>
            <a:noFill/>
          </a:ln>
        </p:spPr>
      </p:pic>
      <p:pic>
        <p:nvPicPr>
          <p:cNvPr id="12" name="Google Shape;12;p2"/>
          <p:cNvPicPr preferRelativeResize="0"/>
          <p:nvPr/>
        </p:nvPicPr>
        <p:blipFill>
          <a:blip r:embed="rId5">
            <a:alphaModFix/>
          </a:blip>
          <a:stretch>
            <a:fillRect/>
          </a:stretch>
        </p:blipFill>
        <p:spPr>
          <a:xfrm>
            <a:off x="1593925" y="2989525"/>
            <a:ext cx="1584774" cy="1852801"/>
          </a:xfrm>
          <a:prstGeom prst="rect">
            <a:avLst/>
          </a:prstGeom>
          <a:noFill/>
          <a:ln>
            <a:noFill/>
          </a:ln>
          <a:effectLst>
            <a:outerShdw blurRad="57150" dist="19050" dir="3300000" algn="bl" rotWithShape="0">
              <a:srgbClr val="000000">
                <a:alpha val="34000"/>
              </a:srgbClr>
            </a:outerShdw>
          </a:effectLst>
        </p:spPr>
      </p:pic>
      <p:sp>
        <p:nvSpPr>
          <p:cNvPr id="13" name="Google Shape;13;p2"/>
          <p:cNvSpPr txBox="1">
            <a:spLocks noGrp="1"/>
          </p:cNvSpPr>
          <p:nvPr>
            <p:ph type="ctrTitle"/>
          </p:nvPr>
        </p:nvSpPr>
        <p:spPr>
          <a:xfrm>
            <a:off x="1532100" y="1728423"/>
            <a:ext cx="6079800" cy="1655100"/>
          </a:xfrm>
          <a:prstGeom prst="rect">
            <a:avLst/>
          </a:prstGeom>
        </p:spPr>
        <p:txBody>
          <a:bodyPr spcFirstLastPara="1" wrap="square" lIns="91425" tIns="91425" rIns="91425" bIns="91425" anchor="b" anchorCtr="0">
            <a:noAutofit/>
          </a:bodyPr>
          <a:lstStyle>
            <a:lvl1pPr lvl="0" algn="ctr">
              <a:lnSpc>
                <a:spcPct val="80000"/>
              </a:lnSpc>
              <a:spcBef>
                <a:spcPts val="0"/>
              </a:spcBef>
              <a:spcAft>
                <a:spcPts val="0"/>
              </a:spcAft>
              <a:buSzPts val="6000"/>
              <a:buNone/>
              <a:defRPr sz="6000"/>
            </a:lvl1pPr>
            <a:lvl2pPr lvl="1" algn="ctr">
              <a:lnSpc>
                <a:spcPct val="80000"/>
              </a:lnSpc>
              <a:spcBef>
                <a:spcPts val="0"/>
              </a:spcBef>
              <a:spcAft>
                <a:spcPts val="0"/>
              </a:spcAft>
              <a:buClr>
                <a:srgbClr val="0B5394"/>
              </a:buClr>
              <a:buSzPts val="6000"/>
              <a:buNone/>
              <a:defRPr sz="6000">
                <a:solidFill>
                  <a:srgbClr val="0B5394"/>
                </a:solidFill>
              </a:defRPr>
            </a:lvl2pPr>
            <a:lvl3pPr lvl="2" algn="ctr">
              <a:lnSpc>
                <a:spcPct val="80000"/>
              </a:lnSpc>
              <a:spcBef>
                <a:spcPts val="0"/>
              </a:spcBef>
              <a:spcAft>
                <a:spcPts val="0"/>
              </a:spcAft>
              <a:buClr>
                <a:srgbClr val="0B5394"/>
              </a:buClr>
              <a:buSzPts val="6000"/>
              <a:buNone/>
              <a:defRPr sz="6000">
                <a:solidFill>
                  <a:srgbClr val="0B5394"/>
                </a:solidFill>
              </a:defRPr>
            </a:lvl3pPr>
            <a:lvl4pPr lvl="3" algn="ctr">
              <a:lnSpc>
                <a:spcPct val="80000"/>
              </a:lnSpc>
              <a:spcBef>
                <a:spcPts val="0"/>
              </a:spcBef>
              <a:spcAft>
                <a:spcPts val="0"/>
              </a:spcAft>
              <a:buClr>
                <a:srgbClr val="0B5394"/>
              </a:buClr>
              <a:buSzPts val="6000"/>
              <a:buNone/>
              <a:defRPr sz="6000">
                <a:solidFill>
                  <a:srgbClr val="0B5394"/>
                </a:solidFill>
              </a:defRPr>
            </a:lvl4pPr>
            <a:lvl5pPr lvl="4" algn="ctr">
              <a:lnSpc>
                <a:spcPct val="80000"/>
              </a:lnSpc>
              <a:spcBef>
                <a:spcPts val="0"/>
              </a:spcBef>
              <a:spcAft>
                <a:spcPts val="0"/>
              </a:spcAft>
              <a:buClr>
                <a:srgbClr val="0B5394"/>
              </a:buClr>
              <a:buSzPts val="6000"/>
              <a:buNone/>
              <a:defRPr sz="6000">
                <a:solidFill>
                  <a:srgbClr val="0B5394"/>
                </a:solidFill>
              </a:defRPr>
            </a:lvl5pPr>
            <a:lvl6pPr lvl="5" algn="ctr">
              <a:lnSpc>
                <a:spcPct val="80000"/>
              </a:lnSpc>
              <a:spcBef>
                <a:spcPts val="0"/>
              </a:spcBef>
              <a:spcAft>
                <a:spcPts val="0"/>
              </a:spcAft>
              <a:buClr>
                <a:srgbClr val="0B5394"/>
              </a:buClr>
              <a:buSzPts val="6000"/>
              <a:buNone/>
              <a:defRPr sz="6000">
                <a:solidFill>
                  <a:srgbClr val="0B5394"/>
                </a:solidFill>
              </a:defRPr>
            </a:lvl6pPr>
            <a:lvl7pPr lvl="6" algn="ctr">
              <a:lnSpc>
                <a:spcPct val="80000"/>
              </a:lnSpc>
              <a:spcBef>
                <a:spcPts val="0"/>
              </a:spcBef>
              <a:spcAft>
                <a:spcPts val="0"/>
              </a:spcAft>
              <a:buClr>
                <a:srgbClr val="0B5394"/>
              </a:buClr>
              <a:buSzPts val="6000"/>
              <a:buNone/>
              <a:defRPr sz="6000">
                <a:solidFill>
                  <a:srgbClr val="0B5394"/>
                </a:solidFill>
              </a:defRPr>
            </a:lvl7pPr>
            <a:lvl8pPr lvl="7" algn="ctr">
              <a:lnSpc>
                <a:spcPct val="80000"/>
              </a:lnSpc>
              <a:spcBef>
                <a:spcPts val="0"/>
              </a:spcBef>
              <a:spcAft>
                <a:spcPts val="0"/>
              </a:spcAft>
              <a:buClr>
                <a:srgbClr val="0B5394"/>
              </a:buClr>
              <a:buSzPts val="6000"/>
              <a:buNone/>
              <a:defRPr sz="6000">
                <a:solidFill>
                  <a:srgbClr val="0B5394"/>
                </a:solidFill>
              </a:defRPr>
            </a:lvl8pPr>
            <a:lvl9pPr lvl="8" algn="ctr">
              <a:lnSpc>
                <a:spcPct val="80000"/>
              </a:lnSpc>
              <a:spcBef>
                <a:spcPts val="0"/>
              </a:spcBef>
              <a:spcAft>
                <a:spcPts val="0"/>
              </a:spcAft>
              <a:buClr>
                <a:srgbClr val="0B5394"/>
              </a:buClr>
              <a:buSzPts val="6000"/>
              <a:buNone/>
              <a:defRPr sz="6000">
                <a:solidFill>
                  <a:srgbClr val="0B5394"/>
                </a:solidFill>
              </a:defRPr>
            </a:lvl9pPr>
          </a:lstStyle>
          <a:p>
            <a:endParaRPr/>
          </a:p>
        </p:txBody>
      </p:sp>
      <p:sp>
        <p:nvSpPr>
          <p:cNvPr id="14" name="Google Shape;14;p2"/>
          <p:cNvSpPr txBox="1">
            <a:spLocks noGrp="1"/>
          </p:cNvSpPr>
          <p:nvPr>
            <p:ph type="subTitle" idx="1"/>
          </p:nvPr>
        </p:nvSpPr>
        <p:spPr>
          <a:xfrm>
            <a:off x="1672763" y="3769325"/>
            <a:ext cx="1427100" cy="792600"/>
          </a:xfrm>
          <a:prstGeom prst="rect">
            <a:avLst/>
          </a:prstGeom>
        </p:spPr>
        <p:txBody>
          <a:bodyPr spcFirstLastPara="1" wrap="square" lIns="91425" tIns="91425" rIns="91425" bIns="91425" anchor="t" anchorCtr="0">
            <a:noAutofit/>
          </a:bodyPr>
          <a:lstStyle>
            <a:lvl1pPr lvl="0" algn="ctr">
              <a:lnSpc>
                <a:spcPct val="90000"/>
              </a:lnSpc>
              <a:spcBef>
                <a:spcPts val="0"/>
              </a:spcBef>
              <a:spcAft>
                <a:spcPts val="0"/>
              </a:spcAft>
              <a:buClr>
                <a:schemeClr val="dk2"/>
              </a:buClr>
              <a:buSzPts val="1400"/>
              <a:buNone/>
              <a:defRPr sz="1400">
                <a:solidFill>
                  <a:schemeClr val="dk2"/>
                </a:solidFill>
              </a:defRPr>
            </a:lvl1pPr>
            <a:lvl2pPr lvl="1"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2pPr>
            <a:lvl3pPr lvl="2"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3pPr>
            <a:lvl4pPr lvl="3"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4pPr>
            <a:lvl5pPr lvl="4"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5pPr>
            <a:lvl6pPr lvl="5"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6pPr>
            <a:lvl7pPr lvl="6"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7pPr>
            <a:lvl8pPr lvl="7"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8pPr>
            <a:lvl9pPr lvl="8"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2">
  <p:cSld name="SECTION_TITLE_AND_DESCRIPTION_1_1_3_1">
    <p:spTree>
      <p:nvGrpSpPr>
        <p:cNvPr id="1" name="Shape 294"/>
        <p:cNvGrpSpPr/>
        <p:nvPr/>
      </p:nvGrpSpPr>
      <p:grpSpPr>
        <a:xfrm>
          <a:off x="0" y="0"/>
          <a:ext cx="0" cy="0"/>
          <a:chOff x="0" y="0"/>
          <a:chExt cx="0" cy="0"/>
        </a:xfrm>
      </p:grpSpPr>
      <p:pic>
        <p:nvPicPr>
          <p:cNvPr id="295" name="Google Shape;295;p4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96" name="Google Shape;296;p43"/>
          <p:cNvPicPr preferRelativeResize="0"/>
          <p:nvPr/>
        </p:nvPicPr>
        <p:blipFill rotWithShape="1">
          <a:blip r:embed="rId3">
            <a:alphaModFix/>
          </a:blip>
          <a:srcRect t="29" b="29"/>
          <a:stretch/>
        </p:blipFill>
        <p:spPr>
          <a:xfrm>
            <a:off x="254425" y="201113"/>
            <a:ext cx="8635148" cy="4741275"/>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3">
  <p:cSld name="BIG_NUMBER_1_1_2">
    <p:spTree>
      <p:nvGrpSpPr>
        <p:cNvPr id="1" name="Shape 297"/>
        <p:cNvGrpSpPr/>
        <p:nvPr/>
      </p:nvGrpSpPr>
      <p:grpSpPr>
        <a:xfrm>
          <a:off x="0" y="0"/>
          <a:ext cx="0" cy="0"/>
          <a:chOff x="0" y="0"/>
          <a:chExt cx="0" cy="0"/>
        </a:xfrm>
      </p:grpSpPr>
      <p:pic>
        <p:nvPicPr>
          <p:cNvPr id="298" name="Google Shape;298;p44"/>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99" name="Google Shape;299;p44"/>
          <p:cNvPicPr preferRelativeResize="0"/>
          <p:nvPr/>
        </p:nvPicPr>
        <p:blipFill rotWithShape="1">
          <a:blip r:embed="rId3">
            <a:alphaModFix/>
          </a:blip>
          <a:srcRect r="1545" b="6838"/>
          <a:stretch/>
        </p:blipFill>
        <p:spPr>
          <a:xfrm>
            <a:off x="384887" y="134900"/>
            <a:ext cx="8374226" cy="487372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pic>
        <p:nvPicPr>
          <p:cNvPr id="16" name="Google Shape;16;p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7" name="Google Shape;17;p3"/>
          <p:cNvPicPr preferRelativeResize="0"/>
          <p:nvPr/>
        </p:nvPicPr>
        <p:blipFill rotWithShape="1">
          <a:blip r:embed="rId3">
            <a:alphaModFix/>
          </a:blip>
          <a:srcRect/>
          <a:stretch/>
        </p:blipFill>
        <p:spPr>
          <a:xfrm>
            <a:off x="1874151" y="447699"/>
            <a:ext cx="5395700" cy="4248101"/>
          </a:xfrm>
          <a:prstGeom prst="rect">
            <a:avLst/>
          </a:prstGeom>
          <a:noFill/>
          <a:ln>
            <a:noFill/>
          </a:ln>
          <a:effectLst>
            <a:outerShdw blurRad="57150" dist="19050" dir="5400000" algn="bl" rotWithShape="0">
              <a:srgbClr val="000000">
                <a:alpha val="50000"/>
              </a:srgbClr>
            </a:outerShdw>
          </a:effectLst>
        </p:spPr>
      </p:pic>
      <p:sp>
        <p:nvSpPr>
          <p:cNvPr id="18" name="Google Shape;18;p3"/>
          <p:cNvSpPr txBox="1">
            <a:spLocks noGrp="1"/>
          </p:cNvSpPr>
          <p:nvPr>
            <p:ph type="title"/>
          </p:nvPr>
        </p:nvSpPr>
        <p:spPr>
          <a:xfrm>
            <a:off x="2673000" y="2550900"/>
            <a:ext cx="3798000" cy="815700"/>
          </a:xfrm>
          <a:prstGeom prst="rect">
            <a:avLst/>
          </a:prstGeom>
        </p:spPr>
        <p:txBody>
          <a:bodyPr spcFirstLastPara="1" wrap="square" lIns="91425" tIns="91425" rIns="91425" bIns="91425" anchor="t" anchorCtr="0">
            <a:no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a:endParaRPr/>
          </a:p>
        </p:txBody>
      </p:sp>
      <p:sp>
        <p:nvSpPr>
          <p:cNvPr id="19" name="Google Shape;19;p3"/>
          <p:cNvSpPr txBox="1">
            <a:spLocks noGrp="1"/>
          </p:cNvSpPr>
          <p:nvPr>
            <p:ph type="subTitle" idx="1"/>
          </p:nvPr>
        </p:nvSpPr>
        <p:spPr>
          <a:xfrm>
            <a:off x="2937741" y="3307350"/>
            <a:ext cx="3268500" cy="792600"/>
          </a:xfrm>
          <a:prstGeom prst="rect">
            <a:avLst/>
          </a:prstGeom>
        </p:spPr>
        <p:txBody>
          <a:bodyPr spcFirstLastPara="1" wrap="square" lIns="91425" tIns="91425" rIns="91425" bIns="91425" anchor="t" anchorCtr="0">
            <a:noAutofit/>
          </a:bodyPr>
          <a:lstStyle>
            <a:lvl1pPr lvl="0" algn="ctr" rtl="0">
              <a:lnSpc>
                <a:spcPct val="90000"/>
              </a:lnSpc>
              <a:spcBef>
                <a:spcPts val="0"/>
              </a:spcBef>
              <a:spcAft>
                <a:spcPts val="0"/>
              </a:spcAft>
              <a:buClr>
                <a:schemeClr val="dk2"/>
              </a:buClr>
              <a:buSzPts val="1600"/>
              <a:buNone/>
              <a:defRPr sz="1600">
                <a:solidFill>
                  <a:schemeClr val="dk2"/>
                </a:solidFill>
              </a:defRPr>
            </a:lvl1pPr>
            <a:lvl2pPr lvl="1"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2pPr>
            <a:lvl3pPr lvl="2"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3pPr>
            <a:lvl4pPr lvl="3"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4pPr>
            <a:lvl5pPr lvl="4"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5pPr>
            <a:lvl6pPr lvl="5"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6pPr>
            <a:lvl7pPr lvl="6"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7pPr>
            <a:lvl8pPr lvl="7"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8pPr>
            <a:lvl9pPr lvl="8"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9pPr>
          </a:lstStyle>
          <a:p>
            <a:endParaRPr/>
          </a:p>
        </p:txBody>
      </p:sp>
      <p:sp>
        <p:nvSpPr>
          <p:cNvPr id="20" name="Google Shape;20;p3"/>
          <p:cNvSpPr txBox="1">
            <a:spLocks noGrp="1"/>
          </p:cNvSpPr>
          <p:nvPr>
            <p:ph type="title" idx="2" hasCustomPrompt="1"/>
          </p:nvPr>
        </p:nvSpPr>
        <p:spPr>
          <a:xfrm>
            <a:off x="3778200" y="1403800"/>
            <a:ext cx="1587600" cy="1002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4800"/>
              <a:buNone/>
              <a:defRPr sz="4800" b="0">
                <a:solidFill>
                  <a:schemeClr val="dk1"/>
                </a:solidFill>
              </a:defRPr>
            </a:lvl1pPr>
            <a:lvl2pPr lvl="1" algn="ctr" rtl="0">
              <a:spcBef>
                <a:spcPts val="0"/>
              </a:spcBef>
              <a:spcAft>
                <a:spcPts val="0"/>
              </a:spcAft>
              <a:buClr>
                <a:schemeClr val="dk2"/>
              </a:buClr>
              <a:buSzPts val="4800"/>
              <a:buNone/>
              <a:defRPr sz="4800">
                <a:solidFill>
                  <a:schemeClr val="dk2"/>
                </a:solidFill>
              </a:defRPr>
            </a:lvl2pPr>
            <a:lvl3pPr lvl="2" algn="ctr" rtl="0">
              <a:spcBef>
                <a:spcPts val="0"/>
              </a:spcBef>
              <a:spcAft>
                <a:spcPts val="0"/>
              </a:spcAft>
              <a:buClr>
                <a:schemeClr val="dk2"/>
              </a:buClr>
              <a:buSzPts val="4800"/>
              <a:buNone/>
              <a:defRPr sz="4800">
                <a:solidFill>
                  <a:schemeClr val="dk2"/>
                </a:solidFill>
              </a:defRPr>
            </a:lvl3pPr>
            <a:lvl4pPr lvl="3" algn="ctr" rtl="0">
              <a:spcBef>
                <a:spcPts val="0"/>
              </a:spcBef>
              <a:spcAft>
                <a:spcPts val="0"/>
              </a:spcAft>
              <a:buClr>
                <a:schemeClr val="dk2"/>
              </a:buClr>
              <a:buSzPts val="4800"/>
              <a:buNone/>
              <a:defRPr sz="4800">
                <a:solidFill>
                  <a:schemeClr val="dk2"/>
                </a:solidFill>
              </a:defRPr>
            </a:lvl4pPr>
            <a:lvl5pPr lvl="4" algn="ctr" rtl="0">
              <a:spcBef>
                <a:spcPts val="0"/>
              </a:spcBef>
              <a:spcAft>
                <a:spcPts val="0"/>
              </a:spcAft>
              <a:buClr>
                <a:schemeClr val="dk2"/>
              </a:buClr>
              <a:buSzPts val="4800"/>
              <a:buNone/>
              <a:defRPr sz="4800">
                <a:solidFill>
                  <a:schemeClr val="dk2"/>
                </a:solidFill>
              </a:defRPr>
            </a:lvl5pPr>
            <a:lvl6pPr lvl="5" algn="ctr" rtl="0">
              <a:spcBef>
                <a:spcPts val="0"/>
              </a:spcBef>
              <a:spcAft>
                <a:spcPts val="0"/>
              </a:spcAft>
              <a:buClr>
                <a:schemeClr val="dk2"/>
              </a:buClr>
              <a:buSzPts val="4800"/>
              <a:buNone/>
              <a:defRPr sz="4800">
                <a:solidFill>
                  <a:schemeClr val="dk2"/>
                </a:solidFill>
              </a:defRPr>
            </a:lvl6pPr>
            <a:lvl7pPr lvl="6" algn="ctr" rtl="0">
              <a:spcBef>
                <a:spcPts val="0"/>
              </a:spcBef>
              <a:spcAft>
                <a:spcPts val="0"/>
              </a:spcAft>
              <a:buClr>
                <a:schemeClr val="dk2"/>
              </a:buClr>
              <a:buSzPts val="4800"/>
              <a:buNone/>
              <a:defRPr sz="4800">
                <a:solidFill>
                  <a:schemeClr val="dk2"/>
                </a:solidFill>
              </a:defRPr>
            </a:lvl7pPr>
            <a:lvl8pPr lvl="7" algn="ctr" rtl="0">
              <a:spcBef>
                <a:spcPts val="0"/>
              </a:spcBef>
              <a:spcAft>
                <a:spcPts val="0"/>
              </a:spcAft>
              <a:buClr>
                <a:schemeClr val="dk2"/>
              </a:buClr>
              <a:buSzPts val="4800"/>
              <a:buNone/>
              <a:defRPr sz="4800">
                <a:solidFill>
                  <a:schemeClr val="dk2"/>
                </a:solidFill>
              </a:defRPr>
            </a:lvl8pPr>
            <a:lvl9pPr lvl="8" algn="ctr" rtl="0">
              <a:spcBef>
                <a:spcPts val="0"/>
              </a:spcBef>
              <a:spcAft>
                <a:spcPts val="0"/>
              </a:spcAft>
              <a:buClr>
                <a:schemeClr val="dk2"/>
              </a:buClr>
              <a:buSzPts val="4800"/>
              <a:buNone/>
              <a:defRPr sz="4800">
                <a:solidFill>
                  <a:schemeClr val="dk2"/>
                </a:solidFill>
              </a:defRPr>
            </a:lvl9pPr>
          </a:lstStyle>
          <a:p>
            <a:r>
              <a:t>xx%</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4"/>
        <p:cNvGrpSpPr/>
        <p:nvPr/>
      </p:nvGrpSpPr>
      <p:grpSpPr>
        <a:xfrm>
          <a:off x="0" y="0"/>
          <a:ext cx="0" cy="0"/>
          <a:chOff x="0" y="0"/>
          <a:chExt cx="0" cy="0"/>
        </a:xfrm>
      </p:grpSpPr>
      <p:pic>
        <p:nvPicPr>
          <p:cNvPr id="55" name="Google Shape;55;p11"/>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56" name="Google Shape;56;p11"/>
          <p:cNvPicPr preferRelativeResize="0"/>
          <p:nvPr/>
        </p:nvPicPr>
        <p:blipFill rotWithShape="1">
          <a:blip r:embed="rId3">
            <a:alphaModFix/>
          </a:blip>
          <a:srcRect t="16734" r="8892" b="18300"/>
          <a:stretch/>
        </p:blipFill>
        <p:spPr>
          <a:xfrm rot="-5400000">
            <a:off x="4748475" y="480657"/>
            <a:ext cx="2036850" cy="846042"/>
          </a:xfrm>
          <a:prstGeom prst="rect">
            <a:avLst/>
          </a:prstGeom>
          <a:noFill/>
          <a:ln>
            <a:noFill/>
          </a:ln>
        </p:spPr>
      </p:pic>
      <p:pic>
        <p:nvPicPr>
          <p:cNvPr id="57" name="Google Shape;57;p11"/>
          <p:cNvPicPr preferRelativeResize="0"/>
          <p:nvPr/>
        </p:nvPicPr>
        <p:blipFill rotWithShape="1">
          <a:blip r:embed="rId3">
            <a:alphaModFix/>
          </a:blip>
          <a:srcRect t="16734" r="8892" b="18300"/>
          <a:stretch/>
        </p:blipFill>
        <p:spPr>
          <a:xfrm rot="-5400000">
            <a:off x="5339025" y="595407"/>
            <a:ext cx="2036850" cy="846042"/>
          </a:xfrm>
          <a:prstGeom prst="rect">
            <a:avLst/>
          </a:prstGeom>
          <a:noFill/>
          <a:ln>
            <a:noFill/>
          </a:ln>
        </p:spPr>
      </p:pic>
      <p:pic>
        <p:nvPicPr>
          <p:cNvPr id="58" name="Google Shape;58;p11"/>
          <p:cNvPicPr preferRelativeResize="0"/>
          <p:nvPr/>
        </p:nvPicPr>
        <p:blipFill rotWithShape="1">
          <a:blip r:embed="rId4">
            <a:alphaModFix/>
          </a:blip>
          <a:srcRect b="7123"/>
          <a:stretch/>
        </p:blipFill>
        <p:spPr>
          <a:xfrm>
            <a:off x="1974100" y="324738"/>
            <a:ext cx="5195775" cy="4494025"/>
          </a:xfrm>
          <a:prstGeom prst="rect">
            <a:avLst/>
          </a:prstGeom>
          <a:noFill/>
          <a:ln>
            <a:noFill/>
          </a:ln>
        </p:spPr>
      </p:pic>
      <p:sp>
        <p:nvSpPr>
          <p:cNvPr id="59" name="Google Shape;59;p11"/>
          <p:cNvSpPr txBox="1">
            <a:spLocks noGrp="1"/>
          </p:cNvSpPr>
          <p:nvPr>
            <p:ph type="title" hasCustomPrompt="1"/>
          </p:nvPr>
        </p:nvSpPr>
        <p:spPr>
          <a:xfrm>
            <a:off x="2838275" y="1645347"/>
            <a:ext cx="4001700" cy="11370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dk2"/>
              </a:buClr>
              <a:buSzPts val="7200"/>
              <a:buNone/>
              <a:defRPr sz="7200" b="0">
                <a:solidFill>
                  <a:schemeClr val="dk2"/>
                </a:solidFill>
              </a:defRPr>
            </a:lvl1pPr>
            <a:lvl2pPr lvl="1" algn="ctr">
              <a:spcBef>
                <a:spcPts val="0"/>
              </a:spcBef>
              <a:spcAft>
                <a:spcPts val="0"/>
              </a:spcAft>
              <a:buSzPts val="7200"/>
              <a:buNone/>
              <a:defRPr sz="7200"/>
            </a:lvl2pPr>
            <a:lvl3pPr lvl="2" algn="ctr">
              <a:spcBef>
                <a:spcPts val="0"/>
              </a:spcBef>
              <a:spcAft>
                <a:spcPts val="0"/>
              </a:spcAft>
              <a:buSzPts val="7200"/>
              <a:buNone/>
              <a:defRPr sz="7200"/>
            </a:lvl3pPr>
            <a:lvl4pPr lvl="3" algn="ctr">
              <a:spcBef>
                <a:spcPts val="0"/>
              </a:spcBef>
              <a:spcAft>
                <a:spcPts val="0"/>
              </a:spcAft>
              <a:buSzPts val="7200"/>
              <a:buNone/>
              <a:defRPr sz="7200"/>
            </a:lvl4pPr>
            <a:lvl5pPr lvl="4" algn="ctr">
              <a:spcBef>
                <a:spcPts val="0"/>
              </a:spcBef>
              <a:spcAft>
                <a:spcPts val="0"/>
              </a:spcAft>
              <a:buSzPts val="7200"/>
              <a:buNone/>
              <a:defRPr sz="7200"/>
            </a:lvl5pPr>
            <a:lvl6pPr lvl="5" algn="ctr">
              <a:spcBef>
                <a:spcPts val="0"/>
              </a:spcBef>
              <a:spcAft>
                <a:spcPts val="0"/>
              </a:spcAft>
              <a:buSzPts val="7200"/>
              <a:buNone/>
              <a:defRPr sz="7200"/>
            </a:lvl6pPr>
            <a:lvl7pPr lvl="6" algn="ctr">
              <a:spcBef>
                <a:spcPts val="0"/>
              </a:spcBef>
              <a:spcAft>
                <a:spcPts val="0"/>
              </a:spcAft>
              <a:buSzPts val="7200"/>
              <a:buNone/>
              <a:defRPr sz="7200"/>
            </a:lvl7pPr>
            <a:lvl8pPr lvl="7" algn="ctr">
              <a:spcBef>
                <a:spcPts val="0"/>
              </a:spcBef>
              <a:spcAft>
                <a:spcPts val="0"/>
              </a:spcAft>
              <a:buSzPts val="7200"/>
              <a:buNone/>
              <a:defRPr sz="7200"/>
            </a:lvl8pPr>
            <a:lvl9pPr lvl="8" algn="ctr">
              <a:spcBef>
                <a:spcPts val="0"/>
              </a:spcBef>
              <a:spcAft>
                <a:spcPts val="0"/>
              </a:spcAft>
              <a:buSzPts val="7200"/>
              <a:buNone/>
              <a:defRPr sz="7200"/>
            </a:lvl9pPr>
          </a:lstStyle>
          <a:p>
            <a:r>
              <a:t>xx%</a:t>
            </a:r>
          </a:p>
        </p:txBody>
      </p:sp>
      <p:sp>
        <p:nvSpPr>
          <p:cNvPr id="60" name="Google Shape;60;p11"/>
          <p:cNvSpPr txBox="1">
            <a:spLocks noGrp="1"/>
          </p:cNvSpPr>
          <p:nvPr>
            <p:ph type="body" idx="1"/>
          </p:nvPr>
        </p:nvSpPr>
        <p:spPr>
          <a:xfrm>
            <a:off x="3335675" y="3062950"/>
            <a:ext cx="30069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Clr>
                <a:schemeClr val="dk2"/>
              </a:buClr>
              <a:buSzPts val="1800"/>
              <a:buChar char="●"/>
              <a:defRPr>
                <a:solidFill>
                  <a:schemeClr val="dk2"/>
                </a:solidFill>
              </a:defRPr>
            </a:lvl1pPr>
            <a:lvl2pPr marL="914400" lvl="1" indent="-342900" algn="ctr">
              <a:spcBef>
                <a:spcPts val="1600"/>
              </a:spcBef>
              <a:spcAft>
                <a:spcPts val="0"/>
              </a:spcAft>
              <a:buClr>
                <a:schemeClr val="dk2"/>
              </a:buClr>
              <a:buSzPts val="1800"/>
              <a:buChar char="○"/>
              <a:defRPr sz="1800">
                <a:solidFill>
                  <a:schemeClr val="dk2"/>
                </a:solidFill>
              </a:defRPr>
            </a:lvl2pPr>
            <a:lvl3pPr marL="1371600" lvl="2" indent="-342900" algn="ctr">
              <a:spcBef>
                <a:spcPts val="1600"/>
              </a:spcBef>
              <a:spcAft>
                <a:spcPts val="0"/>
              </a:spcAft>
              <a:buClr>
                <a:schemeClr val="dk2"/>
              </a:buClr>
              <a:buSzPts val="1800"/>
              <a:buChar char="■"/>
              <a:defRPr sz="1800">
                <a:solidFill>
                  <a:schemeClr val="dk2"/>
                </a:solidFill>
              </a:defRPr>
            </a:lvl3pPr>
            <a:lvl4pPr marL="1828800" lvl="3" indent="-342900" algn="ctr">
              <a:spcBef>
                <a:spcPts val="1600"/>
              </a:spcBef>
              <a:spcAft>
                <a:spcPts val="0"/>
              </a:spcAft>
              <a:buClr>
                <a:schemeClr val="dk2"/>
              </a:buClr>
              <a:buSzPts val="1800"/>
              <a:buChar char="●"/>
              <a:defRPr sz="1800">
                <a:solidFill>
                  <a:schemeClr val="dk2"/>
                </a:solidFill>
              </a:defRPr>
            </a:lvl4pPr>
            <a:lvl5pPr marL="2286000" lvl="4" indent="-342900" algn="ctr">
              <a:spcBef>
                <a:spcPts val="1600"/>
              </a:spcBef>
              <a:spcAft>
                <a:spcPts val="0"/>
              </a:spcAft>
              <a:buClr>
                <a:schemeClr val="dk2"/>
              </a:buClr>
              <a:buSzPts val="1800"/>
              <a:buChar char="○"/>
              <a:defRPr sz="1800">
                <a:solidFill>
                  <a:schemeClr val="dk2"/>
                </a:solidFill>
              </a:defRPr>
            </a:lvl5pPr>
            <a:lvl6pPr marL="2743200" lvl="5" indent="-342900" algn="ctr">
              <a:spcBef>
                <a:spcPts val="1600"/>
              </a:spcBef>
              <a:spcAft>
                <a:spcPts val="0"/>
              </a:spcAft>
              <a:buClr>
                <a:schemeClr val="dk2"/>
              </a:buClr>
              <a:buSzPts val="1800"/>
              <a:buChar char="■"/>
              <a:defRPr sz="1800">
                <a:solidFill>
                  <a:schemeClr val="dk2"/>
                </a:solidFill>
              </a:defRPr>
            </a:lvl6pPr>
            <a:lvl7pPr marL="3200400" lvl="6" indent="-342900" algn="ctr">
              <a:spcBef>
                <a:spcPts val="1600"/>
              </a:spcBef>
              <a:spcAft>
                <a:spcPts val="0"/>
              </a:spcAft>
              <a:buClr>
                <a:schemeClr val="dk2"/>
              </a:buClr>
              <a:buSzPts val="1800"/>
              <a:buChar char="●"/>
              <a:defRPr sz="1800">
                <a:solidFill>
                  <a:schemeClr val="dk2"/>
                </a:solidFill>
              </a:defRPr>
            </a:lvl7pPr>
            <a:lvl8pPr marL="3657600" lvl="7" indent="-342900" algn="ctr">
              <a:spcBef>
                <a:spcPts val="1600"/>
              </a:spcBef>
              <a:spcAft>
                <a:spcPts val="0"/>
              </a:spcAft>
              <a:buClr>
                <a:schemeClr val="dk2"/>
              </a:buClr>
              <a:buSzPts val="1800"/>
              <a:buChar char="○"/>
              <a:defRPr sz="1800">
                <a:solidFill>
                  <a:schemeClr val="dk2"/>
                </a:solidFill>
              </a:defRPr>
            </a:lvl8pPr>
            <a:lvl9pPr marL="4114800" lvl="8" indent="-342900" algn="ctr">
              <a:spcBef>
                <a:spcPts val="1600"/>
              </a:spcBef>
              <a:spcAft>
                <a:spcPts val="1600"/>
              </a:spcAft>
              <a:buClr>
                <a:schemeClr val="dk2"/>
              </a:buClr>
              <a:buSzPts val="1800"/>
              <a:buChar char="■"/>
              <a:defRPr sz="1800">
                <a:solidFill>
                  <a:schemeClr val="dk2"/>
                </a:solidFil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61"/>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able of contents">
  <p:cSld name="SECTION_TITLE_AND_DESCRIPTION_1">
    <p:spTree>
      <p:nvGrpSpPr>
        <p:cNvPr id="1" name="Shape 62"/>
        <p:cNvGrpSpPr/>
        <p:nvPr/>
      </p:nvGrpSpPr>
      <p:grpSpPr>
        <a:xfrm>
          <a:off x="0" y="0"/>
          <a:ext cx="0" cy="0"/>
          <a:chOff x="0" y="0"/>
          <a:chExt cx="0" cy="0"/>
        </a:xfrm>
      </p:grpSpPr>
      <p:pic>
        <p:nvPicPr>
          <p:cNvPr id="63" name="Google Shape;63;p1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64" name="Google Shape;64;p13"/>
          <p:cNvPicPr preferRelativeResize="0"/>
          <p:nvPr/>
        </p:nvPicPr>
        <p:blipFill rotWithShape="1">
          <a:blip r:embed="rId3">
            <a:alphaModFix/>
          </a:blip>
          <a:srcRect l="19" r="9"/>
          <a:stretch/>
        </p:blipFill>
        <p:spPr>
          <a:xfrm>
            <a:off x="255775" y="186275"/>
            <a:ext cx="8632448" cy="4770950"/>
          </a:xfrm>
          <a:prstGeom prst="rect">
            <a:avLst/>
          </a:prstGeom>
          <a:noFill/>
          <a:ln>
            <a:noFill/>
          </a:ln>
        </p:spPr>
      </p:pic>
      <p:sp>
        <p:nvSpPr>
          <p:cNvPr id="65" name="Google Shape;65;p13"/>
          <p:cNvSpPr txBox="1">
            <a:spLocks noGrp="1"/>
          </p:cNvSpPr>
          <p:nvPr>
            <p:ph type="title"/>
          </p:nvPr>
        </p:nvSpPr>
        <p:spPr>
          <a:xfrm>
            <a:off x="907470" y="1705233"/>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66" name="Google Shape;66;p13"/>
          <p:cNvSpPr txBox="1">
            <a:spLocks noGrp="1"/>
          </p:cNvSpPr>
          <p:nvPr>
            <p:ph type="subTitle" idx="1"/>
          </p:nvPr>
        </p:nvSpPr>
        <p:spPr>
          <a:xfrm>
            <a:off x="929350" y="21612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67" name="Google Shape;67;p13"/>
          <p:cNvSpPr txBox="1">
            <a:spLocks noGrp="1"/>
          </p:cNvSpPr>
          <p:nvPr>
            <p:ph type="title" idx="2"/>
          </p:nvPr>
        </p:nvSpPr>
        <p:spPr>
          <a:xfrm>
            <a:off x="5318730" y="1705233"/>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68" name="Google Shape;68;p13"/>
          <p:cNvSpPr txBox="1">
            <a:spLocks noGrp="1"/>
          </p:cNvSpPr>
          <p:nvPr>
            <p:ph type="subTitle" idx="3"/>
          </p:nvPr>
        </p:nvSpPr>
        <p:spPr>
          <a:xfrm>
            <a:off x="5340612" y="21612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69" name="Google Shape;69;p13"/>
          <p:cNvSpPr txBox="1">
            <a:spLocks noGrp="1"/>
          </p:cNvSpPr>
          <p:nvPr>
            <p:ph type="title" idx="4"/>
          </p:nvPr>
        </p:nvSpPr>
        <p:spPr>
          <a:xfrm>
            <a:off x="907470" y="3221098"/>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70" name="Google Shape;70;p13"/>
          <p:cNvSpPr txBox="1">
            <a:spLocks noGrp="1"/>
          </p:cNvSpPr>
          <p:nvPr>
            <p:ph type="subTitle" idx="5"/>
          </p:nvPr>
        </p:nvSpPr>
        <p:spPr>
          <a:xfrm>
            <a:off x="929350" y="36858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71" name="Google Shape;71;p13"/>
          <p:cNvSpPr txBox="1">
            <a:spLocks noGrp="1"/>
          </p:cNvSpPr>
          <p:nvPr>
            <p:ph type="title" idx="6"/>
          </p:nvPr>
        </p:nvSpPr>
        <p:spPr>
          <a:xfrm>
            <a:off x="5318730" y="3221098"/>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72" name="Google Shape;72;p13"/>
          <p:cNvSpPr txBox="1">
            <a:spLocks noGrp="1"/>
          </p:cNvSpPr>
          <p:nvPr>
            <p:ph type="subTitle" idx="7"/>
          </p:nvPr>
        </p:nvSpPr>
        <p:spPr>
          <a:xfrm>
            <a:off x="5340612" y="3685874"/>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73" name="Google Shape;73;p13"/>
          <p:cNvSpPr txBox="1">
            <a:spLocks noGrp="1"/>
          </p:cNvSpPr>
          <p:nvPr>
            <p:ph type="title" idx="8"/>
          </p:nvPr>
        </p:nvSpPr>
        <p:spPr>
          <a:xfrm>
            <a:off x="1002325" y="711181"/>
            <a:ext cx="2403900" cy="572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1">
  <p:cSld name="ONE_COLUMN_TEXT_1">
    <p:spTree>
      <p:nvGrpSpPr>
        <p:cNvPr id="1" name="Shape 102"/>
        <p:cNvGrpSpPr/>
        <p:nvPr/>
      </p:nvGrpSpPr>
      <p:grpSpPr>
        <a:xfrm>
          <a:off x="0" y="0"/>
          <a:ext cx="0" cy="0"/>
          <a:chOff x="0" y="0"/>
          <a:chExt cx="0" cy="0"/>
        </a:xfrm>
      </p:grpSpPr>
      <p:pic>
        <p:nvPicPr>
          <p:cNvPr id="103" name="Google Shape;103;p19"/>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04" name="Google Shape;104;p19"/>
          <p:cNvPicPr preferRelativeResize="0"/>
          <p:nvPr/>
        </p:nvPicPr>
        <p:blipFill rotWithShape="1">
          <a:blip r:embed="rId3">
            <a:alphaModFix/>
          </a:blip>
          <a:srcRect/>
          <a:stretch/>
        </p:blipFill>
        <p:spPr>
          <a:xfrm>
            <a:off x="1874151" y="447699"/>
            <a:ext cx="5395700" cy="4248101"/>
          </a:xfrm>
          <a:prstGeom prst="rect">
            <a:avLst/>
          </a:prstGeom>
          <a:noFill/>
          <a:ln>
            <a:noFill/>
          </a:ln>
          <a:effectLst>
            <a:outerShdw blurRad="57150" dist="19050" dir="5400000" algn="bl" rotWithShape="0">
              <a:srgbClr val="000000">
                <a:alpha val="50000"/>
              </a:srgbClr>
            </a:outerShdw>
          </a:effectLst>
        </p:spPr>
      </p:pic>
      <p:sp>
        <p:nvSpPr>
          <p:cNvPr id="105" name="Google Shape;105;p19"/>
          <p:cNvSpPr txBox="1">
            <a:spLocks noGrp="1"/>
          </p:cNvSpPr>
          <p:nvPr>
            <p:ph type="body" idx="1"/>
          </p:nvPr>
        </p:nvSpPr>
        <p:spPr>
          <a:xfrm>
            <a:off x="2649000" y="2142600"/>
            <a:ext cx="3846000" cy="1891500"/>
          </a:xfrm>
          <a:prstGeom prst="rect">
            <a:avLst/>
          </a:prstGeom>
        </p:spPr>
        <p:txBody>
          <a:bodyPr spcFirstLastPara="1" wrap="square" lIns="91425" tIns="91425" rIns="91425" bIns="91425" anchor="t" anchorCtr="0">
            <a:noAutofit/>
          </a:bodyPr>
          <a:lstStyle>
            <a:lvl1pPr marL="457200" lvl="0" indent="-330200" algn="ctr" rtl="0">
              <a:lnSpc>
                <a:spcPct val="100000"/>
              </a:lnSpc>
              <a:spcBef>
                <a:spcPts val="0"/>
              </a:spcBef>
              <a:spcAft>
                <a:spcPts val="0"/>
              </a:spcAft>
              <a:buClr>
                <a:schemeClr val="dk2"/>
              </a:buClr>
              <a:buSzPts val="1600"/>
              <a:buChar char="●"/>
              <a:defRPr sz="1600">
                <a:solidFill>
                  <a:schemeClr val="dk2"/>
                </a:solidFill>
              </a:defRPr>
            </a:lvl1pPr>
            <a:lvl2pPr marL="914400" lvl="1" indent="-330200" rtl="0">
              <a:lnSpc>
                <a:spcPct val="100000"/>
              </a:lnSpc>
              <a:spcBef>
                <a:spcPts val="1600"/>
              </a:spcBef>
              <a:spcAft>
                <a:spcPts val="0"/>
              </a:spcAft>
              <a:buClr>
                <a:schemeClr val="dk2"/>
              </a:buClr>
              <a:buSzPts val="1600"/>
              <a:buChar char="○"/>
              <a:defRPr sz="1600">
                <a:solidFill>
                  <a:schemeClr val="dk2"/>
                </a:solidFill>
              </a:defRPr>
            </a:lvl2pPr>
            <a:lvl3pPr marL="1371600" lvl="2" indent="-330200" rtl="0">
              <a:lnSpc>
                <a:spcPct val="100000"/>
              </a:lnSpc>
              <a:spcBef>
                <a:spcPts val="1600"/>
              </a:spcBef>
              <a:spcAft>
                <a:spcPts val="0"/>
              </a:spcAft>
              <a:buClr>
                <a:schemeClr val="dk2"/>
              </a:buClr>
              <a:buSzPts val="1600"/>
              <a:buChar char="■"/>
              <a:defRPr sz="1600">
                <a:solidFill>
                  <a:schemeClr val="dk2"/>
                </a:solidFill>
              </a:defRPr>
            </a:lvl3pPr>
            <a:lvl4pPr marL="1828800" lvl="3" indent="-330200" rtl="0">
              <a:lnSpc>
                <a:spcPct val="100000"/>
              </a:lnSpc>
              <a:spcBef>
                <a:spcPts val="1600"/>
              </a:spcBef>
              <a:spcAft>
                <a:spcPts val="0"/>
              </a:spcAft>
              <a:buClr>
                <a:schemeClr val="dk2"/>
              </a:buClr>
              <a:buSzPts val="1600"/>
              <a:buChar char="●"/>
              <a:defRPr sz="1600">
                <a:solidFill>
                  <a:schemeClr val="dk2"/>
                </a:solidFill>
              </a:defRPr>
            </a:lvl4pPr>
            <a:lvl5pPr marL="2286000" lvl="4" indent="-330200" rtl="0">
              <a:lnSpc>
                <a:spcPct val="100000"/>
              </a:lnSpc>
              <a:spcBef>
                <a:spcPts val="1600"/>
              </a:spcBef>
              <a:spcAft>
                <a:spcPts val="0"/>
              </a:spcAft>
              <a:buClr>
                <a:schemeClr val="dk2"/>
              </a:buClr>
              <a:buSzPts val="1600"/>
              <a:buChar char="○"/>
              <a:defRPr sz="1600">
                <a:solidFill>
                  <a:schemeClr val="dk2"/>
                </a:solidFill>
              </a:defRPr>
            </a:lvl5pPr>
            <a:lvl6pPr marL="2743200" lvl="5" indent="-330200" rtl="0">
              <a:lnSpc>
                <a:spcPct val="100000"/>
              </a:lnSpc>
              <a:spcBef>
                <a:spcPts val="1600"/>
              </a:spcBef>
              <a:spcAft>
                <a:spcPts val="0"/>
              </a:spcAft>
              <a:buClr>
                <a:schemeClr val="dk2"/>
              </a:buClr>
              <a:buSzPts val="1600"/>
              <a:buChar char="■"/>
              <a:defRPr sz="1600">
                <a:solidFill>
                  <a:schemeClr val="dk2"/>
                </a:solidFill>
              </a:defRPr>
            </a:lvl6pPr>
            <a:lvl7pPr marL="3200400" lvl="6" indent="-330200" rtl="0">
              <a:lnSpc>
                <a:spcPct val="100000"/>
              </a:lnSpc>
              <a:spcBef>
                <a:spcPts val="1600"/>
              </a:spcBef>
              <a:spcAft>
                <a:spcPts val="0"/>
              </a:spcAft>
              <a:buClr>
                <a:schemeClr val="dk2"/>
              </a:buClr>
              <a:buSzPts val="1600"/>
              <a:buChar char="●"/>
              <a:defRPr sz="1600">
                <a:solidFill>
                  <a:schemeClr val="dk2"/>
                </a:solidFill>
              </a:defRPr>
            </a:lvl7pPr>
            <a:lvl8pPr marL="3657600" lvl="7" indent="-330200" rtl="0">
              <a:lnSpc>
                <a:spcPct val="100000"/>
              </a:lnSpc>
              <a:spcBef>
                <a:spcPts val="1600"/>
              </a:spcBef>
              <a:spcAft>
                <a:spcPts val="0"/>
              </a:spcAft>
              <a:buClr>
                <a:schemeClr val="dk2"/>
              </a:buClr>
              <a:buSzPts val="1600"/>
              <a:buChar char="○"/>
              <a:defRPr sz="1600">
                <a:solidFill>
                  <a:schemeClr val="dk2"/>
                </a:solidFill>
              </a:defRPr>
            </a:lvl8pPr>
            <a:lvl9pPr marL="4114800" lvl="8" indent="-330200" rtl="0">
              <a:lnSpc>
                <a:spcPct val="100000"/>
              </a:lnSpc>
              <a:spcBef>
                <a:spcPts val="1600"/>
              </a:spcBef>
              <a:spcAft>
                <a:spcPts val="1600"/>
              </a:spcAft>
              <a:buClr>
                <a:schemeClr val="dk2"/>
              </a:buClr>
              <a:buSzPts val="1600"/>
              <a:buChar char="■"/>
              <a:defRPr sz="1600">
                <a:solidFill>
                  <a:schemeClr val="dk2"/>
                </a:solidFill>
              </a:defRPr>
            </a:lvl9pPr>
          </a:lstStyle>
          <a:p>
            <a:endParaRPr/>
          </a:p>
        </p:txBody>
      </p:sp>
      <p:sp>
        <p:nvSpPr>
          <p:cNvPr id="106" name="Google Shape;106;p19"/>
          <p:cNvSpPr txBox="1">
            <a:spLocks noGrp="1"/>
          </p:cNvSpPr>
          <p:nvPr>
            <p:ph type="title"/>
          </p:nvPr>
        </p:nvSpPr>
        <p:spPr>
          <a:xfrm>
            <a:off x="3127075" y="1366750"/>
            <a:ext cx="2901600" cy="572700"/>
          </a:xfrm>
          <a:prstGeom prst="rect">
            <a:avLst/>
          </a:prstGeom>
        </p:spPr>
        <p:txBody>
          <a:bodyPr spcFirstLastPara="1" wrap="square" lIns="91425" tIns="91425" rIns="91425" bIns="91425" anchor="t" anchorCtr="0">
            <a:noAutofit/>
          </a:bodyPr>
          <a:lstStyle>
            <a:lvl1pPr lvl="0" algn="ctr"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Quote">
  <p:cSld name="SECTION_TITLE_AND_DESCRIPTION_1_1_1">
    <p:spTree>
      <p:nvGrpSpPr>
        <p:cNvPr id="1" name="Shape 146"/>
        <p:cNvGrpSpPr/>
        <p:nvPr/>
      </p:nvGrpSpPr>
      <p:grpSpPr>
        <a:xfrm>
          <a:off x="0" y="0"/>
          <a:ext cx="0" cy="0"/>
          <a:chOff x="0" y="0"/>
          <a:chExt cx="0" cy="0"/>
        </a:xfrm>
      </p:grpSpPr>
      <p:pic>
        <p:nvPicPr>
          <p:cNvPr id="147" name="Google Shape;147;p26"/>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48" name="Google Shape;148;p26"/>
          <p:cNvPicPr preferRelativeResize="0"/>
          <p:nvPr/>
        </p:nvPicPr>
        <p:blipFill rotWithShape="1">
          <a:blip r:embed="rId3">
            <a:alphaModFix/>
          </a:blip>
          <a:srcRect t="16734" r="8892" b="18300"/>
          <a:stretch/>
        </p:blipFill>
        <p:spPr>
          <a:xfrm rot="-5400000">
            <a:off x="650175" y="465007"/>
            <a:ext cx="2036850" cy="846042"/>
          </a:xfrm>
          <a:prstGeom prst="rect">
            <a:avLst/>
          </a:prstGeom>
          <a:noFill/>
          <a:ln>
            <a:noFill/>
          </a:ln>
        </p:spPr>
      </p:pic>
      <p:pic>
        <p:nvPicPr>
          <p:cNvPr id="149" name="Google Shape;149;p26"/>
          <p:cNvPicPr preferRelativeResize="0"/>
          <p:nvPr/>
        </p:nvPicPr>
        <p:blipFill rotWithShape="1">
          <a:blip r:embed="rId3">
            <a:alphaModFix/>
          </a:blip>
          <a:srcRect t="16734" r="8892" b="18300"/>
          <a:stretch/>
        </p:blipFill>
        <p:spPr>
          <a:xfrm rot="-5400000">
            <a:off x="1262550" y="465007"/>
            <a:ext cx="2036850" cy="846042"/>
          </a:xfrm>
          <a:prstGeom prst="rect">
            <a:avLst/>
          </a:prstGeom>
          <a:noFill/>
          <a:ln>
            <a:noFill/>
          </a:ln>
        </p:spPr>
      </p:pic>
      <p:pic>
        <p:nvPicPr>
          <p:cNvPr id="150" name="Google Shape;150;p26"/>
          <p:cNvPicPr preferRelativeResize="0"/>
          <p:nvPr/>
        </p:nvPicPr>
        <p:blipFill rotWithShape="1">
          <a:blip r:embed="rId4">
            <a:alphaModFix/>
          </a:blip>
          <a:srcRect r="1545" b="6838"/>
          <a:stretch/>
        </p:blipFill>
        <p:spPr>
          <a:xfrm>
            <a:off x="384887" y="134900"/>
            <a:ext cx="8374226" cy="4873724"/>
          </a:xfrm>
          <a:prstGeom prst="rect">
            <a:avLst/>
          </a:prstGeom>
          <a:noFill/>
          <a:ln>
            <a:noFill/>
          </a:ln>
        </p:spPr>
      </p:pic>
      <p:sp>
        <p:nvSpPr>
          <p:cNvPr id="151" name="Google Shape;151;p26"/>
          <p:cNvSpPr txBox="1">
            <a:spLocks noGrp="1"/>
          </p:cNvSpPr>
          <p:nvPr>
            <p:ph type="title"/>
          </p:nvPr>
        </p:nvSpPr>
        <p:spPr>
          <a:xfrm>
            <a:off x="1922400" y="3538630"/>
            <a:ext cx="2140200" cy="4884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dk2"/>
              </a:buClr>
              <a:buSzPts val="1600"/>
              <a:buFont typeface="Anonymous Pro"/>
              <a:buNone/>
              <a:defRPr sz="1600" b="0">
                <a:solidFill>
                  <a:schemeClr val="dk2"/>
                </a:solidFill>
                <a:latin typeface="Roboto Mono Medium"/>
                <a:ea typeface="Roboto Mono Medium"/>
                <a:cs typeface="Roboto Mono Medium"/>
                <a:sym typeface="Roboto Mono Medium"/>
              </a:defRPr>
            </a:lvl1pPr>
            <a:lvl2pPr lvl="1" rtl="0">
              <a:spcBef>
                <a:spcPts val="0"/>
              </a:spcBef>
              <a:spcAft>
                <a:spcPts val="0"/>
              </a:spcAft>
              <a:buSzPts val="2000"/>
              <a:buNone/>
              <a:defRPr sz="2000" b="1"/>
            </a:lvl2pPr>
            <a:lvl3pPr lvl="2" rtl="0">
              <a:spcBef>
                <a:spcPts val="0"/>
              </a:spcBef>
              <a:spcAft>
                <a:spcPts val="0"/>
              </a:spcAft>
              <a:buSzPts val="2000"/>
              <a:buNone/>
              <a:defRPr sz="2000" b="1"/>
            </a:lvl3pPr>
            <a:lvl4pPr lvl="3" rtl="0">
              <a:spcBef>
                <a:spcPts val="0"/>
              </a:spcBef>
              <a:spcAft>
                <a:spcPts val="0"/>
              </a:spcAft>
              <a:buSzPts val="2000"/>
              <a:buNone/>
              <a:defRPr sz="2000" b="1"/>
            </a:lvl4pPr>
            <a:lvl5pPr lvl="4" rtl="0">
              <a:spcBef>
                <a:spcPts val="0"/>
              </a:spcBef>
              <a:spcAft>
                <a:spcPts val="0"/>
              </a:spcAft>
              <a:buSzPts val="2000"/>
              <a:buNone/>
              <a:defRPr sz="2000" b="1"/>
            </a:lvl5pPr>
            <a:lvl6pPr lvl="5" rtl="0">
              <a:spcBef>
                <a:spcPts val="0"/>
              </a:spcBef>
              <a:spcAft>
                <a:spcPts val="0"/>
              </a:spcAft>
              <a:buSzPts val="2000"/>
              <a:buNone/>
              <a:defRPr sz="2000" b="1"/>
            </a:lvl6pPr>
            <a:lvl7pPr lvl="6" rtl="0">
              <a:spcBef>
                <a:spcPts val="0"/>
              </a:spcBef>
              <a:spcAft>
                <a:spcPts val="0"/>
              </a:spcAft>
              <a:buSzPts val="2000"/>
              <a:buNone/>
              <a:defRPr sz="2000" b="1"/>
            </a:lvl7pPr>
            <a:lvl8pPr lvl="7" rtl="0">
              <a:spcBef>
                <a:spcPts val="0"/>
              </a:spcBef>
              <a:spcAft>
                <a:spcPts val="0"/>
              </a:spcAft>
              <a:buSzPts val="2000"/>
              <a:buNone/>
              <a:defRPr sz="2000" b="1"/>
            </a:lvl8pPr>
            <a:lvl9pPr lvl="8" rtl="0">
              <a:spcBef>
                <a:spcPts val="0"/>
              </a:spcBef>
              <a:spcAft>
                <a:spcPts val="0"/>
              </a:spcAft>
              <a:buSzPts val="2000"/>
              <a:buNone/>
              <a:defRPr sz="2000" b="1"/>
            </a:lvl9pPr>
          </a:lstStyle>
          <a:p>
            <a:endParaRPr/>
          </a:p>
        </p:txBody>
      </p:sp>
      <p:sp>
        <p:nvSpPr>
          <p:cNvPr id="152" name="Google Shape;152;p26"/>
          <p:cNvSpPr txBox="1">
            <a:spLocks noGrp="1"/>
          </p:cNvSpPr>
          <p:nvPr>
            <p:ph type="subTitle" idx="1"/>
          </p:nvPr>
        </p:nvSpPr>
        <p:spPr>
          <a:xfrm>
            <a:off x="1922400" y="1269487"/>
            <a:ext cx="3439500" cy="2189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400"/>
              <a:buFont typeface="Concert One"/>
              <a:buNone/>
              <a:defRPr sz="2400" b="1">
                <a:latin typeface="Concert One"/>
                <a:ea typeface="Concert One"/>
                <a:cs typeface="Concert One"/>
                <a:sym typeface="Concert One"/>
              </a:defRPr>
            </a:lvl1pPr>
            <a:lvl2pPr lvl="1" rtl="0">
              <a:lnSpc>
                <a:spcPct val="100000"/>
              </a:lnSpc>
              <a:spcBef>
                <a:spcPts val="0"/>
              </a:spcBef>
              <a:spcAft>
                <a:spcPts val="0"/>
              </a:spcAft>
              <a:buClr>
                <a:schemeClr val="dk2"/>
              </a:buClr>
              <a:buSzPts val="2400"/>
              <a:buNone/>
              <a:defRPr sz="2400">
                <a:solidFill>
                  <a:schemeClr val="dk2"/>
                </a:solidFill>
              </a:defRPr>
            </a:lvl2pPr>
            <a:lvl3pPr lvl="2" rtl="0">
              <a:lnSpc>
                <a:spcPct val="100000"/>
              </a:lnSpc>
              <a:spcBef>
                <a:spcPts val="0"/>
              </a:spcBef>
              <a:spcAft>
                <a:spcPts val="0"/>
              </a:spcAft>
              <a:buClr>
                <a:schemeClr val="dk2"/>
              </a:buClr>
              <a:buSzPts val="2400"/>
              <a:buNone/>
              <a:defRPr sz="2400">
                <a:solidFill>
                  <a:schemeClr val="dk2"/>
                </a:solidFill>
              </a:defRPr>
            </a:lvl3pPr>
            <a:lvl4pPr lvl="3" rtl="0">
              <a:lnSpc>
                <a:spcPct val="100000"/>
              </a:lnSpc>
              <a:spcBef>
                <a:spcPts val="0"/>
              </a:spcBef>
              <a:spcAft>
                <a:spcPts val="0"/>
              </a:spcAft>
              <a:buClr>
                <a:schemeClr val="dk2"/>
              </a:buClr>
              <a:buSzPts val="2400"/>
              <a:buNone/>
              <a:defRPr sz="2400">
                <a:solidFill>
                  <a:schemeClr val="dk2"/>
                </a:solidFill>
              </a:defRPr>
            </a:lvl4pPr>
            <a:lvl5pPr lvl="4" rtl="0">
              <a:lnSpc>
                <a:spcPct val="100000"/>
              </a:lnSpc>
              <a:spcBef>
                <a:spcPts val="0"/>
              </a:spcBef>
              <a:spcAft>
                <a:spcPts val="0"/>
              </a:spcAft>
              <a:buClr>
                <a:schemeClr val="dk2"/>
              </a:buClr>
              <a:buSzPts val="2400"/>
              <a:buNone/>
              <a:defRPr sz="2400">
                <a:solidFill>
                  <a:schemeClr val="dk2"/>
                </a:solidFill>
              </a:defRPr>
            </a:lvl5pPr>
            <a:lvl6pPr lvl="5" rtl="0">
              <a:lnSpc>
                <a:spcPct val="100000"/>
              </a:lnSpc>
              <a:spcBef>
                <a:spcPts val="0"/>
              </a:spcBef>
              <a:spcAft>
                <a:spcPts val="0"/>
              </a:spcAft>
              <a:buClr>
                <a:schemeClr val="dk2"/>
              </a:buClr>
              <a:buSzPts val="2400"/>
              <a:buNone/>
              <a:defRPr sz="2400">
                <a:solidFill>
                  <a:schemeClr val="dk2"/>
                </a:solidFill>
              </a:defRPr>
            </a:lvl6pPr>
            <a:lvl7pPr lvl="6" rtl="0">
              <a:lnSpc>
                <a:spcPct val="100000"/>
              </a:lnSpc>
              <a:spcBef>
                <a:spcPts val="0"/>
              </a:spcBef>
              <a:spcAft>
                <a:spcPts val="0"/>
              </a:spcAft>
              <a:buClr>
                <a:schemeClr val="dk2"/>
              </a:buClr>
              <a:buSzPts val="2400"/>
              <a:buNone/>
              <a:defRPr sz="2400">
                <a:solidFill>
                  <a:schemeClr val="dk2"/>
                </a:solidFill>
              </a:defRPr>
            </a:lvl7pPr>
            <a:lvl8pPr lvl="7" rtl="0">
              <a:lnSpc>
                <a:spcPct val="100000"/>
              </a:lnSpc>
              <a:spcBef>
                <a:spcPts val="0"/>
              </a:spcBef>
              <a:spcAft>
                <a:spcPts val="0"/>
              </a:spcAft>
              <a:buClr>
                <a:schemeClr val="dk2"/>
              </a:buClr>
              <a:buSzPts val="2400"/>
              <a:buNone/>
              <a:defRPr sz="2400">
                <a:solidFill>
                  <a:schemeClr val="dk2"/>
                </a:solidFill>
              </a:defRPr>
            </a:lvl8pPr>
            <a:lvl9pPr lvl="8" rtl="0">
              <a:lnSpc>
                <a:spcPct val="100000"/>
              </a:lnSpc>
              <a:spcBef>
                <a:spcPts val="0"/>
              </a:spcBef>
              <a:spcAft>
                <a:spcPts val="0"/>
              </a:spcAft>
              <a:buClr>
                <a:schemeClr val="dk2"/>
              </a:buClr>
              <a:buSzPts val="2400"/>
              <a:buNone/>
              <a:defRPr sz="2400">
                <a:solidFill>
                  <a:schemeClr val="dk2"/>
                </a:solidFil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p:cSld name="BLANK_1">
    <p:spTree>
      <p:nvGrpSpPr>
        <p:cNvPr id="1" name="Shape 289"/>
        <p:cNvGrpSpPr/>
        <p:nvPr/>
      </p:nvGrpSpPr>
      <p:grpSpPr>
        <a:xfrm>
          <a:off x="0" y="0"/>
          <a:ext cx="0" cy="0"/>
          <a:chOff x="0" y="0"/>
          <a:chExt cx="0" cy="0"/>
        </a:xfrm>
      </p:grpSpPr>
      <p:pic>
        <p:nvPicPr>
          <p:cNvPr id="290" name="Google Shape;290;p41"/>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1">
  <p:cSld name="CAPTION_ONLY_1_1">
    <p:spTree>
      <p:nvGrpSpPr>
        <p:cNvPr id="1" name="Shape 291"/>
        <p:cNvGrpSpPr/>
        <p:nvPr/>
      </p:nvGrpSpPr>
      <p:grpSpPr>
        <a:xfrm>
          <a:off x="0" y="0"/>
          <a:ext cx="0" cy="0"/>
          <a:chOff x="0" y="0"/>
          <a:chExt cx="0" cy="0"/>
        </a:xfrm>
      </p:grpSpPr>
      <p:pic>
        <p:nvPicPr>
          <p:cNvPr id="292" name="Google Shape;292;p42"/>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93" name="Google Shape;293;p42"/>
          <p:cNvPicPr preferRelativeResize="0"/>
          <p:nvPr/>
        </p:nvPicPr>
        <p:blipFill rotWithShape="1">
          <a:blip r:embed="rId3">
            <a:alphaModFix/>
          </a:blip>
          <a:srcRect l="19" r="9"/>
          <a:stretch/>
        </p:blipFill>
        <p:spPr>
          <a:xfrm>
            <a:off x="255775" y="186275"/>
            <a:ext cx="8632448" cy="4770950"/>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2"/>
              </a:buClr>
              <a:buSzPts val="2800"/>
              <a:buFont typeface="Concert One"/>
              <a:buNone/>
              <a:defRPr sz="2800" b="1">
                <a:solidFill>
                  <a:schemeClr val="accent2"/>
                </a:solidFill>
                <a:latin typeface="Concert One"/>
                <a:ea typeface="Concert One"/>
                <a:cs typeface="Concert One"/>
                <a:sym typeface="Concert One"/>
              </a:defRPr>
            </a:lvl1pPr>
            <a:lvl2pPr lvl="1">
              <a:spcBef>
                <a:spcPts val="0"/>
              </a:spcBef>
              <a:spcAft>
                <a:spcPts val="0"/>
              </a:spcAft>
              <a:buClr>
                <a:schemeClr val="accent2"/>
              </a:buClr>
              <a:buSzPts val="2800"/>
              <a:buNone/>
              <a:defRPr sz="2800">
                <a:solidFill>
                  <a:schemeClr val="accent2"/>
                </a:solidFill>
              </a:defRPr>
            </a:lvl2pPr>
            <a:lvl3pPr lvl="2">
              <a:spcBef>
                <a:spcPts val="0"/>
              </a:spcBef>
              <a:spcAft>
                <a:spcPts val="0"/>
              </a:spcAft>
              <a:buClr>
                <a:schemeClr val="accent2"/>
              </a:buClr>
              <a:buSzPts val="2800"/>
              <a:buNone/>
              <a:defRPr sz="2800">
                <a:solidFill>
                  <a:schemeClr val="accent2"/>
                </a:solidFill>
              </a:defRPr>
            </a:lvl3pPr>
            <a:lvl4pPr lvl="3">
              <a:spcBef>
                <a:spcPts val="0"/>
              </a:spcBef>
              <a:spcAft>
                <a:spcPts val="0"/>
              </a:spcAft>
              <a:buClr>
                <a:schemeClr val="accent2"/>
              </a:buClr>
              <a:buSzPts val="2800"/>
              <a:buNone/>
              <a:defRPr sz="2800">
                <a:solidFill>
                  <a:schemeClr val="accent2"/>
                </a:solidFill>
              </a:defRPr>
            </a:lvl4pPr>
            <a:lvl5pPr lvl="4">
              <a:spcBef>
                <a:spcPts val="0"/>
              </a:spcBef>
              <a:spcAft>
                <a:spcPts val="0"/>
              </a:spcAft>
              <a:buClr>
                <a:schemeClr val="accent2"/>
              </a:buClr>
              <a:buSzPts val="2800"/>
              <a:buNone/>
              <a:defRPr sz="2800">
                <a:solidFill>
                  <a:schemeClr val="accent2"/>
                </a:solidFill>
              </a:defRPr>
            </a:lvl5pPr>
            <a:lvl6pPr lvl="5">
              <a:spcBef>
                <a:spcPts val="0"/>
              </a:spcBef>
              <a:spcAft>
                <a:spcPts val="0"/>
              </a:spcAft>
              <a:buClr>
                <a:schemeClr val="accent2"/>
              </a:buClr>
              <a:buSzPts val="2800"/>
              <a:buNone/>
              <a:defRPr sz="2800">
                <a:solidFill>
                  <a:schemeClr val="accent2"/>
                </a:solidFill>
              </a:defRPr>
            </a:lvl6pPr>
            <a:lvl7pPr lvl="6">
              <a:spcBef>
                <a:spcPts val="0"/>
              </a:spcBef>
              <a:spcAft>
                <a:spcPts val="0"/>
              </a:spcAft>
              <a:buClr>
                <a:schemeClr val="accent2"/>
              </a:buClr>
              <a:buSzPts val="2800"/>
              <a:buNone/>
              <a:defRPr sz="2800">
                <a:solidFill>
                  <a:schemeClr val="accent2"/>
                </a:solidFill>
              </a:defRPr>
            </a:lvl7pPr>
            <a:lvl8pPr lvl="7">
              <a:spcBef>
                <a:spcPts val="0"/>
              </a:spcBef>
              <a:spcAft>
                <a:spcPts val="0"/>
              </a:spcAft>
              <a:buClr>
                <a:schemeClr val="accent2"/>
              </a:buClr>
              <a:buSzPts val="2800"/>
              <a:buNone/>
              <a:defRPr sz="2800">
                <a:solidFill>
                  <a:schemeClr val="accent2"/>
                </a:solidFill>
              </a:defRPr>
            </a:lvl8pPr>
            <a:lvl9pPr lvl="8">
              <a:spcBef>
                <a:spcPts val="0"/>
              </a:spcBef>
              <a:spcAft>
                <a:spcPts val="0"/>
              </a:spcAft>
              <a:buClr>
                <a:schemeClr val="accent2"/>
              </a:buClr>
              <a:buSzPts val="2800"/>
              <a:buNone/>
              <a:defRPr sz="2800">
                <a:solidFill>
                  <a:schemeClr val="accent2"/>
                </a:solidFill>
              </a:defRPr>
            </a:lvl9pPr>
          </a:lstStyle>
          <a:p>
            <a:endParaRPr/>
          </a:p>
        </p:txBody>
      </p:sp>
      <p:sp>
        <p:nvSpPr>
          <p:cNvPr id="7" name="Google Shape;7;p1"/>
          <p:cNvSpPr txBox="1">
            <a:spLocks noGrp="1"/>
          </p:cNvSpPr>
          <p:nvPr>
            <p:ph type="body" idx="1"/>
          </p:nvPr>
        </p:nvSpPr>
        <p:spPr>
          <a:xfrm>
            <a:off x="311700" y="1124900"/>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accent2"/>
              </a:buClr>
              <a:buSzPts val="1800"/>
              <a:buFont typeface="Roboto Mono Medium"/>
              <a:buChar char="●"/>
              <a:defRPr sz="1800">
                <a:solidFill>
                  <a:schemeClr val="accent2"/>
                </a:solidFill>
                <a:latin typeface="Roboto Mono Medium"/>
                <a:ea typeface="Roboto Mono Medium"/>
                <a:cs typeface="Roboto Mono Medium"/>
                <a:sym typeface="Roboto Mono Medium"/>
              </a:defRPr>
            </a:lvl1pPr>
            <a:lvl2pPr marL="914400" lvl="1"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2pPr>
            <a:lvl3pPr marL="1371600" lvl="2"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3pPr>
            <a:lvl4pPr marL="1828800" lvl="3"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4pPr>
            <a:lvl5pPr marL="2286000" lvl="4"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5pPr>
            <a:lvl6pPr marL="2743200" lvl="5"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6pPr>
            <a:lvl7pPr marL="3200400" lvl="6"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7pPr>
            <a:lvl8pPr marL="3657600" lvl="7"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8pPr>
            <a:lvl9pPr marL="4114800" lvl="8" indent="-317500">
              <a:lnSpc>
                <a:spcPct val="100000"/>
              </a:lnSpc>
              <a:spcBef>
                <a:spcPts val="1600"/>
              </a:spcBef>
              <a:spcAft>
                <a:spcPts val="160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7" r:id="rId3"/>
    <p:sldLayoutId id="2147483658" r:id="rId4"/>
    <p:sldLayoutId id="2147483659" r:id="rId5"/>
    <p:sldLayoutId id="2147483665" r:id="rId6"/>
    <p:sldLayoutId id="2147483672" r:id="rId7"/>
    <p:sldLayoutId id="2147483687" r:id="rId8"/>
    <p:sldLayoutId id="2147483688" r:id="rId9"/>
    <p:sldLayoutId id="2147483689" r:id="rId10"/>
    <p:sldLayoutId id="2147483690" r:id="rId11"/>
  </p:sldLayoutIdLst>
  <mc:AlternateContent xmlns:mc="http://schemas.openxmlformats.org/markup-compatibility/2006" xmlns:p14="http://schemas.microsoft.com/office/powerpoint/2010/main">
    <mc:Choice Requires="p14">
      <p:transition spd="slow">
        <p:push/>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15.png"/><Relationship Id="rId5" Type="http://schemas.openxmlformats.org/officeDocument/2006/relationships/image" Target="../media/image14.png"/><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p47"/>
          <p:cNvSpPr txBox="1">
            <a:spLocks noGrp="1"/>
          </p:cNvSpPr>
          <p:nvPr>
            <p:ph type="ctrTitle"/>
          </p:nvPr>
        </p:nvSpPr>
        <p:spPr>
          <a:xfrm>
            <a:off x="1532100" y="1245236"/>
            <a:ext cx="6079800" cy="16551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sz="4400" dirty="0">
                <a:solidFill>
                  <a:srgbClr val="002060"/>
                </a:solidFill>
              </a:rPr>
              <a:t>SERious </a:t>
            </a:r>
            <a:br>
              <a:rPr lang="en" sz="4400" dirty="0">
                <a:solidFill>
                  <a:srgbClr val="002060"/>
                </a:solidFill>
              </a:rPr>
            </a:br>
            <a:r>
              <a:rPr lang="en" sz="4400" dirty="0">
                <a:solidFill>
                  <a:srgbClr val="002060"/>
                </a:solidFill>
              </a:rPr>
              <a:t>Summaries</a:t>
            </a:r>
            <a:endParaRPr sz="4400" dirty="0">
              <a:solidFill>
                <a:srgbClr val="002060"/>
              </a:solidFill>
            </a:endParaRPr>
          </a:p>
        </p:txBody>
      </p:sp>
      <p:sp>
        <p:nvSpPr>
          <p:cNvPr id="309" name="Google Shape;309;p47"/>
          <p:cNvSpPr txBox="1">
            <a:spLocks noGrp="1"/>
          </p:cNvSpPr>
          <p:nvPr>
            <p:ph type="subTitle" idx="1"/>
          </p:nvPr>
        </p:nvSpPr>
        <p:spPr>
          <a:xfrm>
            <a:off x="1672763" y="3620904"/>
            <a:ext cx="14271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1050" b="0" dirty="0"/>
              <a:t>Does obesity shorten life?</a:t>
            </a:r>
            <a:endParaRPr sz="1050" b="0" dirty="0"/>
          </a:p>
        </p:txBody>
      </p:sp>
      <p:sp>
        <p:nvSpPr>
          <p:cNvPr id="310" name="Google Shape;310;p47"/>
          <p:cNvSpPr/>
          <p:nvPr/>
        </p:nvSpPr>
        <p:spPr>
          <a:xfrm>
            <a:off x="2482788" y="2511466"/>
            <a:ext cx="617075" cy="15875"/>
          </a:xfrm>
          <a:custGeom>
            <a:avLst/>
            <a:gdLst/>
            <a:ahLst/>
            <a:cxnLst/>
            <a:rect l="l" t="t" r="r" b="b"/>
            <a:pathLst>
              <a:path w="24683" h="635" extrusionOk="0">
                <a:moveTo>
                  <a:pt x="0" y="635"/>
                </a:moveTo>
                <a:cubicBezTo>
                  <a:pt x="8115" y="-719"/>
                  <a:pt x="16455" y="635"/>
                  <a:pt x="24683" y="635"/>
                </a:cubicBezTo>
              </a:path>
            </a:pathLst>
          </a:custGeom>
          <a:noFill/>
          <a:ln w="76200" cap="flat" cmpd="sng">
            <a:solidFill>
              <a:srgbClr val="FFC000"/>
            </a:solidFill>
            <a:prstDash val="solid"/>
            <a:round/>
            <a:headEnd type="none" w="med" len="med"/>
            <a:tailEnd type="none" w="med" len="med"/>
          </a:ln>
        </p:spPr>
      </p:sp>
      <p:sp>
        <p:nvSpPr>
          <p:cNvPr id="311" name="Google Shape;311;p47"/>
          <p:cNvSpPr/>
          <p:nvPr/>
        </p:nvSpPr>
        <p:spPr>
          <a:xfrm>
            <a:off x="6060369" y="2527341"/>
            <a:ext cx="613650" cy="13775"/>
          </a:xfrm>
          <a:custGeom>
            <a:avLst/>
            <a:gdLst/>
            <a:ahLst/>
            <a:cxnLst/>
            <a:rect l="l" t="t" r="r" b="b"/>
            <a:pathLst>
              <a:path w="24546" h="551" extrusionOk="0">
                <a:moveTo>
                  <a:pt x="0" y="551"/>
                </a:moveTo>
                <a:cubicBezTo>
                  <a:pt x="8133" y="-353"/>
                  <a:pt x="16363" y="137"/>
                  <a:pt x="24546" y="137"/>
                </a:cubicBezTo>
              </a:path>
            </a:pathLst>
          </a:custGeom>
          <a:noFill/>
          <a:ln w="76200" cap="flat" cmpd="sng">
            <a:solidFill>
              <a:srgbClr val="FFC000"/>
            </a:solidFill>
            <a:prstDash val="solid"/>
            <a:round/>
            <a:headEnd type="none" w="med" len="med"/>
            <a:tailEnd type="none" w="med" len="med"/>
          </a:ln>
        </p:spPr>
      </p:sp>
      <p:sp>
        <p:nvSpPr>
          <p:cNvPr id="312" name="Google Shape;312;p47"/>
          <p:cNvSpPr/>
          <p:nvPr/>
        </p:nvSpPr>
        <p:spPr>
          <a:xfrm>
            <a:off x="1889900" y="4413504"/>
            <a:ext cx="992850" cy="102600"/>
          </a:xfrm>
          <a:custGeom>
            <a:avLst/>
            <a:gdLst/>
            <a:ahLst/>
            <a:cxnLst/>
            <a:rect l="l" t="t" r="r" b="b"/>
            <a:pathLst>
              <a:path w="39714" h="4104" extrusionOk="0">
                <a:moveTo>
                  <a:pt x="0" y="4104"/>
                </a:moveTo>
                <a:cubicBezTo>
                  <a:pt x="11382" y="-2730"/>
                  <a:pt x="26437" y="1070"/>
                  <a:pt x="39714" y="1070"/>
                </a:cubicBezTo>
              </a:path>
            </a:pathLst>
          </a:custGeom>
          <a:noFill/>
          <a:ln w="28575" cap="flat" cmpd="sng">
            <a:solidFill>
              <a:schemeClr val="accent4"/>
            </a:solidFill>
            <a:prstDash val="solid"/>
            <a:round/>
            <a:headEnd type="none" w="med" len="med"/>
            <a:tailEnd type="none" w="med" len="med"/>
          </a:ln>
        </p:spPr>
      </p:sp>
      <p:pic>
        <p:nvPicPr>
          <p:cNvPr id="3" name="Google Shape;319;p50">
            <a:extLst>
              <a:ext uri="{FF2B5EF4-FFF2-40B4-BE49-F238E27FC236}">
                <a16:creationId xmlns:a16="http://schemas.microsoft.com/office/drawing/2014/main" id="{FBB2A3D7-2348-56B2-9572-743276DAB4D5}"/>
              </a:ext>
            </a:extLst>
          </p:cNvPr>
          <p:cNvPicPr preferRelativeResize="0"/>
          <p:nvPr/>
        </p:nvPicPr>
        <p:blipFill rotWithShape="1">
          <a:blip r:embed="rId3">
            <a:alphaModFix/>
          </a:blip>
          <a:srcRect t="16970" r="8892" b="21025"/>
          <a:stretch/>
        </p:blipFill>
        <p:spPr>
          <a:xfrm>
            <a:off x="6674019" y="3732293"/>
            <a:ext cx="2036850" cy="810276"/>
          </a:xfrm>
          <a:prstGeom prst="rect">
            <a:avLst/>
          </a:prstGeom>
          <a:noFill/>
          <a:ln>
            <a:noFill/>
          </a:ln>
        </p:spPr>
      </p:pic>
      <p:pic>
        <p:nvPicPr>
          <p:cNvPr id="4" name="Google Shape;319;p50">
            <a:extLst>
              <a:ext uri="{FF2B5EF4-FFF2-40B4-BE49-F238E27FC236}">
                <a16:creationId xmlns:a16="http://schemas.microsoft.com/office/drawing/2014/main" id="{F591438B-A50A-0004-BBD4-0267695E9A1A}"/>
              </a:ext>
            </a:extLst>
          </p:cNvPr>
          <p:cNvPicPr preferRelativeResize="0"/>
          <p:nvPr/>
        </p:nvPicPr>
        <p:blipFill rotWithShape="1">
          <a:blip r:embed="rId3">
            <a:alphaModFix/>
          </a:blip>
          <a:srcRect t="16970" r="8892" b="21025"/>
          <a:stretch/>
        </p:blipFill>
        <p:spPr>
          <a:xfrm>
            <a:off x="6674019" y="3087988"/>
            <a:ext cx="2036850" cy="810276"/>
          </a:xfrm>
          <a:prstGeom prst="rect">
            <a:avLst/>
          </a:prstGeom>
          <a:noFill/>
          <a:ln>
            <a:noFill/>
          </a:ln>
        </p:spPr>
      </p:pic>
      <p:sp>
        <p:nvSpPr>
          <p:cNvPr id="2" name="Google Shape;309;p47">
            <a:extLst>
              <a:ext uri="{FF2B5EF4-FFF2-40B4-BE49-F238E27FC236}">
                <a16:creationId xmlns:a16="http://schemas.microsoft.com/office/drawing/2014/main" id="{8E75CED5-F62D-F782-C6AD-B1C351FE3092}"/>
              </a:ext>
            </a:extLst>
          </p:cNvPr>
          <p:cNvSpPr txBox="1">
            <a:spLocks/>
          </p:cNvSpPr>
          <p:nvPr/>
        </p:nvSpPr>
        <p:spPr>
          <a:xfrm>
            <a:off x="7150467" y="3297618"/>
            <a:ext cx="1427100" cy="28500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9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2pPr>
            <a:lvl3pPr marL="1371600" marR="0" lvl="2"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3pPr>
            <a:lvl4pPr marL="1828800" marR="0" lvl="3"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4pPr>
            <a:lvl5pPr marL="2286000" marR="0" lvl="4"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5pPr>
            <a:lvl6pPr marL="2743200" marR="0" lvl="5"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6pPr>
            <a:lvl7pPr marL="3200400" marR="0" lvl="6"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7pPr>
            <a:lvl8pPr marL="3657600" marR="0" lvl="7"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8pPr>
            <a:lvl9pPr marL="4114800" marR="0" lvl="8"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9pPr>
          </a:lstStyle>
          <a:p>
            <a:pPr marL="0" indent="0"/>
            <a:r>
              <a:rPr lang="en-US" sz="1200" dirty="0"/>
              <a:t>Season 1</a:t>
            </a:r>
          </a:p>
          <a:p>
            <a:pPr marL="0" indent="0"/>
            <a:endParaRPr lang="en-US" sz="1200" dirty="0"/>
          </a:p>
          <a:p>
            <a:pPr marL="0" indent="0"/>
            <a:endParaRPr lang="en-US" sz="1200" dirty="0"/>
          </a:p>
        </p:txBody>
      </p:sp>
      <p:sp>
        <p:nvSpPr>
          <p:cNvPr id="5" name="Google Shape;309;p47">
            <a:extLst>
              <a:ext uri="{FF2B5EF4-FFF2-40B4-BE49-F238E27FC236}">
                <a16:creationId xmlns:a16="http://schemas.microsoft.com/office/drawing/2014/main" id="{6E551378-DE19-955F-700C-755DD5B1BBDC}"/>
              </a:ext>
            </a:extLst>
          </p:cNvPr>
          <p:cNvSpPr txBox="1">
            <a:spLocks/>
          </p:cNvSpPr>
          <p:nvPr/>
        </p:nvSpPr>
        <p:spPr>
          <a:xfrm>
            <a:off x="7150467" y="3950523"/>
            <a:ext cx="1427100" cy="28500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9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2pPr>
            <a:lvl3pPr marL="1371600" marR="0" lvl="2"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3pPr>
            <a:lvl4pPr marL="1828800" marR="0" lvl="3"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4pPr>
            <a:lvl5pPr marL="2286000" marR="0" lvl="4"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5pPr>
            <a:lvl6pPr marL="2743200" marR="0" lvl="5"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6pPr>
            <a:lvl7pPr marL="3200400" marR="0" lvl="6"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7pPr>
            <a:lvl8pPr marL="3657600" marR="0" lvl="7"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8pPr>
            <a:lvl9pPr marL="4114800" marR="0" lvl="8"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9pPr>
          </a:lstStyle>
          <a:p>
            <a:pPr marL="0" indent="0"/>
            <a:r>
              <a:rPr lang="en-US" sz="1200" dirty="0"/>
              <a:t>Episode 4</a:t>
            </a:r>
          </a:p>
          <a:p>
            <a:pPr marL="0" indent="0"/>
            <a:endParaRPr lang="en-US" sz="1200" dirty="0"/>
          </a:p>
          <a:p>
            <a:pPr marL="0" indent="0"/>
            <a:endParaRPr lang="en-US" sz="1200" dirty="0"/>
          </a:p>
        </p:txBody>
      </p:sp>
      <p:sp>
        <p:nvSpPr>
          <p:cNvPr id="6" name="Google Shape;309;p47">
            <a:extLst>
              <a:ext uri="{FF2B5EF4-FFF2-40B4-BE49-F238E27FC236}">
                <a16:creationId xmlns:a16="http://schemas.microsoft.com/office/drawing/2014/main" id="{93D36CCD-7AA7-18D8-749A-669F39DB8731}"/>
              </a:ext>
            </a:extLst>
          </p:cNvPr>
          <p:cNvSpPr txBox="1">
            <a:spLocks/>
          </p:cNvSpPr>
          <p:nvPr/>
        </p:nvSpPr>
        <p:spPr>
          <a:xfrm>
            <a:off x="2824270" y="3986953"/>
            <a:ext cx="4503427" cy="7926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9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2pPr>
            <a:lvl3pPr marL="1371600" marR="0" lvl="2"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3pPr>
            <a:lvl4pPr marL="1828800" marR="0" lvl="3"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4pPr>
            <a:lvl5pPr marL="2286000" marR="0" lvl="4"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5pPr>
            <a:lvl6pPr marL="2743200" marR="0" lvl="5"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6pPr>
            <a:lvl7pPr marL="3200400" marR="0" lvl="6"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7pPr>
            <a:lvl8pPr marL="3657600" marR="0" lvl="7"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8pPr>
            <a:lvl9pPr marL="4114800" marR="0" lvl="8"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9pPr>
          </a:lstStyle>
          <a:p>
            <a:pPr marL="0" indent="0"/>
            <a:r>
              <a:rPr lang="en-US" sz="1200" dirty="0"/>
              <a:t>Summary prepared by Dr. Hailey Banack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308"/>
                                        </p:tgtEl>
                                        <p:attrNameLst>
                                          <p:attrName>style.visibility</p:attrName>
                                        </p:attrNameLst>
                                      </p:cBhvr>
                                      <p:to>
                                        <p:strVal val="visible"/>
                                      </p:to>
                                    </p:set>
                                    <p:anim calcmode="lin" valueType="num">
                                      <p:cBhvr additive="base">
                                        <p:cTn id="7" dur="1000"/>
                                        <p:tgtEl>
                                          <p:spTgt spid="30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64"/>
        <p:cNvGrpSpPr/>
        <p:nvPr/>
      </p:nvGrpSpPr>
      <p:grpSpPr>
        <a:xfrm>
          <a:off x="0" y="0"/>
          <a:ext cx="0" cy="0"/>
          <a:chOff x="0" y="0"/>
          <a:chExt cx="0" cy="0"/>
        </a:xfrm>
      </p:grpSpPr>
      <p:sp>
        <p:nvSpPr>
          <p:cNvPr id="365" name="Google Shape;365;p52"/>
          <p:cNvSpPr txBox="1">
            <a:spLocks noGrp="1"/>
          </p:cNvSpPr>
          <p:nvPr>
            <p:ph type="body" idx="1"/>
          </p:nvPr>
        </p:nvSpPr>
        <p:spPr>
          <a:xfrm>
            <a:off x="2142698" y="1889256"/>
            <a:ext cx="4858603" cy="1891500"/>
          </a:xfrm>
          <a:prstGeom prst="rect">
            <a:avLst/>
          </a:prstGeom>
        </p:spPr>
        <p:txBody>
          <a:bodyPr spcFirstLastPara="1" wrap="square" lIns="91425" tIns="91425" rIns="91425" bIns="91425" anchor="t" anchorCtr="0">
            <a:noAutofit/>
          </a:bodyPr>
          <a:lstStyle/>
          <a:p>
            <a:pPr marL="0" lvl="0" indent="0">
              <a:spcAft>
                <a:spcPts val="1600"/>
              </a:spcAft>
              <a:buNone/>
            </a:pPr>
            <a:r>
              <a:rPr lang="en" sz="1200" b="1" dirty="0"/>
              <a:t>Episode Overview</a:t>
            </a:r>
            <a:r>
              <a:rPr lang="en" sz="1200" dirty="0"/>
              <a:t>: </a:t>
            </a:r>
            <a:r>
              <a:rPr lang="en-US" sz="1200" dirty="0"/>
              <a:t>In this journal club episode, we discuss one of our top 10 </a:t>
            </a:r>
            <a:r>
              <a:rPr lang="en-US" sz="1200" dirty="0" err="1"/>
              <a:t>favourite</a:t>
            </a:r>
            <a:r>
              <a:rPr lang="en-US" sz="1200" dirty="0"/>
              <a:t> epidemiology papers: “Does obesity shorten life? The importance of well-defined interventions to answer causal questions” by Miguel </a:t>
            </a:r>
            <a:r>
              <a:rPr lang="en-US" sz="1200" dirty="0" err="1"/>
              <a:t>Hernán</a:t>
            </a:r>
            <a:r>
              <a:rPr lang="en-US" sz="1200" dirty="0"/>
              <a:t> and Sarah Taubman. We talk about the consistency assumption in causal inference, why we think measurement error needs to be added to the list of assumptions for causal inference and invent a new word (“</a:t>
            </a:r>
            <a:r>
              <a:rPr lang="en-US" sz="1200" dirty="0" err="1"/>
              <a:t>statisticalize</a:t>
            </a:r>
            <a:r>
              <a:rPr lang="en-US" sz="1200" dirty="0"/>
              <a:t>”) to dismiss the notion that fancy methods can always solve our problems.</a:t>
            </a:r>
          </a:p>
          <a:p>
            <a:pPr marL="0" lvl="0" indent="0">
              <a:spcAft>
                <a:spcPts val="1600"/>
              </a:spcAft>
              <a:buNone/>
            </a:pPr>
            <a:endParaRPr lang="en-US" sz="1200" dirty="0"/>
          </a:p>
          <a:p>
            <a:pPr marL="0" lvl="0" indent="0">
              <a:spcAft>
                <a:spcPts val="1600"/>
              </a:spcAft>
              <a:buNone/>
            </a:pPr>
            <a:endParaRPr lang="en-US" sz="1200" dirty="0"/>
          </a:p>
          <a:p>
            <a:pPr marL="0" lvl="0" indent="0">
              <a:spcAft>
                <a:spcPts val="1600"/>
              </a:spcAft>
              <a:buNone/>
            </a:pPr>
            <a:endParaRPr lang="en-US" sz="1200" dirty="0"/>
          </a:p>
          <a:p>
            <a:pPr marL="0" lvl="0" indent="0">
              <a:spcAft>
                <a:spcPts val="1600"/>
              </a:spcAft>
              <a:buNone/>
            </a:pPr>
            <a:br>
              <a:rPr lang="en-US" sz="1200" dirty="0"/>
            </a:br>
            <a:br>
              <a:rPr lang="en-US" sz="1200" dirty="0"/>
            </a:br>
            <a:endParaRPr lang="en-US" sz="1200" dirty="0"/>
          </a:p>
          <a:p>
            <a:pPr marL="0" lvl="0" indent="0">
              <a:spcAft>
                <a:spcPts val="1600"/>
              </a:spcAft>
              <a:buNone/>
            </a:pPr>
            <a:endParaRPr lang="en-US" sz="1200" dirty="0"/>
          </a:p>
          <a:p>
            <a:pPr marL="0" lvl="0" indent="0">
              <a:spcAft>
                <a:spcPts val="1600"/>
              </a:spcAft>
              <a:buNone/>
            </a:pPr>
            <a:br>
              <a:rPr lang="en-US" sz="1200" dirty="0"/>
            </a:br>
            <a:endParaRPr lang="en-US" sz="1200" dirty="0"/>
          </a:p>
          <a:p>
            <a:pPr marL="0" lvl="0" indent="0">
              <a:spcAft>
                <a:spcPts val="1600"/>
              </a:spcAft>
              <a:buNone/>
            </a:pPr>
            <a:endParaRPr lang="en-US" sz="1200" dirty="0"/>
          </a:p>
          <a:p>
            <a:pPr marL="0" lvl="0" indent="0" algn="ctr" rtl="0">
              <a:spcBef>
                <a:spcPts val="0"/>
              </a:spcBef>
              <a:spcAft>
                <a:spcPts val="1600"/>
              </a:spcAft>
              <a:buNone/>
            </a:pPr>
            <a:endParaRPr sz="1200" dirty="0"/>
          </a:p>
        </p:txBody>
      </p:sp>
      <p:sp>
        <p:nvSpPr>
          <p:cNvPr id="366" name="Google Shape;366;p52"/>
          <p:cNvSpPr txBox="1">
            <a:spLocks noGrp="1"/>
          </p:cNvSpPr>
          <p:nvPr>
            <p:ph type="title"/>
          </p:nvPr>
        </p:nvSpPr>
        <p:spPr>
          <a:xfrm>
            <a:off x="2398595" y="853805"/>
            <a:ext cx="4237460" cy="739915"/>
          </a:xfrm>
          <a:prstGeom prst="rect">
            <a:avLst/>
          </a:prstGeom>
        </p:spPr>
        <p:txBody>
          <a:bodyPr spcFirstLastPara="1" wrap="square" lIns="91425" tIns="91425" rIns="91425" bIns="91425" anchor="t" anchorCtr="0">
            <a:noAutofit/>
          </a:bodyPr>
          <a:lstStyle/>
          <a:p>
            <a:pPr lvl="0">
              <a:lnSpc>
                <a:spcPct val="100000"/>
              </a:lnSpc>
            </a:pPr>
            <a:r>
              <a:rPr lang="en-US" sz="1200" dirty="0" err="1">
                <a:solidFill>
                  <a:srgbClr val="002060"/>
                </a:solidFill>
              </a:rPr>
              <a:t>Statisticalize</a:t>
            </a:r>
            <a:r>
              <a:rPr lang="en-US" sz="1200" dirty="0">
                <a:solidFill>
                  <a:srgbClr val="002060"/>
                </a:solidFill>
              </a:rPr>
              <a:t> your intervention soup: A</a:t>
            </a:r>
            <a:br>
              <a:rPr lang="en-US" sz="1200" dirty="0">
                <a:solidFill>
                  <a:srgbClr val="002060"/>
                </a:solidFill>
              </a:rPr>
            </a:br>
            <a:r>
              <a:rPr lang="en-US" sz="1200" dirty="0">
                <a:solidFill>
                  <a:srgbClr val="002060"/>
                </a:solidFill>
              </a:rPr>
              <a:t>journal club episode discussing Hernan and Taubman’s “Does obesity shorten life?”</a:t>
            </a:r>
            <a:br>
              <a:rPr lang="en-US" sz="1200" dirty="0">
                <a:solidFill>
                  <a:srgbClr val="002060"/>
                </a:solidFill>
              </a:rPr>
            </a:br>
            <a:endParaRPr lang="en-US" sz="1200" dirty="0">
              <a:solidFill>
                <a:srgbClr val="002060"/>
              </a:solidFill>
            </a:endParaRPr>
          </a:p>
        </p:txBody>
      </p:sp>
      <p:pic>
        <p:nvPicPr>
          <p:cNvPr id="2" name="Google Shape;1803;p110">
            <a:extLst>
              <a:ext uri="{FF2B5EF4-FFF2-40B4-BE49-F238E27FC236}">
                <a16:creationId xmlns:a16="http://schemas.microsoft.com/office/drawing/2014/main" id="{EE884F72-2C9E-2ACB-D452-2AAB4D0CD42B}"/>
              </a:ext>
            </a:extLst>
          </p:cNvPr>
          <p:cNvPicPr preferRelativeResize="0"/>
          <p:nvPr/>
        </p:nvPicPr>
        <p:blipFill>
          <a:blip r:embed="rId3">
            <a:alphaModFix/>
          </a:blip>
          <a:stretch>
            <a:fillRect/>
          </a:stretch>
        </p:blipFill>
        <p:spPr>
          <a:xfrm>
            <a:off x="3853406" y="1593720"/>
            <a:ext cx="1327838" cy="295536"/>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65"/>
                                        </p:tgtEl>
                                        <p:attrNameLst>
                                          <p:attrName>style.visibility</p:attrName>
                                        </p:attrNameLst>
                                      </p:cBhvr>
                                      <p:to>
                                        <p:strVal val="visible"/>
                                      </p:to>
                                    </p:set>
                                    <p:animEffect transition="in" filter="fade">
                                      <p:cBhvr>
                                        <p:cTn id="7" dur="1000"/>
                                        <p:tgtEl>
                                          <p:spTgt spid="365"/>
                                        </p:tgtEl>
                                      </p:cBhvr>
                                    </p:animEffect>
                                  </p:childTnLst>
                                </p:cTn>
                              </p:par>
                              <p:par>
                                <p:cTn id="8" presetID="10" presetClass="entr" presetSubtype="0" fill="hold" nodeType="withEffect">
                                  <p:stCondLst>
                                    <p:cond delay="0"/>
                                  </p:stCondLst>
                                  <p:childTnLst>
                                    <p:set>
                                      <p:cBhvr>
                                        <p:cTn id="9" dur="1" fill="hold">
                                          <p:stCondLst>
                                            <p:cond delay="0"/>
                                          </p:stCondLst>
                                        </p:cTn>
                                        <p:tgtEl>
                                          <p:spTgt spid="366"/>
                                        </p:tgtEl>
                                        <p:attrNameLst>
                                          <p:attrName>style.visibility</p:attrName>
                                        </p:attrNameLst>
                                      </p:cBhvr>
                                      <p:to>
                                        <p:strVal val="visible"/>
                                      </p:to>
                                    </p:set>
                                    <p:animEffect transition="in" filter="fade">
                                      <p:cBhvr>
                                        <p:cTn id="10" dur="1000"/>
                                        <p:tgtEl>
                                          <p:spTgt spid="3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pic>
        <p:nvPicPr>
          <p:cNvPr id="342" name="Google Shape;342;p50"/>
          <p:cNvPicPr preferRelativeResize="0"/>
          <p:nvPr/>
        </p:nvPicPr>
        <p:blipFill>
          <a:blip r:embed="rId3">
            <a:alphaModFix amt="86000"/>
          </a:blip>
          <a:stretch>
            <a:fillRect/>
          </a:stretch>
        </p:blipFill>
        <p:spPr>
          <a:xfrm rot="1344117">
            <a:off x="3823925" y="1324475"/>
            <a:ext cx="1496149" cy="1160650"/>
          </a:xfrm>
          <a:prstGeom prst="rect">
            <a:avLst/>
          </a:prstGeom>
          <a:noFill/>
          <a:ln>
            <a:noFill/>
          </a:ln>
        </p:spPr>
      </p:pic>
      <p:sp>
        <p:nvSpPr>
          <p:cNvPr id="343" name="Google Shape;343;p50"/>
          <p:cNvSpPr txBox="1">
            <a:spLocks noGrp="1"/>
          </p:cNvSpPr>
          <p:nvPr>
            <p:ph type="title" idx="2"/>
          </p:nvPr>
        </p:nvSpPr>
        <p:spPr>
          <a:xfrm>
            <a:off x="3778200" y="1403800"/>
            <a:ext cx="1587600" cy="1002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2000" dirty="0"/>
              <a:t>S1 E4</a:t>
            </a:r>
            <a:endParaRPr dirty="0"/>
          </a:p>
        </p:txBody>
      </p:sp>
      <p:sp>
        <p:nvSpPr>
          <p:cNvPr id="346" name="Google Shape;346;p50"/>
          <p:cNvSpPr txBox="1">
            <a:spLocks noGrp="1"/>
          </p:cNvSpPr>
          <p:nvPr>
            <p:ph type="title"/>
          </p:nvPr>
        </p:nvSpPr>
        <p:spPr>
          <a:xfrm>
            <a:off x="2673000" y="2550900"/>
            <a:ext cx="3798000" cy="815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Episode Notes</a:t>
            </a:r>
            <a:endParaRPr dirty="0"/>
          </a:p>
        </p:txBody>
      </p:sp>
      <p:pic>
        <p:nvPicPr>
          <p:cNvPr id="2" name="Google Shape;377;p53">
            <a:extLst>
              <a:ext uri="{FF2B5EF4-FFF2-40B4-BE49-F238E27FC236}">
                <a16:creationId xmlns:a16="http://schemas.microsoft.com/office/drawing/2014/main" id="{A00F8BA7-DBF1-6D65-430E-DBD03761209B}"/>
              </a:ext>
            </a:extLst>
          </p:cNvPr>
          <p:cNvPicPr preferRelativeResize="0"/>
          <p:nvPr/>
        </p:nvPicPr>
        <p:blipFill>
          <a:blip r:embed="rId4">
            <a:alphaModFix/>
          </a:blip>
          <a:stretch>
            <a:fillRect/>
          </a:stretch>
        </p:blipFill>
        <p:spPr>
          <a:xfrm rot="-695460">
            <a:off x="5631612" y="3154191"/>
            <a:ext cx="1552737" cy="1515479"/>
          </a:xfrm>
          <a:prstGeom prst="rect">
            <a:avLst/>
          </a:prstGeom>
          <a:noFill/>
          <a:ln>
            <a:noFill/>
          </a:ln>
          <a:effectLst>
            <a:outerShdw blurRad="57150" dist="19050" dir="5400000" algn="bl" rotWithShape="0">
              <a:srgbClr val="000000">
                <a:alpha val="50000"/>
              </a:srgbClr>
            </a:outerShdw>
          </a:effectLst>
        </p:spPr>
      </p:pic>
      <p:sp>
        <p:nvSpPr>
          <p:cNvPr id="5" name="Google Shape;330;p49">
            <a:extLst>
              <a:ext uri="{FF2B5EF4-FFF2-40B4-BE49-F238E27FC236}">
                <a16:creationId xmlns:a16="http://schemas.microsoft.com/office/drawing/2014/main" id="{1BCC78DA-9387-EA86-726D-86C5BEFBC9E6}"/>
              </a:ext>
            </a:extLst>
          </p:cNvPr>
          <p:cNvSpPr txBox="1">
            <a:spLocks/>
          </p:cNvSpPr>
          <p:nvPr/>
        </p:nvSpPr>
        <p:spPr>
          <a:xfrm rot="21019072">
            <a:off x="5810995" y="3667937"/>
            <a:ext cx="1320008" cy="71808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r>
              <a:rPr lang="en-US" sz="1100" dirty="0"/>
              <a:t>Includes a short summary and helpful resources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43"/>
                                        </p:tgtEl>
                                        <p:attrNameLst>
                                          <p:attrName>style.visibility</p:attrName>
                                        </p:attrNameLst>
                                      </p:cBhvr>
                                      <p:to>
                                        <p:strVal val="visible"/>
                                      </p:to>
                                    </p:set>
                                    <p:animEffect transition="in" filter="fade">
                                      <p:cBhvr>
                                        <p:cTn id="7" dur="1000"/>
                                        <p:tgtEl>
                                          <p:spTgt spid="343"/>
                                        </p:tgtEl>
                                      </p:cBhvr>
                                    </p:animEffect>
                                  </p:childTnLst>
                                </p:cTn>
                              </p:par>
                              <p:par>
                                <p:cTn id="8" presetID="2" presetClass="entr" presetSubtype="4" fill="hold" nodeType="withEffect">
                                  <p:stCondLst>
                                    <p:cond delay="0"/>
                                  </p:stCondLst>
                                  <p:childTnLst>
                                    <p:set>
                                      <p:cBhvr>
                                        <p:cTn id="9" dur="1" fill="hold">
                                          <p:stCondLst>
                                            <p:cond delay="0"/>
                                          </p:stCondLst>
                                        </p:cTn>
                                        <p:tgtEl>
                                          <p:spTgt spid="346"/>
                                        </p:tgtEl>
                                        <p:attrNameLst>
                                          <p:attrName>style.visibility</p:attrName>
                                        </p:attrNameLst>
                                      </p:cBhvr>
                                      <p:to>
                                        <p:strVal val="visible"/>
                                      </p:to>
                                    </p:set>
                                    <p:anim calcmode="lin" valueType="num">
                                      <p:cBhvr additive="base">
                                        <p:cTn id="10" dur="1000"/>
                                        <p:tgtEl>
                                          <p:spTgt spid="346"/>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1000"/>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30" name="Google Shape;330;p49"/>
          <p:cNvSpPr txBox="1">
            <a:spLocks noGrp="1"/>
          </p:cNvSpPr>
          <p:nvPr>
            <p:ph type="subTitle" idx="1"/>
          </p:nvPr>
        </p:nvSpPr>
        <p:spPr>
          <a:xfrm>
            <a:off x="589175" y="1393485"/>
            <a:ext cx="3738307" cy="2789250"/>
          </a:xfrm>
          <a:prstGeom prst="rect">
            <a:avLst/>
          </a:prstGeom>
        </p:spPr>
        <p:txBody>
          <a:bodyPr spcFirstLastPara="1" wrap="square" lIns="91425" tIns="91425" rIns="91425" bIns="91425" anchor="t" anchorCtr="0">
            <a:noAutofit/>
          </a:bodyPr>
          <a:lstStyle/>
          <a:p>
            <a:pPr marL="285750" lvl="0" indent="-285750" algn="l">
              <a:buFont typeface="Arial" panose="020B0604020202020204" pitchFamily="34" charset="0"/>
              <a:buChar char="•"/>
            </a:pPr>
            <a:r>
              <a:rPr lang="en-US" sz="1200" dirty="0"/>
              <a:t>The focus of the </a:t>
            </a:r>
            <a:r>
              <a:rPr lang="en-US" sz="1200" dirty="0" err="1"/>
              <a:t>Hernán</a:t>
            </a:r>
            <a:r>
              <a:rPr lang="en-US" sz="1200" dirty="0"/>
              <a:t> and Taubman’s paper is the consistency assumption in causal inference</a:t>
            </a:r>
          </a:p>
          <a:p>
            <a:pPr marL="285750" lvl="0" indent="-285750" algn="l">
              <a:buFont typeface="Arial" panose="020B0604020202020204" pitchFamily="34" charset="0"/>
              <a:buChar char="•"/>
            </a:pPr>
            <a:endParaRPr lang="en-US" sz="1200" dirty="0"/>
          </a:p>
          <a:p>
            <a:pPr marL="285750" lvl="0" indent="-285750" algn="l">
              <a:buFont typeface="Arial" panose="020B0604020202020204" pitchFamily="34" charset="0"/>
              <a:buChar char="•"/>
            </a:pPr>
            <a:r>
              <a:rPr lang="en-US" sz="1200" dirty="0"/>
              <a:t>The paper uses a narrative to explore the importance of well-defined interventions in studying the effects of obesity. </a:t>
            </a:r>
          </a:p>
          <a:p>
            <a:pPr marL="285750" lvl="0" indent="-285750" algn="l">
              <a:buFont typeface="Arial" panose="020B0604020202020204" pitchFamily="34" charset="0"/>
              <a:buChar char="•"/>
            </a:pPr>
            <a:endParaRPr lang="en-US" sz="1200" dirty="0"/>
          </a:p>
          <a:p>
            <a:pPr marL="285750" lvl="0" indent="-285750" algn="l">
              <a:buFont typeface="Arial" panose="020B0604020202020204" pitchFamily="34" charset="0"/>
              <a:buChar char="•"/>
            </a:pPr>
            <a:r>
              <a:rPr lang="en-US" sz="1200" dirty="0"/>
              <a:t>Researchers design three different randomized trials focusing on exercise, diet, and a combination of both, which produce different results, demonstrating that the effects of obesity cannot be understood without specifying the intervention.</a:t>
            </a:r>
          </a:p>
          <a:p>
            <a:pPr marL="285750" lvl="0" indent="-285750" algn="l">
              <a:buFont typeface="Arial" panose="020B0604020202020204" pitchFamily="34" charset="0"/>
              <a:buChar char="•"/>
            </a:pPr>
            <a:endParaRPr lang="en-US" sz="1400" dirty="0"/>
          </a:p>
          <a:p>
            <a:pPr marL="285750" lvl="0" indent="-285750" algn="l">
              <a:buFont typeface="Arial" panose="020B0604020202020204" pitchFamily="34" charset="0"/>
              <a:buChar char="•"/>
            </a:pPr>
            <a:endParaRPr lang="en-US" sz="1400" dirty="0"/>
          </a:p>
        </p:txBody>
      </p:sp>
      <p:sp>
        <p:nvSpPr>
          <p:cNvPr id="332" name="Google Shape;332;p49"/>
          <p:cNvSpPr txBox="1">
            <a:spLocks noGrp="1"/>
          </p:cNvSpPr>
          <p:nvPr>
            <p:ph type="subTitle" idx="3"/>
          </p:nvPr>
        </p:nvSpPr>
        <p:spPr>
          <a:xfrm>
            <a:off x="5340612" y="2161275"/>
            <a:ext cx="2874000" cy="716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endParaRPr dirty="0"/>
          </a:p>
          <a:p>
            <a:pPr marL="0" lvl="0" indent="0" algn="ctr" rtl="0">
              <a:spcBef>
                <a:spcPts val="0"/>
              </a:spcBef>
              <a:spcAft>
                <a:spcPts val="0"/>
              </a:spcAft>
              <a:buNone/>
            </a:pPr>
            <a:endParaRPr dirty="0"/>
          </a:p>
        </p:txBody>
      </p:sp>
      <p:sp>
        <p:nvSpPr>
          <p:cNvPr id="7" name="Title 6">
            <a:extLst>
              <a:ext uri="{FF2B5EF4-FFF2-40B4-BE49-F238E27FC236}">
                <a16:creationId xmlns:a16="http://schemas.microsoft.com/office/drawing/2014/main" id="{A90CA965-0EA5-79F4-87DA-79DAD3827EAF}"/>
              </a:ext>
            </a:extLst>
          </p:cNvPr>
          <p:cNvSpPr>
            <a:spLocks noGrp="1"/>
          </p:cNvSpPr>
          <p:nvPr>
            <p:ph type="title" idx="8"/>
          </p:nvPr>
        </p:nvSpPr>
        <p:spPr>
          <a:xfrm>
            <a:off x="491211" y="424029"/>
            <a:ext cx="3874476" cy="572700"/>
          </a:xfrm>
        </p:spPr>
        <p:txBody>
          <a:bodyPr/>
          <a:lstStyle/>
          <a:p>
            <a:r>
              <a:rPr lang="en-US" dirty="0"/>
              <a:t>Does obesity shorten life?</a:t>
            </a:r>
          </a:p>
        </p:txBody>
      </p:sp>
      <p:pic>
        <p:nvPicPr>
          <p:cNvPr id="16" name="Google Shape;1123;p91">
            <a:extLst>
              <a:ext uri="{FF2B5EF4-FFF2-40B4-BE49-F238E27FC236}">
                <a16:creationId xmlns:a16="http://schemas.microsoft.com/office/drawing/2014/main" id="{BB1E9A1C-1C81-330E-9A7A-2234ABD731BF}"/>
              </a:ext>
            </a:extLst>
          </p:cNvPr>
          <p:cNvPicPr preferRelativeResize="0"/>
          <p:nvPr/>
        </p:nvPicPr>
        <p:blipFill>
          <a:blip r:embed="rId3">
            <a:clrChange>
              <a:clrFrom>
                <a:srgbClr val="E08346">
                  <a:alpha val="12941"/>
                </a:srgbClr>
              </a:clrFrom>
              <a:clrTo>
                <a:srgbClr val="E08346">
                  <a:alpha val="0"/>
                </a:srgbClr>
              </a:clrTo>
            </a:clrChange>
            <a:alphaModFix/>
            <a:duotone>
              <a:schemeClr val="accent4">
                <a:shade val="45000"/>
                <a:satMod val="135000"/>
              </a:schemeClr>
              <a:prstClr val="white"/>
            </a:duotone>
            <a:extLst>
              <a:ext uri="{BEBA8EAE-BF5A-486C-A8C5-ECC9F3942E4B}">
                <a14:imgProps xmlns:a14="http://schemas.microsoft.com/office/drawing/2010/main">
                  <a14:imgLayer r:embed="rId4">
                    <a14:imgEffect>
                      <a14:brightnessContrast bright="40000" contrast="-40000"/>
                    </a14:imgEffect>
                  </a14:imgLayer>
                </a14:imgProps>
              </a:ext>
            </a:extLst>
          </a:blip>
          <a:stretch>
            <a:fillRect/>
          </a:stretch>
        </p:blipFill>
        <p:spPr>
          <a:xfrm>
            <a:off x="5053635" y="491407"/>
            <a:ext cx="3447953" cy="2570731"/>
          </a:xfrm>
          <a:prstGeom prst="rect">
            <a:avLst/>
          </a:prstGeom>
          <a:noFill/>
          <a:ln>
            <a:noFill/>
          </a:ln>
        </p:spPr>
      </p:pic>
      <p:sp>
        <p:nvSpPr>
          <p:cNvPr id="6" name="Google Shape;330;p49">
            <a:extLst>
              <a:ext uri="{FF2B5EF4-FFF2-40B4-BE49-F238E27FC236}">
                <a16:creationId xmlns:a16="http://schemas.microsoft.com/office/drawing/2014/main" id="{8422BDB9-2CFF-5B6D-1BA5-5D1F8484A9C8}"/>
              </a:ext>
            </a:extLst>
          </p:cNvPr>
          <p:cNvSpPr txBox="1">
            <a:spLocks/>
          </p:cNvSpPr>
          <p:nvPr/>
        </p:nvSpPr>
        <p:spPr>
          <a:xfrm>
            <a:off x="5452773" y="1497388"/>
            <a:ext cx="2535926" cy="71808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r>
              <a:rPr lang="en-US" sz="1100" dirty="0"/>
              <a:t>Important distinction between studying an exposure (obesity) and studying the effect of specific interventions (exercise, diet)</a:t>
            </a:r>
          </a:p>
          <a:p>
            <a:pPr marL="0" indent="0"/>
            <a:endParaRPr lang="en-US" sz="1100" dirty="0"/>
          </a:p>
        </p:txBody>
      </p:sp>
      <p:pic>
        <p:nvPicPr>
          <p:cNvPr id="13" name="Google Shape;997;p85">
            <a:extLst>
              <a:ext uri="{FF2B5EF4-FFF2-40B4-BE49-F238E27FC236}">
                <a16:creationId xmlns:a16="http://schemas.microsoft.com/office/drawing/2014/main" id="{C805A5B0-D50D-3797-E97A-0454C2595872}"/>
              </a:ext>
            </a:extLst>
          </p:cNvPr>
          <p:cNvPicPr preferRelativeResize="0"/>
          <p:nvPr/>
        </p:nvPicPr>
        <p:blipFill>
          <a:blip r:embed="rId5">
            <a:alphaModFix/>
            <a:biLevel thresh="75000"/>
          </a:blip>
          <a:stretch>
            <a:fillRect/>
          </a:stretch>
        </p:blipFill>
        <p:spPr>
          <a:xfrm>
            <a:off x="6521710" y="1062079"/>
            <a:ext cx="398052" cy="489510"/>
          </a:xfrm>
          <a:prstGeom prst="rect">
            <a:avLst/>
          </a:prstGeom>
          <a:noFill/>
          <a:ln>
            <a:noFill/>
          </a:ln>
        </p:spPr>
      </p:pic>
      <p:sp>
        <p:nvSpPr>
          <p:cNvPr id="17" name="Google Shape;1128;p91">
            <a:extLst>
              <a:ext uri="{FF2B5EF4-FFF2-40B4-BE49-F238E27FC236}">
                <a16:creationId xmlns:a16="http://schemas.microsoft.com/office/drawing/2014/main" id="{1E52DE4F-2864-E34E-4C43-A2DE95E32AAC}"/>
              </a:ext>
            </a:extLst>
          </p:cNvPr>
          <p:cNvSpPr/>
          <p:nvPr/>
        </p:nvSpPr>
        <p:spPr>
          <a:xfrm rot="1079510">
            <a:off x="6266505" y="409170"/>
            <a:ext cx="1022213" cy="602417"/>
          </a:xfrm>
          <a:custGeom>
            <a:avLst/>
            <a:gdLst/>
            <a:ahLst/>
            <a:cxnLst/>
            <a:rect l="l" t="t" r="r" b="b"/>
            <a:pathLst>
              <a:path w="44052" h="25961" extrusionOk="0">
                <a:moveTo>
                  <a:pt x="40035" y="0"/>
                </a:moveTo>
                <a:lnTo>
                  <a:pt x="0" y="15402"/>
                </a:lnTo>
                <a:cubicBezTo>
                  <a:pt x="0" y="15402"/>
                  <a:pt x="1513" y="15761"/>
                  <a:pt x="1873" y="16638"/>
                </a:cubicBezTo>
                <a:cubicBezTo>
                  <a:pt x="2237" y="17514"/>
                  <a:pt x="1524" y="18526"/>
                  <a:pt x="1524" y="18526"/>
                </a:cubicBezTo>
                <a:cubicBezTo>
                  <a:pt x="1524" y="18526"/>
                  <a:pt x="2999" y="18885"/>
                  <a:pt x="3380" y="19816"/>
                </a:cubicBezTo>
                <a:cubicBezTo>
                  <a:pt x="3767" y="20752"/>
                  <a:pt x="2885" y="22439"/>
                  <a:pt x="2885" y="22439"/>
                </a:cubicBezTo>
                <a:cubicBezTo>
                  <a:pt x="2885" y="22439"/>
                  <a:pt x="4447" y="23011"/>
                  <a:pt x="4703" y="23631"/>
                </a:cubicBezTo>
                <a:cubicBezTo>
                  <a:pt x="4958" y="24252"/>
                  <a:pt x="4327" y="25960"/>
                  <a:pt x="4327" y="25960"/>
                </a:cubicBezTo>
                <a:lnTo>
                  <a:pt x="44051" y="10684"/>
                </a:lnTo>
                <a:cubicBezTo>
                  <a:pt x="41510" y="9791"/>
                  <a:pt x="42609" y="7168"/>
                  <a:pt x="42609" y="7168"/>
                </a:cubicBezTo>
                <a:cubicBezTo>
                  <a:pt x="42609" y="7168"/>
                  <a:pt x="41521" y="6466"/>
                  <a:pt x="41047" y="5753"/>
                </a:cubicBezTo>
                <a:cubicBezTo>
                  <a:pt x="40574" y="5040"/>
                  <a:pt x="41434" y="3418"/>
                  <a:pt x="41434" y="3418"/>
                </a:cubicBezTo>
                <a:cubicBezTo>
                  <a:pt x="41434" y="3418"/>
                  <a:pt x="39806" y="2993"/>
                  <a:pt x="39491" y="2221"/>
                </a:cubicBezTo>
                <a:cubicBezTo>
                  <a:pt x="39175" y="1442"/>
                  <a:pt x="40035" y="0"/>
                  <a:pt x="40035" y="0"/>
                </a:cubicBezTo>
                <a:close/>
              </a:path>
            </a:pathLst>
          </a:custGeom>
          <a:solidFill>
            <a:schemeClr val="dk1">
              <a:alpha val="2678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8" name="Google Shape;668;p68">
            <a:extLst>
              <a:ext uri="{FF2B5EF4-FFF2-40B4-BE49-F238E27FC236}">
                <a16:creationId xmlns:a16="http://schemas.microsoft.com/office/drawing/2014/main" id="{73802249-7C92-9416-CFE6-109BCAA48012}"/>
              </a:ext>
            </a:extLst>
          </p:cNvPr>
          <p:cNvPicPr preferRelativeResize="0"/>
          <p:nvPr/>
        </p:nvPicPr>
        <p:blipFill>
          <a:blip r:embed="rId6">
            <a:alphaModFix amt="80000"/>
          </a:blip>
          <a:stretch>
            <a:fillRect/>
          </a:stretch>
        </p:blipFill>
        <p:spPr>
          <a:xfrm rot="-7627491" flipH="1">
            <a:off x="7390371" y="2739338"/>
            <a:ext cx="1423234" cy="645597"/>
          </a:xfrm>
          <a:prstGeom prst="rect">
            <a:avLst/>
          </a:prstGeom>
          <a:noFill/>
          <a:ln>
            <a:noFill/>
          </a:ln>
        </p:spPr>
      </p:pic>
      <p:sp>
        <p:nvSpPr>
          <p:cNvPr id="19" name="Google Shape;330;p49">
            <a:extLst>
              <a:ext uri="{FF2B5EF4-FFF2-40B4-BE49-F238E27FC236}">
                <a16:creationId xmlns:a16="http://schemas.microsoft.com/office/drawing/2014/main" id="{7CFFE5AE-207A-1684-6FEE-6F27B8D518BF}"/>
              </a:ext>
            </a:extLst>
          </p:cNvPr>
          <p:cNvSpPr txBox="1">
            <a:spLocks/>
          </p:cNvSpPr>
          <p:nvPr/>
        </p:nvSpPr>
        <p:spPr>
          <a:xfrm>
            <a:off x="4908645" y="3487661"/>
            <a:ext cx="3447953" cy="71808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r>
              <a:rPr lang="en-US" sz="2000" b="1" dirty="0"/>
              <a:t>Obesity is not a well-defined intervention</a:t>
            </a:r>
          </a:p>
          <a:p>
            <a:pPr marL="0" indent="0"/>
            <a:endParaRPr lang="en-US" sz="20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30"/>
                                        </p:tgtEl>
                                        <p:attrNameLst>
                                          <p:attrName>style.visibility</p:attrName>
                                        </p:attrNameLst>
                                      </p:cBhvr>
                                      <p:to>
                                        <p:strVal val="visible"/>
                                      </p:to>
                                    </p:set>
                                    <p:anim calcmode="lin" valueType="num">
                                      <p:cBhvr additive="base">
                                        <p:cTn id="7" dur="1000"/>
                                        <p:tgtEl>
                                          <p:spTgt spid="330"/>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332"/>
                                        </p:tgtEl>
                                        <p:attrNameLst>
                                          <p:attrName>style.visibility</p:attrName>
                                        </p:attrNameLst>
                                      </p:cBhvr>
                                      <p:to>
                                        <p:strVal val="visible"/>
                                      </p:to>
                                    </p:set>
                                    <p:anim calcmode="lin" valueType="num">
                                      <p:cBhvr additive="base">
                                        <p:cTn id="10" dur="1000"/>
                                        <p:tgtEl>
                                          <p:spTgt spid="332"/>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1000"/>
                                        <p:tgtEl>
                                          <p:spTgt spid="6"/>
                                        </p:tgtEl>
                                        <p:attrNameLst>
                                          <p:attrName>ppt_y</p:attrName>
                                        </p:attrNameLst>
                                      </p:cBhvr>
                                      <p:tavLst>
                                        <p:tav tm="0">
                                          <p:val>
                                            <p:strVal val="#ppt_y+1"/>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additive="base">
                                        <p:cTn id="16" dur="1000"/>
                                        <p:tgtEl>
                                          <p:spTgt spid="16"/>
                                        </p:tgtEl>
                                        <p:attrNameLst>
                                          <p:attrName>ppt_y</p:attrName>
                                        </p:attrNameLst>
                                      </p:cBhvr>
                                      <p:tavLst>
                                        <p:tav tm="0">
                                          <p:val>
                                            <p:strVal val="#ppt_y+1"/>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1000"/>
                                        <p:tgtEl>
                                          <p:spTgt spid="17"/>
                                        </p:tgtEl>
                                        <p:attrNameLst>
                                          <p:attrName>ppt_y</p:attrName>
                                        </p:attrNameLst>
                                      </p:cBhvr>
                                      <p:tavLst>
                                        <p:tav tm="0">
                                          <p:val>
                                            <p:strVal val="#ppt_y+1"/>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19"/>
                                        </p:tgtEl>
                                        <p:attrNameLst>
                                          <p:attrName>style.visibility</p:attrName>
                                        </p:attrNameLst>
                                      </p:cBhvr>
                                      <p:to>
                                        <p:strVal val="visible"/>
                                      </p:to>
                                    </p:set>
                                    <p:anim calcmode="lin" valueType="num">
                                      <p:cBhvr additive="base">
                                        <p:cTn id="22" dur="1000"/>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sp>
        <p:nvSpPr>
          <p:cNvPr id="346" name="Google Shape;346;p50"/>
          <p:cNvSpPr txBox="1">
            <a:spLocks noGrp="1"/>
          </p:cNvSpPr>
          <p:nvPr>
            <p:ph type="title"/>
          </p:nvPr>
        </p:nvSpPr>
        <p:spPr>
          <a:xfrm>
            <a:off x="2095500" y="965940"/>
            <a:ext cx="4953000" cy="815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800" dirty="0"/>
              <a:t>The consistency assumption</a:t>
            </a:r>
            <a:endParaRPr sz="2800" dirty="0"/>
          </a:p>
        </p:txBody>
      </p:sp>
      <p:sp>
        <p:nvSpPr>
          <p:cNvPr id="5" name="Google Shape;330;p49">
            <a:extLst>
              <a:ext uri="{FF2B5EF4-FFF2-40B4-BE49-F238E27FC236}">
                <a16:creationId xmlns:a16="http://schemas.microsoft.com/office/drawing/2014/main" id="{1BCC78DA-9387-EA86-726D-86C5BEFBC9E6}"/>
              </a:ext>
            </a:extLst>
          </p:cNvPr>
          <p:cNvSpPr txBox="1">
            <a:spLocks/>
          </p:cNvSpPr>
          <p:nvPr/>
        </p:nvSpPr>
        <p:spPr>
          <a:xfrm>
            <a:off x="2629880" y="1627466"/>
            <a:ext cx="4130858" cy="71808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r>
              <a:rPr lang="en-US" sz="1100" dirty="0"/>
              <a:t>An individual's potential outcome under her observed exposure history is precisely her observed outcome</a:t>
            </a:r>
          </a:p>
        </p:txBody>
      </p:sp>
      <p:pic>
        <p:nvPicPr>
          <p:cNvPr id="6" name="Google Shape;1756;p112">
            <a:extLst>
              <a:ext uri="{FF2B5EF4-FFF2-40B4-BE49-F238E27FC236}">
                <a16:creationId xmlns:a16="http://schemas.microsoft.com/office/drawing/2014/main" id="{801BCC4E-18CF-8DBC-6DB5-57275C18B98A}"/>
              </a:ext>
            </a:extLst>
          </p:cNvPr>
          <p:cNvPicPr preferRelativeResize="0"/>
          <p:nvPr/>
        </p:nvPicPr>
        <p:blipFill>
          <a:blip r:embed="rId3">
            <a:alphaModFix amt="80000"/>
          </a:blip>
          <a:stretch>
            <a:fillRect/>
          </a:stretch>
        </p:blipFill>
        <p:spPr>
          <a:xfrm rot="16200000" flipH="1">
            <a:off x="4300144" y="2446325"/>
            <a:ext cx="539481" cy="250849"/>
          </a:xfrm>
          <a:prstGeom prst="rect">
            <a:avLst/>
          </a:prstGeom>
          <a:noFill/>
          <a:ln>
            <a:noFill/>
          </a:ln>
        </p:spPr>
      </p:pic>
      <p:sp>
        <p:nvSpPr>
          <p:cNvPr id="7" name="Google Shape;330;p49">
            <a:extLst>
              <a:ext uri="{FF2B5EF4-FFF2-40B4-BE49-F238E27FC236}">
                <a16:creationId xmlns:a16="http://schemas.microsoft.com/office/drawing/2014/main" id="{990FF01A-A785-5AE8-2BA6-B330BAA30BC1}"/>
              </a:ext>
            </a:extLst>
          </p:cNvPr>
          <p:cNvSpPr txBox="1">
            <a:spLocks/>
          </p:cNvSpPr>
          <p:nvPr/>
        </p:nvSpPr>
        <p:spPr>
          <a:xfrm>
            <a:off x="2239977" y="2865924"/>
            <a:ext cx="4738205" cy="71808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r>
              <a:rPr lang="en-US" dirty="0"/>
              <a:t>How can a certain level of the exposure of interest be hypothetically assigned to a person exposed to a different level?</a:t>
            </a:r>
            <a:endParaRPr lang="en-US" sz="1100" dirty="0"/>
          </a:p>
        </p:txBody>
      </p:sp>
    </p:spTree>
    <p:extLst>
      <p:ext uri="{BB962C8B-B14F-4D97-AF65-F5344CB8AC3E}">
        <p14:creationId xmlns:p14="http://schemas.microsoft.com/office/powerpoint/2010/main" val="4070054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46"/>
                                        </p:tgtEl>
                                        <p:attrNameLst>
                                          <p:attrName>style.visibility</p:attrName>
                                        </p:attrNameLst>
                                      </p:cBhvr>
                                      <p:to>
                                        <p:strVal val="visible"/>
                                      </p:to>
                                    </p:set>
                                    <p:anim calcmode="lin" valueType="num">
                                      <p:cBhvr additive="base">
                                        <p:cTn id="7" dur="1000"/>
                                        <p:tgtEl>
                                          <p:spTgt spid="346"/>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 calcmode="lin" valueType="num">
                                      <p:cBhvr additive="base">
                                        <p:cTn id="10" dur="1000"/>
                                        <p:tgtEl>
                                          <p:spTgt spid="5"/>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1000"/>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pic>
        <p:nvPicPr>
          <p:cNvPr id="9" name="Google Shape;1810;p110">
            <a:extLst>
              <a:ext uri="{FF2B5EF4-FFF2-40B4-BE49-F238E27FC236}">
                <a16:creationId xmlns:a16="http://schemas.microsoft.com/office/drawing/2014/main" id="{00E14C72-A5D5-2757-3C30-F6375FCD4C47}"/>
              </a:ext>
            </a:extLst>
          </p:cNvPr>
          <p:cNvPicPr preferRelativeResize="0"/>
          <p:nvPr/>
        </p:nvPicPr>
        <p:blipFill>
          <a:blip r:embed="rId3">
            <a:alphaModFix/>
          </a:blip>
          <a:stretch>
            <a:fillRect/>
          </a:stretch>
        </p:blipFill>
        <p:spPr>
          <a:xfrm rot="16200000">
            <a:off x="1757382" y="1350095"/>
            <a:ext cx="3229705" cy="2646514"/>
          </a:xfrm>
          <a:prstGeom prst="rect">
            <a:avLst/>
          </a:prstGeom>
          <a:noFill/>
          <a:ln>
            <a:noFill/>
          </a:ln>
        </p:spPr>
      </p:pic>
      <p:sp>
        <p:nvSpPr>
          <p:cNvPr id="8" name="Google Shape;330;p49">
            <a:extLst>
              <a:ext uri="{FF2B5EF4-FFF2-40B4-BE49-F238E27FC236}">
                <a16:creationId xmlns:a16="http://schemas.microsoft.com/office/drawing/2014/main" id="{8F9E7DAF-35E4-2CB8-2F78-BE1FEE0BD268}"/>
              </a:ext>
            </a:extLst>
          </p:cNvPr>
          <p:cNvSpPr txBox="1">
            <a:spLocks/>
          </p:cNvSpPr>
          <p:nvPr/>
        </p:nvSpPr>
        <p:spPr>
          <a:xfrm>
            <a:off x="2893263" y="1549357"/>
            <a:ext cx="1567542" cy="1319073"/>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r>
              <a:rPr lang="en-US" sz="1400" dirty="0"/>
              <a:t>Researchers should design studies as if they were randomized controlled trials to provide clear actionable insights</a:t>
            </a:r>
          </a:p>
          <a:p>
            <a:pPr marL="0" indent="0"/>
            <a:endParaRPr lang="en-US" sz="1400" dirty="0"/>
          </a:p>
        </p:txBody>
      </p:sp>
      <p:sp>
        <p:nvSpPr>
          <p:cNvPr id="12" name="Google Shape;1776;p109">
            <a:extLst>
              <a:ext uri="{FF2B5EF4-FFF2-40B4-BE49-F238E27FC236}">
                <a16:creationId xmlns:a16="http://schemas.microsoft.com/office/drawing/2014/main" id="{17C70B5E-AAD5-0C52-82FE-3C6C53C83164}"/>
              </a:ext>
            </a:extLst>
          </p:cNvPr>
          <p:cNvSpPr txBox="1">
            <a:spLocks noGrp="1"/>
          </p:cNvSpPr>
          <p:nvPr>
            <p:ph type="title"/>
          </p:nvPr>
        </p:nvSpPr>
        <p:spPr>
          <a:xfrm>
            <a:off x="4925864" y="1549357"/>
            <a:ext cx="2055507" cy="6099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000" b="0" dirty="0"/>
              <a:t>Also, </a:t>
            </a:r>
            <a:r>
              <a:rPr lang="en" sz="2000" b="0"/>
              <a:t>need to </a:t>
            </a:r>
            <a:r>
              <a:rPr lang="en" sz="2000" b="0" dirty="0"/>
              <a:t>consider exchangeability, positivity, and measurement error</a:t>
            </a:r>
            <a:endParaRPr sz="2000" b="0" dirty="0"/>
          </a:p>
        </p:txBody>
      </p:sp>
    </p:spTree>
    <p:extLst>
      <p:ext uri="{BB962C8B-B14F-4D97-AF65-F5344CB8AC3E}">
        <p14:creationId xmlns:p14="http://schemas.microsoft.com/office/powerpoint/2010/main" val="4293354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sp>
        <p:nvSpPr>
          <p:cNvPr id="375" name="Google Shape;375;p53"/>
          <p:cNvSpPr txBox="1">
            <a:spLocks noGrp="1"/>
          </p:cNvSpPr>
          <p:nvPr>
            <p:ph type="title"/>
          </p:nvPr>
        </p:nvSpPr>
        <p:spPr>
          <a:xfrm>
            <a:off x="1365993" y="1079128"/>
            <a:ext cx="6910541" cy="488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100" dirty="0" err="1"/>
              <a:t>Hernán</a:t>
            </a:r>
            <a:r>
              <a:rPr lang="en-US" sz="1100" dirty="0"/>
              <a:t> MA, Taubman SL. Does obesity shorten life? The importance of well-defined interventions to answer causal questions. Int J </a:t>
            </a:r>
            <a:r>
              <a:rPr lang="en-US" sz="1100" dirty="0" err="1"/>
              <a:t>Obes</a:t>
            </a:r>
            <a:r>
              <a:rPr lang="en-US" sz="1100" dirty="0"/>
              <a:t>. 2008;32:s8-s14.</a:t>
            </a:r>
            <a:br>
              <a:rPr lang="en-US" sz="1100" dirty="0"/>
            </a:br>
            <a:br>
              <a:rPr lang="en-US" sz="1100" dirty="0"/>
            </a:br>
            <a:br>
              <a:rPr lang="en-US" sz="1100" dirty="0"/>
            </a:br>
            <a:br>
              <a:rPr lang="en-US" sz="1100" dirty="0"/>
            </a:br>
            <a:r>
              <a:rPr lang="en-US" sz="1100" dirty="0"/>
              <a:t>Cole S, </a:t>
            </a:r>
            <a:r>
              <a:rPr lang="en-US" sz="1100" dirty="0" err="1"/>
              <a:t>Frangakis</a:t>
            </a:r>
            <a:r>
              <a:rPr lang="en-US" sz="1100" dirty="0"/>
              <a:t> C. The consistency statement in causal inference: a definition or an assumption? Epidemiology. 2009; 20:3-5.</a:t>
            </a:r>
            <a:br>
              <a:rPr lang="en-US" sz="1100" dirty="0"/>
            </a:br>
            <a:br>
              <a:rPr lang="en-US" sz="1100" dirty="0"/>
            </a:br>
            <a:br>
              <a:rPr lang="en-US" sz="1100" dirty="0"/>
            </a:br>
            <a:br>
              <a:rPr lang="en-US" sz="1100" dirty="0"/>
            </a:br>
            <a:r>
              <a:rPr lang="en-US" sz="1100" dirty="0"/>
              <a:t>Robins JM, </a:t>
            </a:r>
            <a:r>
              <a:rPr lang="en-US" sz="1100" dirty="0" err="1"/>
              <a:t>Hernán</a:t>
            </a:r>
            <a:r>
              <a:rPr lang="en-US" sz="1100" dirty="0"/>
              <a:t> MA, </a:t>
            </a:r>
            <a:r>
              <a:rPr lang="en-US" sz="1100" dirty="0" err="1"/>
              <a:t>Brumback</a:t>
            </a:r>
            <a:r>
              <a:rPr lang="en-US" sz="1100" dirty="0"/>
              <a:t> B. Marginal structural models and causal inference in epidemiology. Epidemiology. 2000;11:550–560.</a:t>
            </a:r>
            <a:br>
              <a:rPr lang="en-US" sz="1100" dirty="0"/>
            </a:br>
            <a:br>
              <a:rPr lang="en-US" sz="1100" dirty="0"/>
            </a:br>
            <a:br>
              <a:rPr lang="en-US" sz="1100" dirty="0"/>
            </a:br>
            <a:br>
              <a:rPr lang="en-US" sz="1100" dirty="0"/>
            </a:br>
            <a:br>
              <a:rPr lang="en-US" sz="1100" dirty="0"/>
            </a:br>
            <a:br>
              <a:rPr lang="en-US" sz="1100" dirty="0"/>
            </a:br>
            <a:br>
              <a:rPr lang="en-US" sz="1100" dirty="0"/>
            </a:br>
            <a:br>
              <a:rPr lang="en-US" sz="1100" dirty="0"/>
            </a:br>
            <a:br>
              <a:rPr lang="en-US" sz="1100" dirty="0"/>
            </a:br>
            <a:br>
              <a:rPr lang="en-US" sz="1100" dirty="0"/>
            </a:br>
            <a:br>
              <a:rPr lang="en-US" sz="1100" dirty="0"/>
            </a:br>
            <a:br>
              <a:rPr lang="en-US" sz="1100" dirty="0"/>
            </a:br>
            <a:br>
              <a:rPr lang="en-US" sz="1100" dirty="0"/>
            </a:br>
            <a:br>
              <a:rPr lang="en-US" sz="1100" dirty="0"/>
            </a:br>
            <a:br>
              <a:rPr lang="en-US" sz="1100" dirty="0"/>
            </a:br>
            <a:endParaRPr lang="en-US" sz="1100" dirty="0"/>
          </a:p>
        </p:txBody>
      </p:sp>
      <p:sp>
        <p:nvSpPr>
          <p:cNvPr id="376" name="Google Shape;376;p53"/>
          <p:cNvSpPr txBox="1">
            <a:spLocks noGrp="1"/>
          </p:cNvSpPr>
          <p:nvPr>
            <p:ph type="subTitle" idx="1"/>
          </p:nvPr>
        </p:nvSpPr>
        <p:spPr>
          <a:xfrm>
            <a:off x="1343479" y="510320"/>
            <a:ext cx="6363720" cy="488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References discussed in this episode:</a:t>
            </a: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376"/>
                                        </p:tgtEl>
                                        <p:attrNameLst>
                                          <p:attrName>style.visibility</p:attrName>
                                        </p:attrNameLst>
                                      </p:cBhvr>
                                      <p:to>
                                        <p:strVal val="visible"/>
                                      </p:to>
                                    </p:set>
                                    <p:anim calcmode="lin" valueType="num">
                                      <p:cBhvr additive="base">
                                        <p:cTn id="7" dur="1000"/>
                                        <p:tgtEl>
                                          <p:spTgt spid="37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54"/>
        <p:cNvGrpSpPr/>
        <p:nvPr/>
      </p:nvGrpSpPr>
      <p:grpSpPr>
        <a:xfrm>
          <a:off x="0" y="0"/>
          <a:ext cx="0" cy="0"/>
          <a:chOff x="0" y="0"/>
          <a:chExt cx="0" cy="0"/>
        </a:xfrm>
      </p:grpSpPr>
      <p:sp>
        <p:nvSpPr>
          <p:cNvPr id="655" name="Google Shape;655;p67"/>
          <p:cNvSpPr txBox="1">
            <a:spLocks noGrp="1"/>
          </p:cNvSpPr>
          <p:nvPr>
            <p:ph type="title"/>
          </p:nvPr>
        </p:nvSpPr>
        <p:spPr>
          <a:xfrm>
            <a:off x="2838275" y="1309134"/>
            <a:ext cx="4001700" cy="1137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3600" dirty="0"/>
              <a:t>Acknowledgements</a:t>
            </a:r>
            <a:endParaRPr sz="3600" dirty="0"/>
          </a:p>
        </p:txBody>
      </p:sp>
      <p:sp>
        <p:nvSpPr>
          <p:cNvPr id="656" name="Google Shape;656;p67"/>
          <p:cNvSpPr txBox="1">
            <a:spLocks noGrp="1"/>
          </p:cNvSpPr>
          <p:nvPr>
            <p:ph type="body" idx="1"/>
          </p:nvPr>
        </p:nvSpPr>
        <p:spPr>
          <a:xfrm>
            <a:off x="2864232" y="2571750"/>
            <a:ext cx="4001699" cy="1574630"/>
          </a:xfrm>
          <a:prstGeom prst="rect">
            <a:avLst/>
          </a:prstGeom>
        </p:spPr>
        <p:txBody>
          <a:bodyPr spcFirstLastPara="1" wrap="square" lIns="91425" tIns="91425" rIns="91425" bIns="91425" anchor="t" anchorCtr="0">
            <a:noAutofit/>
          </a:bodyPr>
          <a:lstStyle/>
          <a:p>
            <a:pPr marL="0" lvl="0" indent="0" algn="l" rtl="0">
              <a:spcBef>
                <a:spcPts val="0"/>
              </a:spcBef>
              <a:buNone/>
            </a:pPr>
            <a:r>
              <a:rPr lang="en" sz="1400" b="1" dirty="0"/>
              <a:t>Co-hosts: </a:t>
            </a:r>
            <a:r>
              <a:rPr lang="en" sz="1400" dirty="0"/>
              <a:t>Hailey Banack, Matt Fox</a:t>
            </a:r>
          </a:p>
          <a:p>
            <a:pPr marL="0" lvl="0" indent="0" algn="l" rtl="0">
              <a:spcBef>
                <a:spcPts val="0"/>
              </a:spcBef>
              <a:buNone/>
            </a:pPr>
            <a:endParaRPr lang="en" sz="1400" dirty="0"/>
          </a:p>
          <a:p>
            <a:pPr marL="0" lvl="0" indent="0" algn="l" rtl="0">
              <a:spcBef>
                <a:spcPts val="0"/>
              </a:spcBef>
              <a:buNone/>
            </a:pPr>
            <a:endParaRPr lang="en" dirty="0"/>
          </a:p>
          <a:p>
            <a:pPr marL="0" lvl="0" indent="0" algn="l" rtl="0">
              <a:spcBef>
                <a:spcPts val="0"/>
              </a:spcBef>
              <a:buNone/>
            </a:pPr>
            <a:r>
              <a:rPr lang="en" sz="1400" dirty="0" err="1"/>
              <a:t>Mahrukh</a:t>
            </a:r>
            <a:r>
              <a:rPr lang="en" sz="1400" dirty="0"/>
              <a:t> Abid (</a:t>
            </a:r>
            <a:r>
              <a:rPr lang="en" sz="1400" dirty="0" err="1"/>
              <a:t>UofT</a:t>
            </a:r>
            <a:r>
              <a:rPr lang="en" sz="1400" dirty="0"/>
              <a:t>)</a:t>
            </a:r>
          </a:p>
          <a:p>
            <a:pPr marL="0" lvl="0" indent="0" algn="l" rtl="0">
              <a:spcBef>
                <a:spcPts val="0"/>
              </a:spcBef>
              <a:buNone/>
            </a:pPr>
            <a:r>
              <a:rPr lang="en" sz="1400" dirty="0"/>
              <a:t>Sue Bevan (SER)</a:t>
            </a:r>
          </a:p>
        </p:txBody>
      </p:sp>
      <p:pic>
        <p:nvPicPr>
          <p:cNvPr id="658" name="Google Shape;658;p67"/>
          <p:cNvPicPr preferRelativeResize="0"/>
          <p:nvPr/>
        </p:nvPicPr>
        <p:blipFill>
          <a:blip r:embed="rId3">
            <a:alphaModFix/>
          </a:blip>
          <a:stretch>
            <a:fillRect/>
          </a:stretch>
        </p:blipFill>
        <p:spPr>
          <a:xfrm>
            <a:off x="3431574" y="2171336"/>
            <a:ext cx="2610150" cy="325925"/>
          </a:xfrm>
          <a:prstGeom prst="rect">
            <a:avLst/>
          </a:prstGeom>
          <a:noFill/>
          <a:ln>
            <a:noFill/>
          </a:ln>
        </p:spPr>
      </p:pic>
      <p:pic>
        <p:nvPicPr>
          <p:cNvPr id="2" name="Google Shape;654;p70">
            <a:extLst>
              <a:ext uri="{FF2B5EF4-FFF2-40B4-BE49-F238E27FC236}">
                <a16:creationId xmlns:a16="http://schemas.microsoft.com/office/drawing/2014/main" id="{536029A9-A6D9-4677-4D5B-065146D9DF75}"/>
              </a:ext>
            </a:extLst>
          </p:cNvPr>
          <p:cNvPicPr preferRelativeResize="0"/>
          <p:nvPr/>
        </p:nvPicPr>
        <p:blipFill rotWithShape="1">
          <a:blip r:embed="rId4">
            <a:alphaModFix amt="78000"/>
          </a:blip>
          <a:srcRect l="19967"/>
          <a:stretch/>
        </p:blipFill>
        <p:spPr>
          <a:xfrm rot="3044709">
            <a:off x="2371808" y="689349"/>
            <a:ext cx="1470368" cy="758224"/>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655"/>
                                        </p:tgtEl>
                                        <p:attrNameLst>
                                          <p:attrName>style.visibility</p:attrName>
                                        </p:attrNameLst>
                                      </p:cBhvr>
                                      <p:to>
                                        <p:strVal val="visible"/>
                                      </p:to>
                                    </p:set>
                                    <p:anim calcmode="lin" valueType="num">
                                      <p:cBhvr additive="base">
                                        <p:cTn id="7" dur="1000"/>
                                        <p:tgtEl>
                                          <p:spTgt spid="655"/>
                                        </p:tgtEl>
                                        <p:attrNameLst>
                                          <p:attrName>ppt_y</p:attrName>
                                        </p:attrNameLst>
                                      </p:cBhvr>
                                      <p:tavLst>
                                        <p:tav tm="0">
                                          <p:val>
                                            <p:strVal val="#ppt_y-1"/>
                                          </p:val>
                                        </p:tav>
                                        <p:tav tm="100000">
                                          <p:val>
                                            <p:strVal val="#ppt_y"/>
                                          </p:val>
                                        </p:tav>
                                      </p:tavLst>
                                    </p:anim>
                                  </p:childTnLst>
                                </p:cTn>
                              </p:par>
                              <p:par>
                                <p:cTn id="8" presetID="2" presetClass="entr" presetSubtype="1" fill="hold" nodeType="withEffect">
                                  <p:stCondLst>
                                    <p:cond delay="0"/>
                                  </p:stCondLst>
                                  <p:childTnLst>
                                    <p:set>
                                      <p:cBhvr>
                                        <p:cTn id="9" dur="1" fill="hold">
                                          <p:stCondLst>
                                            <p:cond delay="0"/>
                                          </p:stCondLst>
                                        </p:cTn>
                                        <p:tgtEl>
                                          <p:spTgt spid="658"/>
                                        </p:tgtEl>
                                        <p:attrNameLst>
                                          <p:attrName>style.visibility</p:attrName>
                                        </p:attrNameLst>
                                      </p:cBhvr>
                                      <p:to>
                                        <p:strVal val="visible"/>
                                      </p:to>
                                    </p:set>
                                    <p:anim calcmode="lin" valueType="num">
                                      <p:cBhvr additive="base">
                                        <p:cTn id="10" dur="1000"/>
                                        <p:tgtEl>
                                          <p:spTgt spid="658"/>
                                        </p:tgtEl>
                                        <p:attrNameLst>
                                          <p:attrName>ppt_y</p:attrName>
                                        </p:attrNameLst>
                                      </p:cBhvr>
                                      <p:tavLst>
                                        <p:tav tm="0">
                                          <p:val>
                                            <p:strVal val="#ppt_y-1"/>
                                          </p:val>
                                        </p:tav>
                                        <p:tav tm="100000">
                                          <p:val>
                                            <p:strVal val="#ppt_y"/>
                                          </p:val>
                                        </p:tav>
                                      </p:tavLst>
                                    </p:anim>
                                  </p:childTnLst>
                                </p:cTn>
                              </p:par>
                              <p:par>
                                <p:cTn id="11" presetID="2" presetClass="entr" presetSubtype="1" fill="hold" nodeType="withEffect">
                                  <p:stCondLst>
                                    <p:cond delay="0"/>
                                  </p:stCondLst>
                                  <p:childTnLst>
                                    <p:set>
                                      <p:cBhvr>
                                        <p:cTn id="12" dur="1" fill="hold">
                                          <p:stCondLst>
                                            <p:cond delay="0"/>
                                          </p:stCondLst>
                                        </p:cTn>
                                        <p:tgtEl>
                                          <p:spTgt spid="656"/>
                                        </p:tgtEl>
                                        <p:attrNameLst>
                                          <p:attrName>style.visibility</p:attrName>
                                        </p:attrNameLst>
                                      </p:cBhvr>
                                      <p:to>
                                        <p:strVal val="visible"/>
                                      </p:to>
                                    </p:set>
                                    <p:anim calcmode="lin" valueType="num">
                                      <p:cBhvr additive="base">
                                        <p:cTn id="13" dur="1000"/>
                                        <p:tgtEl>
                                          <p:spTgt spid="65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otebook Lesson by Slidesgo">
  <a:themeElements>
    <a:clrScheme name="Simple Light">
      <a:dk1>
        <a:srgbClr val="595959"/>
      </a:dk1>
      <a:lt1>
        <a:srgbClr val="F13286"/>
      </a:lt1>
      <a:dk2>
        <a:srgbClr val="595959"/>
      </a:dk2>
      <a:lt2>
        <a:srgbClr val="8CB2D6"/>
      </a:lt2>
      <a:accent1>
        <a:srgbClr val="F13286"/>
      </a:accent1>
      <a:accent2>
        <a:srgbClr val="C76D03"/>
      </a:accent2>
      <a:accent3>
        <a:srgbClr val="F13286"/>
      </a:accent3>
      <a:accent4>
        <a:srgbClr val="F58435"/>
      </a:accent4>
      <a:accent5>
        <a:srgbClr val="64889E"/>
      </a:accent5>
      <a:accent6>
        <a:srgbClr val="595959"/>
      </a:accent6>
      <a:hlink>
        <a:srgbClr val="59595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78aac226-2f03-4b4d-9037-b46d56c55210}" enabled="0" method="" siteId="{78aac226-2f03-4b4d-9037-b46d56c55210}" removed="1"/>
</clbl:labelList>
</file>

<file path=docProps/app.xml><?xml version="1.0" encoding="utf-8"?>
<Properties xmlns="http://schemas.openxmlformats.org/officeDocument/2006/extended-properties" xmlns:vt="http://schemas.openxmlformats.org/officeDocument/2006/docPropsVTypes">
  <TotalTime>507</TotalTime>
  <Words>438</Words>
  <Application>Microsoft Macintosh PowerPoint</Application>
  <PresentationFormat>On-screen Show (16:9)</PresentationFormat>
  <Paragraphs>37</Paragraphs>
  <Slides>8</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Concert One</vt:lpstr>
      <vt:lpstr>Coming Soon</vt:lpstr>
      <vt:lpstr>Arial</vt:lpstr>
      <vt:lpstr>Roboto Mono Medium</vt:lpstr>
      <vt:lpstr>Anonymous Pro</vt:lpstr>
      <vt:lpstr>Notebook Lesson by Slidesgo</vt:lpstr>
      <vt:lpstr>SERious  Summaries</vt:lpstr>
      <vt:lpstr>Statisticalize your intervention soup: A journal club episode discussing Hernan and Taubman’s “Does obesity shorten life?” </vt:lpstr>
      <vt:lpstr>S1 E4</vt:lpstr>
      <vt:lpstr>Does obesity shorten life?</vt:lpstr>
      <vt:lpstr>The consistency assumption</vt:lpstr>
      <vt:lpstr>Also, need to consider exchangeability, positivity, and measurement error</vt:lpstr>
      <vt:lpstr>Hernán MA, Taubman SL. Does obesity shorten life? The importance of well-defined interventions to answer causal questions. Int J Obes. 2008;32:s8-s14.    Cole S, Frangakis C. The consistency statement in causal inference: a definition or an assumption? Epidemiology. 2009; 20:3-5.    Robins JM, Hernán MA, Brumback B. Marginal structural models and causal inference in epidemiology. Epidemiology. 2000;11:550–560.               </vt:lpstr>
      <vt:lpstr>Acknowledgements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SERious  Summaries</dc:title>
  <cp:lastModifiedBy>Hailey Banack</cp:lastModifiedBy>
  <cp:revision>2</cp:revision>
  <dcterms:modified xsi:type="dcterms:W3CDTF">2024-12-12T20:47:55Z</dcterms:modified>
</cp:coreProperties>
</file>