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92" r:id="rId1"/>
  </p:sldMasterIdLst>
  <p:notesMasterIdLst>
    <p:notesMasterId r:id="rId13"/>
  </p:notesMasterIdLst>
  <p:sldIdLst>
    <p:sldId id="256" r:id="rId2"/>
    <p:sldId id="261" r:id="rId3"/>
    <p:sldId id="259" r:id="rId4"/>
    <p:sldId id="258" r:id="rId5"/>
    <p:sldId id="313" r:id="rId6"/>
    <p:sldId id="315" r:id="rId7"/>
    <p:sldId id="316" r:id="rId8"/>
    <p:sldId id="317" r:id="rId9"/>
    <p:sldId id="262" r:id="rId10"/>
    <p:sldId id="318" r:id="rId11"/>
    <p:sldId id="276" r:id="rId12"/>
  </p:sldIdLst>
  <p:sldSz cx="9144000" cy="5143500" type="screen16x9"/>
  <p:notesSz cx="6858000" cy="9144000"/>
  <p:embeddedFontLst>
    <p:embeddedFont>
      <p:font typeface="Anonymous Pro" panose="02060609030202000504" pitchFamily="49" charset="0"/>
      <p:regular r:id="rId14"/>
      <p:bold r:id="rId15"/>
      <p:italic r:id="rId16"/>
      <p:boldItalic r:id="rId17"/>
    </p:embeddedFont>
    <p:embeddedFont>
      <p:font typeface="Coming Soon" panose="02000000000000000000" pitchFamily="2" charset="0"/>
      <p:regular r:id="rId18"/>
    </p:embeddedFont>
    <p:embeddedFont>
      <p:font typeface="Concert One" pitchFamily="2" charset="77"/>
      <p:regular r:id="rId19"/>
    </p:embeddedFont>
    <p:embeddedFont>
      <p:font typeface="Roboto Mono Medium" panose="020F0502020204030204" pitchFamily="34" charset="0"/>
      <p:regular r:id="rId20"/>
      <p:bold r:id="rId21"/>
      <p:italic r:id="rId22"/>
      <p:boldItalic r:id="rId2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19AB785-CD27-F348-AF6F-AA98CD3E82EF}" v="1" dt="2024-12-12T20:48:00.849"/>
  </p1510:revLst>
</p1510:revInfo>
</file>

<file path=ppt/tableStyles.xml><?xml version="1.0" encoding="utf-8"?>
<a:tblStyleLst xmlns:a="http://schemas.openxmlformats.org/drawingml/2006/main" def="{3816D550-F08F-4480-9878-08D45FC6B3E0}">
  <a:tblStyle styleId="{3816D550-F08F-4480-9878-08D45FC6B3E0}"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4451"/>
    <p:restoredTop sz="94665"/>
  </p:normalViewPr>
  <p:slideViewPr>
    <p:cSldViewPr snapToGrid="0">
      <p:cViewPr varScale="1">
        <p:scale>
          <a:sx n="64" d="100"/>
          <a:sy n="64" d="100"/>
        </p:scale>
        <p:origin x="176" y="1920"/>
      </p:cViewPr>
      <p:guideLst/>
    </p:cSldViewPr>
  </p:slid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font" Target="fonts/font5.fntdata"/><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font" Target="fonts/font8.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4.fntdata"/><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font" Target="fonts/font3.fntdata"/><Relationship Id="rId20" Type="http://schemas.openxmlformats.org/officeDocument/2006/relationships/font" Target="fonts/font7.fntdata"/><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font" Target="fonts/font2.fntdata"/><Relationship Id="rId23" Type="http://schemas.openxmlformats.org/officeDocument/2006/relationships/font" Target="fonts/font10.fntdata"/><Relationship Id="rId28"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font" Target="fonts/font6.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1.fntdata"/><Relationship Id="rId22" Type="http://schemas.openxmlformats.org/officeDocument/2006/relationships/font" Target="fonts/font9.fntdata"/><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iley Banack" userId="df58c6bd-3e89-4835-b83d-a52c76bdafc9" providerId="ADAL" clId="{1A1B7434-96F9-104A-A97D-7820C57A8AC4}"/>
    <pc:docChg chg="undo custSel addSld delSld modSld">
      <pc:chgData name="Hailey Banack" userId="df58c6bd-3e89-4835-b83d-a52c76bdafc9" providerId="ADAL" clId="{1A1B7434-96F9-104A-A97D-7820C57A8AC4}" dt="2024-10-24T15:13:33.146" v="1453" actId="20577"/>
      <pc:docMkLst>
        <pc:docMk/>
      </pc:docMkLst>
      <pc:sldChg chg="modSp mod">
        <pc:chgData name="Hailey Banack" userId="df58c6bd-3e89-4835-b83d-a52c76bdafc9" providerId="ADAL" clId="{1A1B7434-96F9-104A-A97D-7820C57A8AC4}" dt="2024-10-23T20:02:18.421" v="20" actId="20577"/>
        <pc:sldMkLst>
          <pc:docMk/>
          <pc:sldMk cId="0" sldId="256"/>
        </pc:sldMkLst>
        <pc:spChg chg="mod">
          <ac:chgData name="Hailey Banack" userId="df58c6bd-3e89-4835-b83d-a52c76bdafc9" providerId="ADAL" clId="{1A1B7434-96F9-104A-A97D-7820C57A8AC4}" dt="2024-10-23T20:02:18.421" v="20" actId="20577"/>
          <ac:spMkLst>
            <pc:docMk/>
            <pc:sldMk cId="0" sldId="256"/>
            <ac:spMk id="5" creationId="{6E551378-DE19-955F-700C-755DD5B1BBDC}"/>
          </ac:spMkLst>
        </pc:spChg>
        <pc:spChg chg="mod">
          <ac:chgData name="Hailey Banack" userId="df58c6bd-3e89-4835-b83d-a52c76bdafc9" providerId="ADAL" clId="{1A1B7434-96F9-104A-A97D-7820C57A8AC4}" dt="2024-10-23T20:02:15.514" v="18" actId="20577"/>
          <ac:spMkLst>
            <pc:docMk/>
            <pc:sldMk cId="0" sldId="256"/>
            <ac:spMk id="309" creationId="{00000000-0000-0000-0000-000000000000}"/>
          </ac:spMkLst>
        </pc:spChg>
      </pc:sldChg>
      <pc:sldChg chg="addSp delSp modSp mod delAnim modAnim">
        <pc:chgData name="Hailey Banack" userId="df58c6bd-3e89-4835-b83d-a52c76bdafc9" providerId="ADAL" clId="{1A1B7434-96F9-104A-A97D-7820C57A8AC4}" dt="2024-10-24T14:04:21.523" v="538" actId="1076"/>
        <pc:sldMkLst>
          <pc:docMk/>
          <pc:sldMk cId="0" sldId="258"/>
        </pc:sldMkLst>
        <pc:spChg chg="del">
          <ac:chgData name="Hailey Banack" userId="df58c6bd-3e89-4835-b83d-a52c76bdafc9" providerId="ADAL" clId="{1A1B7434-96F9-104A-A97D-7820C57A8AC4}" dt="2024-10-24T13:44:55.052" v="512" actId="478"/>
          <ac:spMkLst>
            <pc:docMk/>
            <pc:sldMk cId="0" sldId="258"/>
            <ac:spMk id="6" creationId="{8422BDB9-2CFF-5B6D-1BA5-5D1F8484A9C8}"/>
          </ac:spMkLst>
        </pc:spChg>
        <pc:spChg chg="mod">
          <ac:chgData name="Hailey Banack" userId="df58c6bd-3e89-4835-b83d-a52c76bdafc9" providerId="ADAL" clId="{1A1B7434-96F9-104A-A97D-7820C57A8AC4}" dt="2024-10-24T13:42:29.256" v="268" actId="14100"/>
          <ac:spMkLst>
            <pc:docMk/>
            <pc:sldMk cId="0" sldId="258"/>
            <ac:spMk id="7" creationId="{A90CA965-0EA5-79F4-87DA-79DAD3827EAF}"/>
          </ac:spMkLst>
        </pc:spChg>
        <pc:spChg chg="add mod">
          <ac:chgData name="Hailey Banack" userId="df58c6bd-3e89-4835-b83d-a52c76bdafc9" providerId="ADAL" clId="{1A1B7434-96F9-104A-A97D-7820C57A8AC4}" dt="2024-10-24T14:04:21.523" v="538" actId="1076"/>
          <ac:spMkLst>
            <pc:docMk/>
            <pc:sldMk cId="0" sldId="258"/>
            <ac:spMk id="10" creationId="{DF5E6799-7562-6E3C-2C79-D01B5069AE3E}"/>
          </ac:spMkLst>
        </pc:spChg>
        <pc:spChg chg="del">
          <ac:chgData name="Hailey Banack" userId="df58c6bd-3e89-4835-b83d-a52c76bdafc9" providerId="ADAL" clId="{1A1B7434-96F9-104A-A97D-7820C57A8AC4}" dt="2024-10-24T13:44:50.042" v="508" actId="478"/>
          <ac:spMkLst>
            <pc:docMk/>
            <pc:sldMk cId="0" sldId="258"/>
            <ac:spMk id="17" creationId="{1E52DE4F-2864-E34E-4C43-A2DE95E32AAC}"/>
          </ac:spMkLst>
        </pc:spChg>
        <pc:spChg chg="mod">
          <ac:chgData name="Hailey Banack" userId="df58c6bd-3e89-4835-b83d-a52c76bdafc9" providerId="ADAL" clId="{1A1B7434-96F9-104A-A97D-7820C57A8AC4}" dt="2024-10-24T13:44:46.587" v="506" actId="1076"/>
          <ac:spMkLst>
            <pc:docMk/>
            <pc:sldMk cId="0" sldId="258"/>
            <ac:spMk id="19" creationId="{7CFFE5AE-207A-1684-6FEE-6F27B8D518BF}"/>
          </ac:spMkLst>
        </pc:spChg>
        <pc:spChg chg="del mod">
          <ac:chgData name="Hailey Banack" userId="df58c6bd-3e89-4835-b83d-a52c76bdafc9" providerId="ADAL" clId="{1A1B7434-96F9-104A-A97D-7820C57A8AC4}" dt="2024-10-24T13:44:52.623" v="510" actId="478"/>
          <ac:spMkLst>
            <pc:docMk/>
            <pc:sldMk cId="0" sldId="258"/>
            <ac:spMk id="330" creationId="{00000000-0000-0000-0000-000000000000}"/>
          </ac:spMkLst>
        </pc:spChg>
        <pc:picChg chg="add mod">
          <ac:chgData name="Hailey Banack" userId="df58c6bd-3e89-4835-b83d-a52c76bdafc9" providerId="ADAL" clId="{1A1B7434-96F9-104A-A97D-7820C57A8AC4}" dt="2024-10-24T13:44:43.843" v="505" actId="1076"/>
          <ac:picMkLst>
            <pc:docMk/>
            <pc:sldMk cId="0" sldId="258"/>
            <ac:picMk id="2" creationId="{E199C678-113E-1CAC-5D74-B8031EC00AD1}"/>
          </ac:picMkLst>
        </pc:picChg>
        <pc:picChg chg="add mod">
          <ac:chgData name="Hailey Banack" userId="df58c6bd-3e89-4835-b83d-a52c76bdafc9" providerId="ADAL" clId="{1A1B7434-96F9-104A-A97D-7820C57A8AC4}" dt="2024-10-24T13:45:08.356" v="516" actId="1076"/>
          <ac:picMkLst>
            <pc:docMk/>
            <pc:sldMk cId="0" sldId="258"/>
            <ac:picMk id="3" creationId="{A63D66A3-5C77-D659-AF04-46769D7042A6}"/>
          </ac:picMkLst>
        </pc:picChg>
        <pc:picChg chg="add mod">
          <ac:chgData name="Hailey Banack" userId="df58c6bd-3e89-4835-b83d-a52c76bdafc9" providerId="ADAL" clId="{1A1B7434-96F9-104A-A97D-7820C57A8AC4}" dt="2024-10-24T13:45:05.913" v="515" actId="1076"/>
          <ac:picMkLst>
            <pc:docMk/>
            <pc:sldMk cId="0" sldId="258"/>
            <ac:picMk id="4" creationId="{70E12F0A-7AAA-0F1D-0846-0C654239249D}"/>
          </ac:picMkLst>
        </pc:picChg>
        <pc:picChg chg="add del mod">
          <ac:chgData name="Hailey Banack" userId="df58c6bd-3e89-4835-b83d-a52c76bdafc9" providerId="ADAL" clId="{1A1B7434-96F9-104A-A97D-7820C57A8AC4}" dt="2024-10-24T13:49:27.996" v="521" actId="478"/>
          <ac:picMkLst>
            <pc:docMk/>
            <pc:sldMk cId="0" sldId="258"/>
            <ac:picMk id="5" creationId="{E0E48373-2751-8BB7-000C-4373E74224F6}"/>
          </ac:picMkLst>
        </pc:picChg>
        <pc:picChg chg="add del mod">
          <ac:chgData name="Hailey Banack" userId="df58c6bd-3e89-4835-b83d-a52c76bdafc9" providerId="ADAL" clId="{1A1B7434-96F9-104A-A97D-7820C57A8AC4}" dt="2024-10-24T13:50:00.130" v="532" actId="478"/>
          <ac:picMkLst>
            <pc:docMk/>
            <pc:sldMk cId="0" sldId="258"/>
            <ac:picMk id="8" creationId="{6B4EB8A3-95FE-48DD-DB33-30F4AECAF41B}"/>
          </ac:picMkLst>
        </pc:picChg>
        <pc:picChg chg="add del mod">
          <ac:chgData name="Hailey Banack" userId="df58c6bd-3e89-4835-b83d-a52c76bdafc9" providerId="ADAL" clId="{1A1B7434-96F9-104A-A97D-7820C57A8AC4}" dt="2024-10-24T13:49:42.492" v="525" actId="478"/>
          <ac:picMkLst>
            <pc:docMk/>
            <pc:sldMk cId="0" sldId="258"/>
            <ac:picMk id="9" creationId="{DE1FF623-D039-62D7-E7AA-568D269CEBBB}"/>
          </ac:picMkLst>
        </pc:picChg>
        <pc:picChg chg="add mod">
          <ac:chgData name="Hailey Banack" userId="df58c6bd-3e89-4835-b83d-a52c76bdafc9" providerId="ADAL" clId="{1A1B7434-96F9-104A-A97D-7820C57A8AC4}" dt="2024-10-24T13:50:05.116" v="535" actId="14100"/>
          <ac:picMkLst>
            <pc:docMk/>
            <pc:sldMk cId="0" sldId="258"/>
            <ac:picMk id="11" creationId="{19907257-6AB6-4B2C-5ADF-B674BCB15484}"/>
          </ac:picMkLst>
        </pc:picChg>
        <pc:picChg chg="del">
          <ac:chgData name="Hailey Banack" userId="df58c6bd-3e89-4835-b83d-a52c76bdafc9" providerId="ADAL" clId="{1A1B7434-96F9-104A-A97D-7820C57A8AC4}" dt="2024-10-24T13:44:49.234" v="507" actId="478"/>
          <ac:picMkLst>
            <pc:docMk/>
            <pc:sldMk cId="0" sldId="258"/>
            <ac:picMk id="13" creationId="{C805A5B0-D50D-3797-E97A-0454C2595872}"/>
          </ac:picMkLst>
        </pc:picChg>
        <pc:picChg chg="del">
          <ac:chgData name="Hailey Banack" userId="df58c6bd-3e89-4835-b83d-a52c76bdafc9" providerId="ADAL" clId="{1A1B7434-96F9-104A-A97D-7820C57A8AC4}" dt="2024-10-24T13:44:50.585" v="509" actId="478"/>
          <ac:picMkLst>
            <pc:docMk/>
            <pc:sldMk cId="0" sldId="258"/>
            <ac:picMk id="16" creationId="{BB1E9A1C-1C81-330E-9A7A-2234ABD731BF}"/>
          </ac:picMkLst>
        </pc:picChg>
        <pc:picChg chg="del">
          <ac:chgData name="Hailey Banack" userId="df58c6bd-3e89-4835-b83d-a52c76bdafc9" providerId="ADAL" clId="{1A1B7434-96F9-104A-A97D-7820C57A8AC4}" dt="2024-10-24T13:44:53.399" v="511" actId="478"/>
          <ac:picMkLst>
            <pc:docMk/>
            <pc:sldMk cId="0" sldId="258"/>
            <ac:picMk id="18" creationId="{73802249-7C92-9416-CFE6-109BCAA48012}"/>
          </ac:picMkLst>
        </pc:picChg>
      </pc:sldChg>
      <pc:sldChg chg="modSp">
        <pc:chgData name="Hailey Banack" userId="df58c6bd-3e89-4835-b83d-a52c76bdafc9" providerId="ADAL" clId="{1A1B7434-96F9-104A-A97D-7820C57A8AC4}" dt="2024-10-24T13:34:02.716" v="122" actId="20577"/>
        <pc:sldMkLst>
          <pc:docMk/>
          <pc:sldMk cId="0" sldId="259"/>
        </pc:sldMkLst>
        <pc:spChg chg="mod">
          <ac:chgData name="Hailey Banack" userId="df58c6bd-3e89-4835-b83d-a52c76bdafc9" providerId="ADAL" clId="{1A1B7434-96F9-104A-A97D-7820C57A8AC4}" dt="2024-10-24T13:34:02.716" v="122" actId="20577"/>
          <ac:spMkLst>
            <pc:docMk/>
            <pc:sldMk cId="0" sldId="259"/>
            <ac:spMk id="343" creationId="{00000000-0000-0000-0000-000000000000}"/>
          </ac:spMkLst>
        </pc:spChg>
      </pc:sldChg>
      <pc:sldChg chg="addSp delSp modSp mod delAnim">
        <pc:chgData name="Hailey Banack" userId="df58c6bd-3e89-4835-b83d-a52c76bdafc9" providerId="ADAL" clId="{1A1B7434-96F9-104A-A97D-7820C57A8AC4}" dt="2024-10-24T13:33:45.592" v="120" actId="14100"/>
        <pc:sldMkLst>
          <pc:docMk/>
          <pc:sldMk cId="0" sldId="261"/>
        </pc:sldMkLst>
        <pc:spChg chg="add mod">
          <ac:chgData name="Hailey Banack" userId="df58c6bd-3e89-4835-b83d-a52c76bdafc9" providerId="ADAL" clId="{1A1B7434-96F9-104A-A97D-7820C57A8AC4}" dt="2024-10-24T13:33:45.592" v="120" actId="14100"/>
          <ac:spMkLst>
            <pc:docMk/>
            <pc:sldMk cId="0" sldId="261"/>
            <ac:spMk id="4" creationId="{0CAB4224-E412-0571-ABD5-A39634102E3D}"/>
          </ac:spMkLst>
        </pc:spChg>
        <pc:spChg chg="del">
          <ac:chgData name="Hailey Banack" userId="df58c6bd-3e89-4835-b83d-a52c76bdafc9" providerId="ADAL" clId="{1A1B7434-96F9-104A-A97D-7820C57A8AC4}" dt="2024-10-24T13:32:27.231" v="112" actId="478"/>
          <ac:spMkLst>
            <pc:docMk/>
            <pc:sldMk cId="0" sldId="261"/>
            <ac:spMk id="365" creationId="{00000000-0000-0000-0000-000000000000}"/>
          </ac:spMkLst>
        </pc:spChg>
        <pc:spChg chg="mod">
          <ac:chgData name="Hailey Banack" userId="df58c6bd-3e89-4835-b83d-a52c76bdafc9" providerId="ADAL" clId="{1A1B7434-96F9-104A-A97D-7820C57A8AC4}" dt="2024-10-23T20:02:41.827" v="111" actId="403"/>
          <ac:spMkLst>
            <pc:docMk/>
            <pc:sldMk cId="0" sldId="261"/>
            <ac:spMk id="366" creationId="{00000000-0000-0000-0000-000000000000}"/>
          </ac:spMkLst>
        </pc:spChg>
      </pc:sldChg>
      <pc:sldChg chg="addSp delSp modSp mod">
        <pc:chgData name="Hailey Banack" userId="df58c6bd-3e89-4835-b83d-a52c76bdafc9" providerId="ADAL" clId="{1A1B7434-96F9-104A-A97D-7820C57A8AC4}" dt="2024-10-24T15:13:33.146" v="1453" actId="20577"/>
        <pc:sldMkLst>
          <pc:docMk/>
          <pc:sldMk cId="0" sldId="262"/>
        </pc:sldMkLst>
        <pc:spChg chg="add del">
          <ac:chgData name="Hailey Banack" userId="df58c6bd-3e89-4835-b83d-a52c76bdafc9" providerId="ADAL" clId="{1A1B7434-96F9-104A-A97D-7820C57A8AC4}" dt="2024-10-24T15:09:46.790" v="1406" actId="22"/>
          <ac:spMkLst>
            <pc:docMk/>
            <pc:sldMk cId="0" sldId="262"/>
            <ac:spMk id="3" creationId="{EF25E754-3F2A-5F4D-A3C7-340C3D4247EA}"/>
          </ac:spMkLst>
        </pc:spChg>
        <pc:spChg chg="mod">
          <ac:chgData name="Hailey Banack" userId="df58c6bd-3e89-4835-b83d-a52c76bdafc9" providerId="ADAL" clId="{1A1B7434-96F9-104A-A97D-7820C57A8AC4}" dt="2024-10-24T15:13:33.146" v="1453" actId="20577"/>
          <ac:spMkLst>
            <pc:docMk/>
            <pc:sldMk cId="0" sldId="262"/>
            <ac:spMk id="375" creationId="{00000000-0000-0000-0000-000000000000}"/>
          </ac:spMkLst>
        </pc:spChg>
      </pc:sldChg>
      <pc:sldChg chg="addSp delSp modSp mod">
        <pc:chgData name="Hailey Banack" userId="df58c6bd-3e89-4835-b83d-a52c76bdafc9" providerId="ADAL" clId="{1A1B7434-96F9-104A-A97D-7820C57A8AC4}" dt="2024-10-24T15:13:28.714" v="1452"/>
        <pc:sldMkLst>
          <pc:docMk/>
          <pc:sldMk cId="0" sldId="276"/>
        </pc:sldMkLst>
        <pc:spChg chg="add del mod">
          <ac:chgData name="Hailey Banack" userId="df58c6bd-3e89-4835-b83d-a52c76bdafc9" providerId="ADAL" clId="{1A1B7434-96F9-104A-A97D-7820C57A8AC4}" dt="2024-10-24T15:13:28.714" v="1452"/>
          <ac:spMkLst>
            <pc:docMk/>
            <pc:sldMk cId="0" sldId="276"/>
            <ac:spMk id="3" creationId="{65779650-0C62-0C0B-4502-CA4A9A0A86CD}"/>
          </ac:spMkLst>
        </pc:spChg>
        <pc:spChg chg="mod">
          <ac:chgData name="Hailey Banack" userId="df58c6bd-3e89-4835-b83d-a52c76bdafc9" providerId="ADAL" clId="{1A1B7434-96F9-104A-A97D-7820C57A8AC4}" dt="2024-10-24T15:13:24.693" v="1450" actId="404"/>
          <ac:spMkLst>
            <pc:docMk/>
            <pc:sldMk cId="0" sldId="276"/>
            <ac:spMk id="656" creationId="{00000000-0000-0000-0000-000000000000}"/>
          </ac:spMkLst>
        </pc:spChg>
      </pc:sldChg>
      <pc:sldChg chg="addSp delSp modSp mod delAnim modAnim">
        <pc:chgData name="Hailey Banack" userId="df58c6bd-3e89-4835-b83d-a52c76bdafc9" providerId="ADAL" clId="{1A1B7434-96F9-104A-A97D-7820C57A8AC4}" dt="2024-10-24T14:15:51.167" v="651" actId="20577"/>
        <pc:sldMkLst>
          <pc:docMk/>
          <pc:sldMk cId="4070054095" sldId="313"/>
        </pc:sldMkLst>
        <pc:spChg chg="mod">
          <ac:chgData name="Hailey Banack" userId="df58c6bd-3e89-4835-b83d-a52c76bdafc9" providerId="ADAL" clId="{1A1B7434-96F9-104A-A97D-7820C57A8AC4}" dt="2024-10-24T14:10:23.561" v="624" actId="1076"/>
          <ac:spMkLst>
            <pc:docMk/>
            <pc:sldMk cId="4070054095" sldId="313"/>
            <ac:spMk id="5" creationId="{1BCC78DA-9387-EA86-726D-86C5BEFBC9E6}"/>
          </ac:spMkLst>
        </pc:spChg>
        <pc:spChg chg="del mod">
          <ac:chgData name="Hailey Banack" userId="df58c6bd-3e89-4835-b83d-a52c76bdafc9" providerId="ADAL" clId="{1A1B7434-96F9-104A-A97D-7820C57A8AC4}" dt="2024-10-24T14:05:31.844" v="575" actId="478"/>
          <ac:spMkLst>
            <pc:docMk/>
            <pc:sldMk cId="4070054095" sldId="313"/>
            <ac:spMk id="7" creationId="{990FF01A-A785-5AE8-2BA6-B330BAA30BC1}"/>
          </ac:spMkLst>
        </pc:spChg>
        <pc:spChg chg="add del mod">
          <ac:chgData name="Hailey Banack" userId="df58c6bd-3e89-4835-b83d-a52c76bdafc9" providerId="ADAL" clId="{1A1B7434-96F9-104A-A97D-7820C57A8AC4}" dt="2024-10-24T14:08:40.255" v="606"/>
          <ac:spMkLst>
            <pc:docMk/>
            <pc:sldMk cId="4070054095" sldId="313"/>
            <ac:spMk id="8" creationId="{975ED36E-9483-40E0-837B-483B63536250}"/>
          </ac:spMkLst>
        </pc:spChg>
        <pc:spChg chg="add del mod">
          <ac:chgData name="Hailey Banack" userId="df58c6bd-3e89-4835-b83d-a52c76bdafc9" providerId="ADAL" clId="{1A1B7434-96F9-104A-A97D-7820C57A8AC4}" dt="2024-10-24T14:09:11.983" v="616" actId="478"/>
          <ac:spMkLst>
            <pc:docMk/>
            <pc:sldMk cId="4070054095" sldId="313"/>
            <ac:spMk id="9" creationId="{86E36B2B-D572-A906-AC34-329BC0EC5FF2}"/>
          </ac:spMkLst>
        </pc:spChg>
        <pc:spChg chg="add mod">
          <ac:chgData name="Hailey Banack" userId="df58c6bd-3e89-4835-b83d-a52c76bdafc9" providerId="ADAL" clId="{1A1B7434-96F9-104A-A97D-7820C57A8AC4}" dt="2024-10-24T14:13:06.762" v="629" actId="1076"/>
          <ac:spMkLst>
            <pc:docMk/>
            <pc:sldMk cId="4070054095" sldId="313"/>
            <ac:spMk id="10" creationId="{7BCDBF82-E53F-BD53-FE24-F4562A38009B}"/>
          </ac:spMkLst>
        </pc:spChg>
        <pc:spChg chg="add mod">
          <ac:chgData name="Hailey Banack" userId="df58c6bd-3e89-4835-b83d-a52c76bdafc9" providerId="ADAL" clId="{1A1B7434-96F9-104A-A97D-7820C57A8AC4}" dt="2024-10-24T14:15:51.167" v="651" actId="20577"/>
          <ac:spMkLst>
            <pc:docMk/>
            <pc:sldMk cId="4070054095" sldId="313"/>
            <ac:spMk id="12" creationId="{72D5A5DB-13A9-7BCF-55A5-3374F0648431}"/>
          </ac:spMkLst>
        </pc:spChg>
        <pc:spChg chg="mod">
          <ac:chgData name="Hailey Banack" userId="df58c6bd-3e89-4835-b83d-a52c76bdafc9" providerId="ADAL" clId="{1A1B7434-96F9-104A-A97D-7820C57A8AC4}" dt="2024-10-24T14:13:12.284" v="630" actId="1076"/>
          <ac:spMkLst>
            <pc:docMk/>
            <pc:sldMk cId="4070054095" sldId="313"/>
            <ac:spMk id="346" creationId="{00000000-0000-0000-0000-000000000000}"/>
          </ac:spMkLst>
        </pc:spChg>
        <pc:picChg chg="add mod">
          <ac:chgData name="Hailey Banack" userId="df58c6bd-3e89-4835-b83d-a52c76bdafc9" providerId="ADAL" clId="{1A1B7434-96F9-104A-A97D-7820C57A8AC4}" dt="2024-10-24T14:13:02.589" v="628" actId="1076"/>
          <ac:picMkLst>
            <pc:docMk/>
            <pc:sldMk cId="4070054095" sldId="313"/>
            <ac:picMk id="2" creationId="{B113498C-B734-6DA4-D03B-0C5D02C42C5E}"/>
          </ac:picMkLst>
        </pc:picChg>
        <pc:picChg chg="add del mod">
          <ac:chgData name="Hailey Banack" userId="df58c6bd-3e89-4835-b83d-a52c76bdafc9" providerId="ADAL" clId="{1A1B7434-96F9-104A-A97D-7820C57A8AC4}" dt="2024-10-24T14:05:53.319" v="586" actId="478"/>
          <ac:picMkLst>
            <pc:docMk/>
            <pc:sldMk cId="4070054095" sldId="313"/>
            <ac:picMk id="3" creationId="{BA519FD3-CD89-A621-F09F-B4B1822C1E26}"/>
          </ac:picMkLst>
        </pc:picChg>
        <pc:picChg chg="add mod">
          <ac:chgData name="Hailey Banack" userId="df58c6bd-3e89-4835-b83d-a52c76bdafc9" providerId="ADAL" clId="{1A1B7434-96F9-104A-A97D-7820C57A8AC4}" dt="2024-10-24T14:10:17.602" v="623" actId="1076"/>
          <ac:picMkLst>
            <pc:docMk/>
            <pc:sldMk cId="4070054095" sldId="313"/>
            <ac:picMk id="4" creationId="{0747B96C-7484-46BB-CE41-DA936B65252D}"/>
          </ac:picMkLst>
        </pc:picChg>
        <pc:picChg chg="del">
          <ac:chgData name="Hailey Banack" userId="df58c6bd-3e89-4835-b83d-a52c76bdafc9" providerId="ADAL" clId="{1A1B7434-96F9-104A-A97D-7820C57A8AC4}" dt="2024-10-24T14:05:28.662" v="573" actId="478"/>
          <ac:picMkLst>
            <pc:docMk/>
            <pc:sldMk cId="4070054095" sldId="313"/>
            <ac:picMk id="6" creationId="{801BCC4E-18CF-8DBC-6DB5-57275C18B98A}"/>
          </ac:picMkLst>
        </pc:picChg>
        <pc:picChg chg="add mod">
          <ac:chgData name="Hailey Banack" userId="df58c6bd-3e89-4835-b83d-a52c76bdafc9" providerId="ADAL" clId="{1A1B7434-96F9-104A-A97D-7820C57A8AC4}" dt="2024-10-24T14:14:29.270" v="634" actId="1076"/>
          <ac:picMkLst>
            <pc:docMk/>
            <pc:sldMk cId="4070054095" sldId="313"/>
            <ac:picMk id="11" creationId="{2823C7B7-A4EB-DEC0-6E5F-2D6A6FE944C0}"/>
          </ac:picMkLst>
        </pc:picChg>
      </pc:sldChg>
      <pc:sldChg chg="del">
        <pc:chgData name="Hailey Banack" userId="df58c6bd-3e89-4835-b83d-a52c76bdafc9" providerId="ADAL" clId="{1A1B7434-96F9-104A-A97D-7820C57A8AC4}" dt="2024-10-24T14:56:54.667" v="1282" actId="2696"/>
        <pc:sldMkLst>
          <pc:docMk/>
          <pc:sldMk cId="4293354222" sldId="314"/>
        </pc:sldMkLst>
      </pc:sldChg>
      <pc:sldChg chg="addSp delSp modSp add mod delAnim modAnim">
        <pc:chgData name="Hailey Banack" userId="df58c6bd-3e89-4835-b83d-a52c76bdafc9" providerId="ADAL" clId="{1A1B7434-96F9-104A-A97D-7820C57A8AC4}" dt="2024-10-24T14:26:19.840" v="694"/>
        <pc:sldMkLst>
          <pc:docMk/>
          <pc:sldMk cId="4041389303" sldId="315"/>
        </pc:sldMkLst>
        <pc:spChg chg="add del mod">
          <ac:chgData name="Hailey Banack" userId="df58c6bd-3e89-4835-b83d-a52c76bdafc9" providerId="ADAL" clId="{1A1B7434-96F9-104A-A97D-7820C57A8AC4}" dt="2024-10-24T14:16:11.201" v="654" actId="478"/>
          <ac:spMkLst>
            <pc:docMk/>
            <pc:sldMk cId="4041389303" sldId="315"/>
            <ac:spMk id="6" creationId="{B4B45045-3BA1-7240-0C4D-E33C5DCBBC86}"/>
          </ac:spMkLst>
        </pc:spChg>
        <pc:spChg chg="del">
          <ac:chgData name="Hailey Banack" userId="df58c6bd-3e89-4835-b83d-a52c76bdafc9" providerId="ADAL" clId="{1A1B7434-96F9-104A-A97D-7820C57A8AC4}" dt="2024-10-24T14:16:09.560" v="653" actId="478"/>
          <ac:spMkLst>
            <pc:docMk/>
            <pc:sldMk cId="4041389303" sldId="315"/>
            <ac:spMk id="7" creationId="{A90CA965-0EA5-79F4-87DA-79DAD3827EAF}"/>
          </ac:spMkLst>
        </pc:spChg>
        <pc:spChg chg="add mod">
          <ac:chgData name="Hailey Banack" userId="df58c6bd-3e89-4835-b83d-a52c76bdafc9" providerId="ADAL" clId="{1A1B7434-96F9-104A-A97D-7820C57A8AC4}" dt="2024-10-24T14:26:19.840" v="694"/>
          <ac:spMkLst>
            <pc:docMk/>
            <pc:sldMk cId="4041389303" sldId="315"/>
            <ac:spMk id="9" creationId="{7E8EA870-90DE-2A6D-957A-647D094D532E}"/>
          </ac:spMkLst>
        </pc:spChg>
        <pc:spChg chg="mod">
          <ac:chgData name="Hailey Banack" userId="df58c6bd-3e89-4835-b83d-a52c76bdafc9" providerId="ADAL" clId="{1A1B7434-96F9-104A-A97D-7820C57A8AC4}" dt="2024-10-24T14:17:04.442" v="663" actId="1076"/>
          <ac:spMkLst>
            <pc:docMk/>
            <pc:sldMk cId="4041389303" sldId="315"/>
            <ac:spMk id="10" creationId="{DF5E6799-7562-6E3C-2C79-D01B5069AE3E}"/>
          </ac:spMkLst>
        </pc:spChg>
        <pc:spChg chg="del">
          <ac:chgData name="Hailey Banack" userId="df58c6bd-3e89-4835-b83d-a52c76bdafc9" providerId="ADAL" clId="{1A1B7434-96F9-104A-A97D-7820C57A8AC4}" dt="2024-10-24T14:16:12.525" v="655" actId="478"/>
          <ac:spMkLst>
            <pc:docMk/>
            <pc:sldMk cId="4041389303" sldId="315"/>
            <ac:spMk id="19" creationId="{7CFFE5AE-207A-1684-6FEE-6F27B8D518BF}"/>
          </ac:spMkLst>
        </pc:spChg>
        <pc:picChg chg="del">
          <ac:chgData name="Hailey Banack" userId="df58c6bd-3e89-4835-b83d-a52c76bdafc9" providerId="ADAL" clId="{1A1B7434-96F9-104A-A97D-7820C57A8AC4}" dt="2024-10-24T14:16:14.383" v="656" actId="478"/>
          <ac:picMkLst>
            <pc:docMk/>
            <pc:sldMk cId="4041389303" sldId="315"/>
            <ac:picMk id="2" creationId="{E199C678-113E-1CAC-5D74-B8031EC00AD1}"/>
          </ac:picMkLst>
        </pc:picChg>
        <pc:picChg chg="del">
          <ac:chgData name="Hailey Banack" userId="df58c6bd-3e89-4835-b83d-a52c76bdafc9" providerId="ADAL" clId="{1A1B7434-96F9-104A-A97D-7820C57A8AC4}" dt="2024-10-24T14:17:59.082" v="670" actId="478"/>
          <ac:picMkLst>
            <pc:docMk/>
            <pc:sldMk cId="4041389303" sldId="315"/>
            <ac:picMk id="3" creationId="{A63D66A3-5C77-D659-AF04-46769D7042A6}"/>
          </ac:picMkLst>
        </pc:picChg>
        <pc:picChg chg="del">
          <ac:chgData name="Hailey Banack" userId="df58c6bd-3e89-4835-b83d-a52c76bdafc9" providerId="ADAL" clId="{1A1B7434-96F9-104A-A97D-7820C57A8AC4}" dt="2024-10-24T14:17:57.642" v="669" actId="478"/>
          <ac:picMkLst>
            <pc:docMk/>
            <pc:sldMk cId="4041389303" sldId="315"/>
            <ac:picMk id="4" creationId="{70E12F0A-7AAA-0F1D-0846-0C654239249D}"/>
          </ac:picMkLst>
        </pc:picChg>
        <pc:picChg chg="add mod">
          <ac:chgData name="Hailey Banack" userId="df58c6bd-3e89-4835-b83d-a52c76bdafc9" providerId="ADAL" clId="{1A1B7434-96F9-104A-A97D-7820C57A8AC4}" dt="2024-10-24T14:17:01.334" v="662" actId="1076"/>
          <ac:picMkLst>
            <pc:docMk/>
            <pc:sldMk cId="4041389303" sldId="315"/>
            <ac:picMk id="8" creationId="{C3A20F85-474C-41A4-5A0F-332A9B1B9A5B}"/>
          </ac:picMkLst>
        </pc:picChg>
        <pc:picChg chg="del">
          <ac:chgData name="Hailey Banack" userId="df58c6bd-3e89-4835-b83d-a52c76bdafc9" providerId="ADAL" clId="{1A1B7434-96F9-104A-A97D-7820C57A8AC4}" dt="2024-10-24T14:17:05.924" v="664" actId="478"/>
          <ac:picMkLst>
            <pc:docMk/>
            <pc:sldMk cId="4041389303" sldId="315"/>
            <ac:picMk id="11" creationId="{19907257-6AB6-4B2C-5ADF-B674BCB15484}"/>
          </ac:picMkLst>
        </pc:picChg>
      </pc:sldChg>
      <pc:sldChg chg="addSp delSp modSp add mod delAnim modAnim">
        <pc:chgData name="Hailey Banack" userId="df58c6bd-3e89-4835-b83d-a52c76bdafc9" providerId="ADAL" clId="{1A1B7434-96F9-104A-A97D-7820C57A8AC4}" dt="2024-10-24T14:54:41.845" v="1277" actId="20577"/>
        <pc:sldMkLst>
          <pc:docMk/>
          <pc:sldMk cId="984545772" sldId="316"/>
        </pc:sldMkLst>
        <pc:spChg chg="add mod">
          <ac:chgData name="Hailey Banack" userId="df58c6bd-3e89-4835-b83d-a52c76bdafc9" providerId="ADAL" clId="{1A1B7434-96F9-104A-A97D-7820C57A8AC4}" dt="2024-10-24T14:42:41.694" v="819" actId="1076"/>
          <ac:spMkLst>
            <pc:docMk/>
            <pc:sldMk cId="984545772" sldId="316"/>
            <ac:spMk id="2" creationId="{AFD93813-8EC4-6B6C-7212-90D961B0AB4B}"/>
          </ac:spMkLst>
        </pc:spChg>
        <pc:spChg chg="add mod">
          <ac:chgData name="Hailey Banack" userId="df58c6bd-3e89-4835-b83d-a52c76bdafc9" providerId="ADAL" clId="{1A1B7434-96F9-104A-A97D-7820C57A8AC4}" dt="2024-10-24T14:41:35.926" v="818" actId="20577"/>
          <ac:spMkLst>
            <pc:docMk/>
            <pc:sldMk cId="984545772" sldId="316"/>
            <ac:spMk id="3" creationId="{5FA41857-9887-589F-EF3D-F05543A5E012}"/>
          </ac:spMkLst>
        </pc:spChg>
        <pc:spChg chg="add mod">
          <ac:chgData name="Hailey Banack" userId="df58c6bd-3e89-4835-b83d-a52c76bdafc9" providerId="ADAL" clId="{1A1B7434-96F9-104A-A97D-7820C57A8AC4}" dt="2024-10-24T14:54:41.845" v="1277" actId="20577"/>
          <ac:spMkLst>
            <pc:docMk/>
            <pc:sldMk cId="984545772" sldId="316"/>
            <ac:spMk id="5" creationId="{FE8AB8FC-CFD1-9DEE-BD59-787929B1E181}"/>
          </ac:spMkLst>
        </pc:spChg>
        <pc:spChg chg="mod">
          <ac:chgData name="Hailey Banack" userId="df58c6bd-3e89-4835-b83d-a52c76bdafc9" providerId="ADAL" clId="{1A1B7434-96F9-104A-A97D-7820C57A8AC4}" dt="2024-10-24T14:43:12.037" v="820" actId="20577"/>
          <ac:spMkLst>
            <pc:docMk/>
            <pc:sldMk cId="984545772" sldId="316"/>
            <ac:spMk id="9" creationId="{7E8EA870-90DE-2A6D-957A-647D094D532E}"/>
          </ac:spMkLst>
        </pc:spChg>
        <pc:spChg chg="del">
          <ac:chgData name="Hailey Banack" userId="df58c6bd-3e89-4835-b83d-a52c76bdafc9" providerId="ADAL" clId="{1A1B7434-96F9-104A-A97D-7820C57A8AC4}" dt="2024-10-24T14:28:00.103" v="696" actId="478"/>
          <ac:spMkLst>
            <pc:docMk/>
            <pc:sldMk cId="984545772" sldId="316"/>
            <ac:spMk id="10" creationId="{DF5E6799-7562-6E3C-2C79-D01B5069AE3E}"/>
          </ac:spMkLst>
        </pc:spChg>
        <pc:picChg chg="add mod">
          <ac:chgData name="Hailey Banack" userId="df58c6bd-3e89-4835-b83d-a52c76bdafc9" providerId="ADAL" clId="{1A1B7434-96F9-104A-A97D-7820C57A8AC4}" dt="2024-10-24T14:53:59.871" v="1271" actId="14100"/>
          <ac:picMkLst>
            <pc:docMk/>
            <pc:sldMk cId="984545772" sldId="316"/>
            <ac:picMk id="4" creationId="{555D9F92-FDC3-B7DF-6FA4-66781BE8B5B2}"/>
          </ac:picMkLst>
        </pc:picChg>
        <pc:picChg chg="del">
          <ac:chgData name="Hailey Banack" userId="df58c6bd-3e89-4835-b83d-a52c76bdafc9" providerId="ADAL" clId="{1A1B7434-96F9-104A-A97D-7820C57A8AC4}" dt="2024-10-24T14:28:00.972" v="697" actId="478"/>
          <ac:picMkLst>
            <pc:docMk/>
            <pc:sldMk cId="984545772" sldId="316"/>
            <ac:picMk id="8" creationId="{C3A20F85-474C-41A4-5A0F-332A9B1B9A5B}"/>
          </ac:picMkLst>
        </pc:picChg>
      </pc:sldChg>
      <pc:sldChg chg="delSp add del mod delAnim">
        <pc:chgData name="Hailey Banack" userId="df58c6bd-3e89-4835-b83d-a52c76bdafc9" providerId="ADAL" clId="{1A1B7434-96F9-104A-A97D-7820C57A8AC4}" dt="2024-10-24T14:56:52.111" v="1281" actId="2696"/>
        <pc:sldMkLst>
          <pc:docMk/>
          <pc:sldMk cId="3022791644" sldId="317"/>
        </pc:sldMkLst>
        <pc:spChg chg="del">
          <ac:chgData name="Hailey Banack" userId="df58c6bd-3e89-4835-b83d-a52c76bdafc9" providerId="ADAL" clId="{1A1B7434-96F9-104A-A97D-7820C57A8AC4}" dt="2024-10-24T14:56:37.492" v="1280" actId="478"/>
          <ac:spMkLst>
            <pc:docMk/>
            <pc:sldMk cId="3022791644" sldId="317"/>
            <ac:spMk id="2" creationId="{AFD93813-8EC4-6B6C-7212-90D961B0AB4B}"/>
          </ac:spMkLst>
        </pc:spChg>
        <pc:spChg chg="del">
          <ac:chgData name="Hailey Banack" userId="df58c6bd-3e89-4835-b83d-a52c76bdafc9" providerId="ADAL" clId="{1A1B7434-96F9-104A-A97D-7820C57A8AC4}" dt="2024-10-24T14:56:34.552" v="1279" actId="478"/>
          <ac:spMkLst>
            <pc:docMk/>
            <pc:sldMk cId="3022791644" sldId="317"/>
            <ac:spMk id="3" creationId="{5FA41857-9887-589F-EF3D-F05543A5E012}"/>
          </ac:spMkLst>
        </pc:spChg>
      </pc:sldChg>
      <pc:sldChg chg="addSp modSp add mod">
        <pc:chgData name="Hailey Banack" userId="df58c6bd-3e89-4835-b83d-a52c76bdafc9" providerId="ADAL" clId="{1A1B7434-96F9-104A-A97D-7820C57A8AC4}" dt="2024-10-24T15:08:29.702" v="1398" actId="1076"/>
        <pc:sldMkLst>
          <pc:docMk/>
          <pc:sldMk cId="3083815969" sldId="317"/>
        </pc:sldMkLst>
        <pc:spChg chg="mod">
          <ac:chgData name="Hailey Banack" userId="df58c6bd-3e89-4835-b83d-a52c76bdafc9" providerId="ADAL" clId="{1A1B7434-96F9-104A-A97D-7820C57A8AC4}" dt="2024-10-24T15:07:57.610" v="1386" actId="1076"/>
          <ac:spMkLst>
            <pc:docMk/>
            <pc:sldMk cId="3083815969" sldId="317"/>
            <ac:spMk id="375" creationId="{00000000-0000-0000-0000-000000000000}"/>
          </ac:spMkLst>
        </pc:spChg>
        <pc:spChg chg="mod">
          <ac:chgData name="Hailey Banack" userId="df58c6bd-3e89-4835-b83d-a52c76bdafc9" providerId="ADAL" clId="{1A1B7434-96F9-104A-A97D-7820C57A8AC4}" dt="2024-10-24T14:57:24.835" v="1343" actId="20577"/>
          <ac:spMkLst>
            <pc:docMk/>
            <pc:sldMk cId="3083815969" sldId="317"/>
            <ac:spMk id="376" creationId="{00000000-0000-0000-0000-000000000000}"/>
          </ac:spMkLst>
        </pc:spChg>
        <pc:picChg chg="add mod">
          <ac:chgData name="Hailey Banack" userId="df58c6bd-3e89-4835-b83d-a52c76bdafc9" providerId="ADAL" clId="{1A1B7434-96F9-104A-A97D-7820C57A8AC4}" dt="2024-10-24T15:08:13.709" v="1390" actId="14100"/>
          <ac:picMkLst>
            <pc:docMk/>
            <pc:sldMk cId="3083815969" sldId="317"/>
            <ac:picMk id="2" creationId="{5FD6FF37-682A-47E2-7309-AD46E415C397}"/>
          </ac:picMkLst>
        </pc:picChg>
        <pc:picChg chg="add mod">
          <ac:chgData name="Hailey Banack" userId="df58c6bd-3e89-4835-b83d-a52c76bdafc9" providerId="ADAL" clId="{1A1B7434-96F9-104A-A97D-7820C57A8AC4}" dt="2024-10-24T15:08:29.702" v="1398" actId="1076"/>
          <ac:picMkLst>
            <pc:docMk/>
            <pc:sldMk cId="3083815969" sldId="317"/>
            <ac:picMk id="3" creationId="{2A006D99-217A-9F27-16FC-607D29BCF693}"/>
          </ac:picMkLst>
        </pc:picChg>
        <pc:picChg chg="add mod">
          <ac:chgData name="Hailey Banack" userId="df58c6bd-3e89-4835-b83d-a52c76bdafc9" providerId="ADAL" clId="{1A1B7434-96F9-104A-A97D-7820C57A8AC4}" dt="2024-10-24T15:08:26.833" v="1397" actId="1076"/>
          <ac:picMkLst>
            <pc:docMk/>
            <pc:sldMk cId="3083815969" sldId="317"/>
            <ac:picMk id="4" creationId="{38BBBAC9-1A51-9BE8-F3A8-968826D65F4A}"/>
          </ac:picMkLst>
        </pc:picChg>
        <pc:picChg chg="add mod">
          <ac:chgData name="Hailey Banack" userId="df58c6bd-3e89-4835-b83d-a52c76bdafc9" providerId="ADAL" clId="{1A1B7434-96F9-104A-A97D-7820C57A8AC4}" dt="2024-10-24T15:08:24.217" v="1396" actId="1076"/>
          <ac:picMkLst>
            <pc:docMk/>
            <pc:sldMk cId="3083815969" sldId="317"/>
            <ac:picMk id="5" creationId="{C475991E-7A47-402C-9D62-A83FFEB26D49}"/>
          </ac:picMkLst>
        </pc:picChg>
        <pc:picChg chg="add mod">
          <ac:chgData name="Hailey Banack" userId="df58c6bd-3e89-4835-b83d-a52c76bdafc9" providerId="ADAL" clId="{1A1B7434-96F9-104A-A97D-7820C57A8AC4}" dt="2024-10-24T15:08:21.513" v="1395" actId="1076"/>
          <ac:picMkLst>
            <pc:docMk/>
            <pc:sldMk cId="3083815969" sldId="317"/>
            <ac:picMk id="6" creationId="{0A260F75-D949-52B1-4057-D698DCE248E0}"/>
          </ac:picMkLst>
        </pc:picChg>
      </pc:sldChg>
      <pc:sldChg chg="modSp add mod">
        <pc:chgData name="Hailey Banack" userId="df58c6bd-3e89-4835-b83d-a52c76bdafc9" providerId="ADAL" clId="{1A1B7434-96F9-104A-A97D-7820C57A8AC4}" dt="2024-10-24T15:10:09.055" v="1411" actId="1076"/>
        <pc:sldMkLst>
          <pc:docMk/>
          <pc:sldMk cId="896762470" sldId="318"/>
        </pc:sldMkLst>
        <pc:spChg chg="mod">
          <ac:chgData name="Hailey Banack" userId="df58c6bd-3e89-4835-b83d-a52c76bdafc9" providerId="ADAL" clId="{1A1B7434-96F9-104A-A97D-7820C57A8AC4}" dt="2024-10-24T15:10:09.055" v="1411" actId="1076"/>
          <ac:spMkLst>
            <pc:docMk/>
            <pc:sldMk cId="896762470" sldId="318"/>
            <ac:spMk id="375" creationId="{00000000-0000-0000-0000-000000000000}"/>
          </ac:spMkLst>
        </pc:spChg>
      </pc:sldChg>
    </pc:docChg>
  </pc:docChgLst>
  <pc:docChgLst>
    <pc:chgData name="Hailey Banack" userId="df58c6bd-3e89-4835-b83d-a52c76bdafc9" providerId="ADAL" clId="{419AB785-CD27-F348-AF6F-AA98CD3E82EF}"/>
    <pc:docChg chg="modSld">
      <pc:chgData name="Hailey Banack" userId="df58c6bd-3e89-4835-b83d-a52c76bdafc9" providerId="ADAL" clId="{419AB785-CD27-F348-AF6F-AA98CD3E82EF}" dt="2024-12-12T20:48:00.849" v="0"/>
      <pc:docMkLst>
        <pc:docMk/>
      </pc:docMkLst>
      <pc:sldChg chg="addSp modSp">
        <pc:chgData name="Hailey Banack" userId="df58c6bd-3e89-4835-b83d-a52c76bdafc9" providerId="ADAL" clId="{419AB785-CD27-F348-AF6F-AA98CD3E82EF}" dt="2024-12-12T20:48:00.849" v="0"/>
        <pc:sldMkLst>
          <pc:docMk/>
          <pc:sldMk cId="0" sldId="256"/>
        </pc:sldMkLst>
        <pc:spChg chg="add mod">
          <ac:chgData name="Hailey Banack" userId="df58c6bd-3e89-4835-b83d-a52c76bdafc9" providerId="ADAL" clId="{419AB785-CD27-F348-AF6F-AA98CD3E82EF}" dt="2024-12-12T20:48:00.849" v="0"/>
          <ac:spMkLst>
            <pc:docMk/>
            <pc:sldMk cId="0" sldId="256"/>
            <ac:spMk id="6" creationId="{E9E6F25D-3EB2-5B1C-539C-96F28C8A459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4"/>
        <p:cNvGrpSpPr/>
        <p:nvPr/>
      </p:nvGrpSpPr>
      <p:grpSpPr>
        <a:xfrm>
          <a:off x="0" y="0"/>
          <a:ext cx="0" cy="0"/>
          <a:chOff x="0" y="0"/>
          <a:chExt cx="0" cy="0"/>
        </a:xfrm>
      </p:grpSpPr>
      <p:sp>
        <p:nvSpPr>
          <p:cNvPr id="305" name="Google Shape;305;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6" name="Google Shape;306;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1"/>
        <p:cNvGrpSpPr/>
        <p:nvPr/>
      </p:nvGrpSpPr>
      <p:grpSpPr>
        <a:xfrm>
          <a:off x="0" y="0"/>
          <a:ext cx="0" cy="0"/>
          <a:chOff x="0" y="0"/>
          <a:chExt cx="0" cy="0"/>
        </a:xfrm>
      </p:grpSpPr>
      <p:sp>
        <p:nvSpPr>
          <p:cNvPr id="372" name="Google Shape;372;g853034354b_0_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73" name="Google Shape;373;g853034354b_0_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6850853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1"/>
        <p:cNvGrpSpPr/>
        <p:nvPr/>
      </p:nvGrpSpPr>
      <p:grpSpPr>
        <a:xfrm>
          <a:off x="0" y="0"/>
          <a:ext cx="0" cy="0"/>
          <a:chOff x="0" y="0"/>
          <a:chExt cx="0" cy="0"/>
        </a:xfrm>
      </p:grpSpPr>
      <p:sp>
        <p:nvSpPr>
          <p:cNvPr id="652" name="Google Shape;652;g853034354b_0_2476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3" name="Google Shape;653;g853034354b_0_2476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1"/>
        <p:cNvGrpSpPr/>
        <p:nvPr/>
      </p:nvGrpSpPr>
      <p:grpSpPr>
        <a:xfrm>
          <a:off x="0" y="0"/>
          <a:ext cx="0" cy="0"/>
          <a:chOff x="0" y="0"/>
          <a:chExt cx="0" cy="0"/>
        </a:xfrm>
      </p:grpSpPr>
      <p:sp>
        <p:nvSpPr>
          <p:cNvPr id="362" name="Google Shape;362;g1209571f4d9_0_58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63" name="Google Shape;363;g1209571f4d9_0_58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8"/>
        <p:cNvGrpSpPr/>
        <p:nvPr/>
      </p:nvGrpSpPr>
      <p:grpSpPr>
        <a:xfrm>
          <a:off x="0" y="0"/>
          <a:ext cx="0" cy="0"/>
          <a:chOff x="0" y="0"/>
          <a:chExt cx="0" cy="0"/>
        </a:xfrm>
      </p:grpSpPr>
      <p:sp>
        <p:nvSpPr>
          <p:cNvPr id="339" name="Google Shape;339;g853034354b_0_6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40" name="Google Shape;340;g853034354b_0_6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2"/>
        <p:cNvGrpSpPr/>
        <p:nvPr/>
      </p:nvGrpSpPr>
      <p:grpSpPr>
        <a:xfrm>
          <a:off x="0" y="0"/>
          <a:ext cx="0" cy="0"/>
          <a:chOff x="0" y="0"/>
          <a:chExt cx="0" cy="0"/>
        </a:xfrm>
      </p:grpSpPr>
      <p:sp>
        <p:nvSpPr>
          <p:cNvPr id="323" name="Google Shape;323;g777e314435_0_2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4" name="Google Shape;324;g777e314435_0_2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8"/>
        <p:cNvGrpSpPr/>
        <p:nvPr/>
      </p:nvGrpSpPr>
      <p:grpSpPr>
        <a:xfrm>
          <a:off x="0" y="0"/>
          <a:ext cx="0" cy="0"/>
          <a:chOff x="0" y="0"/>
          <a:chExt cx="0" cy="0"/>
        </a:xfrm>
      </p:grpSpPr>
      <p:sp>
        <p:nvSpPr>
          <p:cNvPr id="339" name="Google Shape;339;g853034354b_0_6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40" name="Google Shape;340;g853034354b_0_6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9137417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2"/>
        <p:cNvGrpSpPr/>
        <p:nvPr/>
      </p:nvGrpSpPr>
      <p:grpSpPr>
        <a:xfrm>
          <a:off x="0" y="0"/>
          <a:ext cx="0" cy="0"/>
          <a:chOff x="0" y="0"/>
          <a:chExt cx="0" cy="0"/>
        </a:xfrm>
      </p:grpSpPr>
      <p:sp>
        <p:nvSpPr>
          <p:cNvPr id="323" name="Google Shape;323;g777e314435_0_2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4" name="Google Shape;324;g777e314435_0_2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1253837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2"/>
        <p:cNvGrpSpPr/>
        <p:nvPr/>
      </p:nvGrpSpPr>
      <p:grpSpPr>
        <a:xfrm>
          <a:off x="0" y="0"/>
          <a:ext cx="0" cy="0"/>
          <a:chOff x="0" y="0"/>
          <a:chExt cx="0" cy="0"/>
        </a:xfrm>
      </p:grpSpPr>
      <p:sp>
        <p:nvSpPr>
          <p:cNvPr id="323" name="Google Shape;323;g777e314435_0_2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4" name="Google Shape;324;g777e314435_0_2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0674642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1"/>
        <p:cNvGrpSpPr/>
        <p:nvPr/>
      </p:nvGrpSpPr>
      <p:grpSpPr>
        <a:xfrm>
          <a:off x="0" y="0"/>
          <a:ext cx="0" cy="0"/>
          <a:chOff x="0" y="0"/>
          <a:chExt cx="0" cy="0"/>
        </a:xfrm>
      </p:grpSpPr>
      <p:sp>
        <p:nvSpPr>
          <p:cNvPr id="372" name="Google Shape;372;g853034354b_0_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73" name="Google Shape;373;g853034354b_0_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5963132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1"/>
        <p:cNvGrpSpPr/>
        <p:nvPr/>
      </p:nvGrpSpPr>
      <p:grpSpPr>
        <a:xfrm>
          <a:off x="0" y="0"/>
          <a:ext cx="0" cy="0"/>
          <a:chOff x="0" y="0"/>
          <a:chExt cx="0" cy="0"/>
        </a:xfrm>
      </p:grpSpPr>
      <p:sp>
        <p:nvSpPr>
          <p:cNvPr id="372" name="Google Shape;372;g853034354b_0_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73" name="Google Shape;373;g853034354b_0_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pic>
        <p:nvPicPr>
          <p:cNvPr id="9" name="Google Shape;9;p2"/>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10" name="Google Shape;10;p2"/>
          <p:cNvPicPr preferRelativeResize="0"/>
          <p:nvPr/>
        </p:nvPicPr>
        <p:blipFill rotWithShape="1">
          <a:blip r:embed="rId3">
            <a:alphaModFix/>
          </a:blip>
          <a:srcRect b="61089"/>
          <a:stretch/>
        </p:blipFill>
        <p:spPr>
          <a:xfrm rot="-620881">
            <a:off x="1853551" y="40483"/>
            <a:ext cx="2068426" cy="1772790"/>
          </a:xfrm>
          <a:prstGeom prst="rect">
            <a:avLst/>
          </a:prstGeom>
          <a:noFill/>
          <a:ln>
            <a:noFill/>
          </a:ln>
        </p:spPr>
      </p:pic>
      <p:pic>
        <p:nvPicPr>
          <p:cNvPr id="11" name="Google Shape;11;p2"/>
          <p:cNvPicPr preferRelativeResize="0"/>
          <p:nvPr/>
        </p:nvPicPr>
        <p:blipFill rotWithShape="1">
          <a:blip r:embed="rId4">
            <a:alphaModFix/>
          </a:blip>
          <a:srcRect r="1545" b="6838"/>
          <a:stretch/>
        </p:blipFill>
        <p:spPr>
          <a:xfrm>
            <a:off x="1047887" y="524012"/>
            <a:ext cx="7048226" cy="4102024"/>
          </a:xfrm>
          <a:prstGeom prst="rect">
            <a:avLst/>
          </a:prstGeom>
          <a:noFill/>
          <a:ln>
            <a:noFill/>
          </a:ln>
        </p:spPr>
      </p:pic>
      <p:pic>
        <p:nvPicPr>
          <p:cNvPr id="12" name="Google Shape;12;p2"/>
          <p:cNvPicPr preferRelativeResize="0"/>
          <p:nvPr/>
        </p:nvPicPr>
        <p:blipFill>
          <a:blip r:embed="rId5">
            <a:alphaModFix/>
          </a:blip>
          <a:stretch>
            <a:fillRect/>
          </a:stretch>
        </p:blipFill>
        <p:spPr>
          <a:xfrm>
            <a:off x="1593925" y="2989525"/>
            <a:ext cx="1584774" cy="1852801"/>
          </a:xfrm>
          <a:prstGeom prst="rect">
            <a:avLst/>
          </a:prstGeom>
          <a:noFill/>
          <a:ln>
            <a:noFill/>
          </a:ln>
          <a:effectLst>
            <a:outerShdw blurRad="57150" dist="19050" dir="3300000" algn="bl" rotWithShape="0">
              <a:srgbClr val="000000">
                <a:alpha val="34000"/>
              </a:srgbClr>
            </a:outerShdw>
          </a:effectLst>
        </p:spPr>
      </p:pic>
      <p:sp>
        <p:nvSpPr>
          <p:cNvPr id="13" name="Google Shape;13;p2"/>
          <p:cNvSpPr txBox="1">
            <a:spLocks noGrp="1"/>
          </p:cNvSpPr>
          <p:nvPr>
            <p:ph type="ctrTitle"/>
          </p:nvPr>
        </p:nvSpPr>
        <p:spPr>
          <a:xfrm>
            <a:off x="1532100" y="1728423"/>
            <a:ext cx="6079800" cy="1655100"/>
          </a:xfrm>
          <a:prstGeom prst="rect">
            <a:avLst/>
          </a:prstGeom>
        </p:spPr>
        <p:txBody>
          <a:bodyPr spcFirstLastPara="1" wrap="square" lIns="91425" tIns="91425" rIns="91425" bIns="91425" anchor="b" anchorCtr="0">
            <a:noAutofit/>
          </a:bodyPr>
          <a:lstStyle>
            <a:lvl1pPr lvl="0" algn="ctr">
              <a:lnSpc>
                <a:spcPct val="80000"/>
              </a:lnSpc>
              <a:spcBef>
                <a:spcPts val="0"/>
              </a:spcBef>
              <a:spcAft>
                <a:spcPts val="0"/>
              </a:spcAft>
              <a:buSzPts val="6000"/>
              <a:buNone/>
              <a:defRPr sz="6000"/>
            </a:lvl1pPr>
            <a:lvl2pPr lvl="1" algn="ctr">
              <a:lnSpc>
                <a:spcPct val="80000"/>
              </a:lnSpc>
              <a:spcBef>
                <a:spcPts val="0"/>
              </a:spcBef>
              <a:spcAft>
                <a:spcPts val="0"/>
              </a:spcAft>
              <a:buClr>
                <a:srgbClr val="0B5394"/>
              </a:buClr>
              <a:buSzPts val="6000"/>
              <a:buNone/>
              <a:defRPr sz="6000">
                <a:solidFill>
                  <a:srgbClr val="0B5394"/>
                </a:solidFill>
              </a:defRPr>
            </a:lvl2pPr>
            <a:lvl3pPr lvl="2" algn="ctr">
              <a:lnSpc>
                <a:spcPct val="80000"/>
              </a:lnSpc>
              <a:spcBef>
                <a:spcPts val="0"/>
              </a:spcBef>
              <a:spcAft>
                <a:spcPts val="0"/>
              </a:spcAft>
              <a:buClr>
                <a:srgbClr val="0B5394"/>
              </a:buClr>
              <a:buSzPts val="6000"/>
              <a:buNone/>
              <a:defRPr sz="6000">
                <a:solidFill>
                  <a:srgbClr val="0B5394"/>
                </a:solidFill>
              </a:defRPr>
            </a:lvl3pPr>
            <a:lvl4pPr lvl="3" algn="ctr">
              <a:lnSpc>
                <a:spcPct val="80000"/>
              </a:lnSpc>
              <a:spcBef>
                <a:spcPts val="0"/>
              </a:spcBef>
              <a:spcAft>
                <a:spcPts val="0"/>
              </a:spcAft>
              <a:buClr>
                <a:srgbClr val="0B5394"/>
              </a:buClr>
              <a:buSzPts val="6000"/>
              <a:buNone/>
              <a:defRPr sz="6000">
                <a:solidFill>
                  <a:srgbClr val="0B5394"/>
                </a:solidFill>
              </a:defRPr>
            </a:lvl4pPr>
            <a:lvl5pPr lvl="4" algn="ctr">
              <a:lnSpc>
                <a:spcPct val="80000"/>
              </a:lnSpc>
              <a:spcBef>
                <a:spcPts val="0"/>
              </a:spcBef>
              <a:spcAft>
                <a:spcPts val="0"/>
              </a:spcAft>
              <a:buClr>
                <a:srgbClr val="0B5394"/>
              </a:buClr>
              <a:buSzPts val="6000"/>
              <a:buNone/>
              <a:defRPr sz="6000">
                <a:solidFill>
                  <a:srgbClr val="0B5394"/>
                </a:solidFill>
              </a:defRPr>
            </a:lvl5pPr>
            <a:lvl6pPr lvl="5" algn="ctr">
              <a:lnSpc>
                <a:spcPct val="80000"/>
              </a:lnSpc>
              <a:spcBef>
                <a:spcPts val="0"/>
              </a:spcBef>
              <a:spcAft>
                <a:spcPts val="0"/>
              </a:spcAft>
              <a:buClr>
                <a:srgbClr val="0B5394"/>
              </a:buClr>
              <a:buSzPts val="6000"/>
              <a:buNone/>
              <a:defRPr sz="6000">
                <a:solidFill>
                  <a:srgbClr val="0B5394"/>
                </a:solidFill>
              </a:defRPr>
            </a:lvl6pPr>
            <a:lvl7pPr lvl="6" algn="ctr">
              <a:lnSpc>
                <a:spcPct val="80000"/>
              </a:lnSpc>
              <a:spcBef>
                <a:spcPts val="0"/>
              </a:spcBef>
              <a:spcAft>
                <a:spcPts val="0"/>
              </a:spcAft>
              <a:buClr>
                <a:srgbClr val="0B5394"/>
              </a:buClr>
              <a:buSzPts val="6000"/>
              <a:buNone/>
              <a:defRPr sz="6000">
                <a:solidFill>
                  <a:srgbClr val="0B5394"/>
                </a:solidFill>
              </a:defRPr>
            </a:lvl7pPr>
            <a:lvl8pPr lvl="7" algn="ctr">
              <a:lnSpc>
                <a:spcPct val="80000"/>
              </a:lnSpc>
              <a:spcBef>
                <a:spcPts val="0"/>
              </a:spcBef>
              <a:spcAft>
                <a:spcPts val="0"/>
              </a:spcAft>
              <a:buClr>
                <a:srgbClr val="0B5394"/>
              </a:buClr>
              <a:buSzPts val="6000"/>
              <a:buNone/>
              <a:defRPr sz="6000">
                <a:solidFill>
                  <a:srgbClr val="0B5394"/>
                </a:solidFill>
              </a:defRPr>
            </a:lvl8pPr>
            <a:lvl9pPr lvl="8" algn="ctr">
              <a:lnSpc>
                <a:spcPct val="80000"/>
              </a:lnSpc>
              <a:spcBef>
                <a:spcPts val="0"/>
              </a:spcBef>
              <a:spcAft>
                <a:spcPts val="0"/>
              </a:spcAft>
              <a:buClr>
                <a:srgbClr val="0B5394"/>
              </a:buClr>
              <a:buSzPts val="6000"/>
              <a:buNone/>
              <a:defRPr sz="6000">
                <a:solidFill>
                  <a:srgbClr val="0B5394"/>
                </a:solidFill>
              </a:defRPr>
            </a:lvl9pPr>
          </a:lstStyle>
          <a:p>
            <a:endParaRPr/>
          </a:p>
        </p:txBody>
      </p:sp>
      <p:sp>
        <p:nvSpPr>
          <p:cNvPr id="14" name="Google Shape;14;p2"/>
          <p:cNvSpPr txBox="1">
            <a:spLocks noGrp="1"/>
          </p:cNvSpPr>
          <p:nvPr>
            <p:ph type="subTitle" idx="1"/>
          </p:nvPr>
        </p:nvSpPr>
        <p:spPr>
          <a:xfrm>
            <a:off x="1672763" y="3769325"/>
            <a:ext cx="1427100" cy="792600"/>
          </a:xfrm>
          <a:prstGeom prst="rect">
            <a:avLst/>
          </a:prstGeom>
        </p:spPr>
        <p:txBody>
          <a:bodyPr spcFirstLastPara="1" wrap="square" lIns="91425" tIns="91425" rIns="91425" bIns="91425" anchor="t" anchorCtr="0">
            <a:noAutofit/>
          </a:bodyPr>
          <a:lstStyle>
            <a:lvl1pPr lvl="0" algn="ctr">
              <a:lnSpc>
                <a:spcPct val="90000"/>
              </a:lnSpc>
              <a:spcBef>
                <a:spcPts val="0"/>
              </a:spcBef>
              <a:spcAft>
                <a:spcPts val="0"/>
              </a:spcAft>
              <a:buClr>
                <a:schemeClr val="dk2"/>
              </a:buClr>
              <a:buSzPts val="1400"/>
              <a:buNone/>
              <a:defRPr sz="1400">
                <a:solidFill>
                  <a:schemeClr val="dk2"/>
                </a:solidFill>
              </a:defRPr>
            </a:lvl1pPr>
            <a:lvl2pPr lvl="1" algn="ctr">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2pPr>
            <a:lvl3pPr lvl="2" algn="ctr">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3pPr>
            <a:lvl4pPr lvl="3" algn="ctr">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4pPr>
            <a:lvl5pPr lvl="4" algn="ctr">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5pPr>
            <a:lvl6pPr lvl="5" algn="ctr">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6pPr>
            <a:lvl7pPr lvl="6" algn="ctr">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7pPr>
            <a:lvl8pPr lvl="7" algn="ctr">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8pPr>
            <a:lvl9pPr lvl="8" algn="ctr">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ackground 2">
  <p:cSld name="SECTION_TITLE_AND_DESCRIPTION_1_1_3_1">
    <p:spTree>
      <p:nvGrpSpPr>
        <p:cNvPr id="1" name="Shape 294"/>
        <p:cNvGrpSpPr/>
        <p:nvPr/>
      </p:nvGrpSpPr>
      <p:grpSpPr>
        <a:xfrm>
          <a:off x="0" y="0"/>
          <a:ext cx="0" cy="0"/>
          <a:chOff x="0" y="0"/>
          <a:chExt cx="0" cy="0"/>
        </a:xfrm>
      </p:grpSpPr>
      <p:pic>
        <p:nvPicPr>
          <p:cNvPr id="295" name="Google Shape;295;p43"/>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296" name="Google Shape;296;p43"/>
          <p:cNvPicPr preferRelativeResize="0"/>
          <p:nvPr/>
        </p:nvPicPr>
        <p:blipFill rotWithShape="1">
          <a:blip r:embed="rId3">
            <a:alphaModFix/>
          </a:blip>
          <a:srcRect t="29" b="29"/>
          <a:stretch/>
        </p:blipFill>
        <p:spPr>
          <a:xfrm>
            <a:off x="254425" y="201113"/>
            <a:ext cx="8635148" cy="4741275"/>
          </a:xfrm>
          <a:prstGeom prst="rect">
            <a:avLst/>
          </a:prstGeom>
          <a:noFill/>
          <a:ln>
            <a:noFill/>
          </a:ln>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ackground 3">
  <p:cSld name="BIG_NUMBER_1_1_2">
    <p:spTree>
      <p:nvGrpSpPr>
        <p:cNvPr id="1" name="Shape 297"/>
        <p:cNvGrpSpPr/>
        <p:nvPr/>
      </p:nvGrpSpPr>
      <p:grpSpPr>
        <a:xfrm>
          <a:off x="0" y="0"/>
          <a:ext cx="0" cy="0"/>
          <a:chOff x="0" y="0"/>
          <a:chExt cx="0" cy="0"/>
        </a:xfrm>
      </p:grpSpPr>
      <p:pic>
        <p:nvPicPr>
          <p:cNvPr id="298" name="Google Shape;298;p44"/>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299" name="Google Shape;299;p44"/>
          <p:cNvPicPr preferRelativeResize="0"/>
          <p:nvPr/>
        </p:nvPicPr>
        <p:blipFill rotWithShape="1">
          <a:blip r:embed="rId3">
            <a:alphaModFix/>
          </a:blip>
          <a:srcRect r="1545" b="6838"/>
          <a:stretch/>
        </p:blipFill>
        <p:spPr>
          <a:xfrm>
            <a:off x="384887" y="134900"/>
            <a:ext cx="8374226" cy="4873724"/>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5"/>
        <p:cNvGrpSpPr/>
        <p:nvPr/>
      </p:nvGrpSpPr>
      <p:grpSpPr>
        <a:xfrm>
          <a:off x="0" y="0"/>
          <a:ext cx="0" cy="0"/>
          <a:chOff x="0" y="0"/>
          <a:chExt cx="0" cy="0"/>
        </a:xfrm>
      </p:grpSpPr>
      <p:pic>
        <p:nvPicPr>
          <p:cNvPr id="16" name="Google Shape;16;p3"/>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17" name="Google Shape;17;p3"/>
          <p:cNvPicPr preferRelativeResize="0"/>
          <p:nvPr/>
        </p:nvPicPr>
        <p:blipFill rotWithShape="1">
          <a:blip r:embed="rId3">
            <a:alphaModFix/>
          </a:blip>
          <a:srcRect/>
          <a:stretch/>
        </p:blipFill>
        <p:spPr>
          <a:xfrm>
            <a:off x="1874151" y="447699"/>
            <a:ext cx="5395700" cy="4248101"/>
          </a:xfrm>
          <a:prstGeom prst="rect">
            <a:avLst/>
          </a:prstGeom>
          <a:noFill/>
          <a:ln>
            <a:noFill/>
          </a:ln>
          <a:effectLst>
            <a:outerShdw blurRad="57150" dist="19050" dir="5400000" algn="bl" rotWithShape="0">
              <a:srgbClr val="000000">
                <a:alpha val="50000"/>
              </a:srgbClr>
            </a:outerShdw>
          </a:effectLst>
        </p:spPr>
      </p:pic>
      <p:sp>
        <p:nvSpPr>
          <p:cNvPr id="18" name="Google Shape;18;p3"/>
          <p:cNvSpPr txBox="1">
            <a:spLocks noGrp="1"/>
          </p:cNvSpPr>
          <p:nvPr>
            <p:ph type="title"/>
          </p:nvPr>
        </p:nvSpPr>
        <p:spPr>
          <a:xfrm>
            <a:off x="2673000" y="2550900"/>
            <a:ext cx="3798000" cy="815700"/>
          </a:xfrm>
          <a:prstGeom prst="rect">
            <a:avLst/>
          </a:prstGeom>
        </p:spPr>
        <p:txBody>
          <a:bodyPr spcFirstLastPara="1" wrap="square" lIns="91425" tIns="91425" rIns="91425" bIns="91425" anchor="t" anchorCtr="0">
            <a:noAutofit/>
          </a:bodyPr>
          <a:lstStyle>
            <a:lvl1pPr lvl="0" algn="ctr">
              <a:spcBef>
                <a:spcPts val="0"/>
              </a:spcBef>
              <a:spcAft>
                <a:spcPts val="0"/>
              </a:spcAft>
              <a:buSzPts val="4000"/>
              <a:buNone/>
              <a:defRPr sz="4000"/>
            </a:lvl1pPr>
            <a:lvl2pPr lvl="1" algn="ctr">
              <a:spcBef>
                <a:spcPts val="0"/>
              </a:spcBef>
              <a:spcAft>
                <a:spcPts val="0"/>
              </a:spcAft>
              <a:buSzPts val="4000"/>
              <a:buNone/>
              <a:defRPr sz="4000"/>
            </a:lvl2pPr>
            <a:lvl3pPr lvl="2" algn="ctr">
              <a:spcBef>
                <a:spcPts val="0"/>
              </a:spcBef>
              <a:spcAft>
                <a:spcPts val="0"/>
              </a:spcAft>
              <a:buSzPts val="4000"/>
              <a:buNone/>
              <a:defRPr sz="4000"/>
            </a:lvl3pPr>
            <a:lvl4pPr lvl="3" algn="ctr">
              <a:spcBef>
                <a:spcPts val="0"/>
              </a:spcBef>
              <a:spcAft>
                <a:spcPts val="0"/>
              </a:spcAft>
              <a:buSzPts val="4000"/>
              <a:buNone/>
              <a:defRPr sz="4000"/>
            </a:lvl4pPr>
            <a:lvl5pPr lvl="4" algn="ctr">
              <a:spcBef>
                <a:spcPts val="0"/>
              </a:spcBef>
              <a:spcAft>
                <a:spcPts val="0"/>
              </a:spcAft>
              <a:buSzPts val="4000"/>
              <a:buNone/>
              <a:defRPr sz="4000"/>
            </a:lvl5pPr>
            <a:lvl6pPr lvl="5" algn="ctr">
              <a:spcBef>
                <a:spcPts val="0"/>
              </a:spcBef>
              <a:spcAft>
                <a:spcPts val="0"/>
              </a:spcAft>
              <a:buSzPts val="4000"/>
              <a:buNone/>
              <a:defRPr sz="4000"/>
            </a:lvl6pPr>
            <a:lvl7pPr lvl="6" algn="ctr">
              <a:spcBef>
                <a:spcPts val="0"/>
              </a:spcBef>
              <a:spcAft>
                <a:spcPts val="0"/>
              </a:spcAft>
              <a:buSzPts val="4000"/>
              <a:buNone/>
              <a:defRPr sz="4000"/>
            </a:lvl7pPr>
            <a:lvl8pPr lvl="7" algn="ctr">
              <a:spcBef>
                <a:spcPts val="0"/>
              </a:spcBef>
              <a:spcAft>
                <a:spcPts val="0"/>
              </a:spcAft>
              <a:buSzPts val="4000"/>
              <a:buNone/>
              <a:defRPr sz="4000"/>
            </a:lvl8pPr>
            <a:lvl9pPr lvl="8" algn="ctr">
              <a:spcBef>
                <a:spcPts val="0"/>
              </a:spcBef>
              <a:spcAft>
                <a:spcPts val="0"/>
              </a:spcAft>
              <a:buSzPts val="4000"/>
              <a:buNone/>
              <a:defRPr sz="4000"/>
            </a:lvl9pPr>
          </a:lstStyle>
          <a:p>
            <a:endParaRPr/>
          </a:p>
        </p:txBody>
      </p:sp>
      <p:sp>
        <p:nvSpPr>
          <p:cNvPr id="19" name="Google Shape;19;p3"/>
          <p:cNvSpPr txBox="1">
            <a:spLocks noGrp="1"/>
          </p:cNvSpPr>
          <p:nvPr>
            <p:ph type="subTitle" idx="1"/>
          </p:nvPr>
        </p:nvSpPr>
        <p:spPr>
          <a:xfrm>
            <a:off x="2937741" y="3307350"/>
            <a:ext cx="3268500" cy="792600"/>
          </a:xfrm>
          <a:prstGeom prst="rect">
            <a:avLst/>
          </a:prstGeom>
        </p:spPr>
        <p:txBody>
          <a:bodyPr spcFirstLastPara="1" wrap="square" lIns="91425" tIns="91425" rIns="91425" bIns="91425" anchor="t" anchorCtr="0">
            <a:noAutofit/>
          </a:bodyPr>
          <a:lstStyle>
            <a:lvl1pPr lvl="0" algn="ctr" rtl="0">
              <a:lnSpc>
                <a:spcPct val="90000"/>
              </a:lnSpc>
              <a:spcBef>
                <a:spcPts val="0"/>
              </a:spcBef>
              <a:spcAft>
                <a:spcPts val="0"/>
              </a:spcAft>
              <a:buClr>
                <a:schemeClr val="dk2"/>
              </a:buClr>
              <a:buSzPts val="1600"/>
              <a:buNone/>
              <a:defRPr sz="1600">
                <a:solidFill>
                  <a:schemeClr val="dk2"/>
                </a:solidFill>
              </a:defRPr>
            </a:lvl1pPr>
            <a:lvl2pPr lvl="1" algn="ctr" rtl="0">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2pPr>
            <a:lvl3pPr lvl="2" algn="ctr" rtl="0">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3pPr>
            <a:lvl4pPr lvl="3" algn="ctr" rtl="0">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4pPr>
            <a:lvl5pPr lvl="4" algn="ctr" rtl="0">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5pPr>
            <a:lvl6pPr lvl="5" algn="ctr" rtl="0">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6pPr>
            <a:lvl7pPr lvl="6" algn="ctr" rtl="0">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7pPr>
            <a:lvl8pPr lvl="7" algn="ctr" rtl="0">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8pPr>
            <a:lvl9pPr lvl="8" algn="ctr" rtl="0">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9pPr>
          </a:lstStyle>
          <a:p>
            <a:endParaRPr/>
          </a:p>
        </p:txBody>
      </p:sp>
      <p:sp>
        <p:nvSpPr>
          <p:cNvPr id="20" name="Google Shape;20;p3"/>
          <p:cNvSpPr txBox="1">
            <a:spLocks noGrp="1"/>
          </p:cNvSpPr>
          <p:nvPr>
            <p:ph type="title" idx="2" hasCustomPrompt="1"/>
          </p:nvPr>
        </p:nvSpPr>
        <p:spPr>
          <a:xfrm>
            <a:off x="3778200" y="1403800"/>
            <a:ext cx="1587600" cy="10020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dk1"/>
              </a:buClr>
              <a:buSzPts val="4800"/>
              <a:buNone/>
              <a:defRPr sz="4800" b="0">
                <a:solidFill>
                  <a:schemeClr val="dk1"/>
                </a:solidFill>
              </a:defRPr>
            </a:lvl1pPr>
            <a:lvl2pPr lvl="1" algn="ctr" rtl="0">
              <a:spcBef>
                <a:spcPts val="0"/>
              </a:spcBef>
              <a:spcAft>
                <a:spcPts val="0"/>
              </a:spcAft>
              <a:buClr>
                <a:schemeClr val="dk2"/>
              </a:buClr>
              <a:buSzPts val="4800"/>
              <a:buNone/>
              <a:defRPr sz="4800">
                <a:solidFill>
                  <a:schemeClr val="dk2"/>
                </a:solidFill>
              </a:defRPr>
            </a:lvl2pPr>
            <a:lvl3pPr lvl="2" algn="ctr" rtl="0">
              <a:spcBef>
                <a:spcPts val="0"/>
              </a:spcBef>
              <a:spcAft>
                <a:spcPts val="0"/>
              </a:spcAft>
              <a:buClr>
                <a:schemeClr val="dk2"/>
              </a:buClr>
              <a:buSzPts val="4800"/>
              <a:buNone/>
              <a:defRPr sz="4800">
                <a:solidFill>
                  <a:schemeClr val="dk2"/>
                </a:solidFill>
              </a:defRPr>
            </a:lvl3pPr>
            <a:lvl4pPr lvl="3" algn="ctr" rtl="0">
              <a:spcBef>
                <a:spcPts val="0"/>
              </a:spcBef>
              <a:spcAft>
                <a:spcPts val="0"/>
              </a:spcAft>
              <a:buClr>
                <a:schemeClr val="dk2"/>
              </a:buClr>
              <a:buSzPts val="4800"/>
              <a:buNone/>
              <a:defRPr sz="4800">
                <a:solidFill>
                  <a:schemeClr val="dk2"/>
                </a:solidFill>
              </a:defRPr>
            </a:lvl4pPr>
            <a:lvl5pPr lvl="4" algn="ctr" rtl="0">
              <a:spcBef>
                <a:spcPts val="0"/>
              </a:spcBef>
              <a:spcAft>
                <a:spcPts val="0"/>
              </a:spcAft>
              <a:buClr>
                <a:schemeClr val="dk2"/>
              </a:buClr>
              <a:buSzPts val="4800"/>
              <a:buNone/>
              <a:defRPr sz="4800">
                <a:solidFill>
                  <a:schemeClr val="dk2"/>
                </a:solidFill>
              </a:defRPr>
            </a:lvl5pPr>
            <a:lvl6pPr lvl="5" algn="ctr" rtl="0">
              <a:spcBef>
                <a:spcPts val="0"/>
              </a:spcBef>
              <a:spcAft>
                <a:spcPts val="0"/>
              </a:spcAft>
              <a:buClr>
                <a:schemeClr val="dk2"/>
              </a:buClr>
              <a:buSzPts val="4800"/>
              <a:buNone/>
              <a:defRPr sz="4800">
                <a:solidFill>
                  <a:schemeClr val="dk2"/>
                </a:solidFill>
              </a:defRPr>
            </a:lvl6pPr>
            <a:lvl7pPr lvl="6" algn="ctr" rtl="0">
              <a:spcBef>
                <a:spcPts val="0"/>
              </a:spcBef>
              <a:spcAft>
                <a:spcPts val="0"/>
              </a:spcAft>
              <a:buClr>
                <a:schemeClr val="dk2"/>
              </a:buClr>
              <a:buSzPts val="4800"/>
              <a:buNone/>
              <a:defRPr sz="4800">
                <a:solidFill>
                  <a:schemeClr val="dk2"/>
                </a:solidFill>
              </a:defRPr>
            </a:lvl7pPr>
            <a:lvl8pPr lvl="7" algn="ctr" rtl="0">
              <a:spcBef>
                <a:spcPts val="0"/>
              </a:spcBef>
              <a:spcAft>
                <a:spcPts val="0"/>
              </a:spcAft>
              <a:buClr>
                <a:schemeClr val="dk2"/>
              </a:buClr>
              <a:buSzPts val="4800"/>
              <a:buNone/>
              <a:defRPr sz="4800">
                <a:solidFill>
                  <a:schemeClr val="dk2"/>
                </a:solidFill>
              </a:defRPr>
            </a:lvl8pPr>
            <a:lvl9pPr lvl="8" algn="ctr" rtl="0">
              <a:spcBef>
                <a:spcPts val="0"/>
              </a:spcBef>
              <a:spcAft>
                <a:spcPts val="0"/>
              </a:spcAft>
              <a:buClr>
                <a:schemeClr val="dk2"/>
              </a:buClr>
              <a:buSzPts val="4800"/>
              <a:buNone/>
              <a:defRPr sz="4800">
                <a:solidFill>
                  <a:schemeClr val="dk2"/>
                </a:solidFill>
              </a:defRPr>
            </a:lvl9pPr>
          </a:lstStyle>
          <a:p>
            <a:r>
              <a:t>xx%</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54"/>
        <p:cNvGrpSpPr/>
        <p:nvPr/>
      </p:nvGrpSpPr>
      <p:grpSpPr>
        <a:xfrm>
          <a:off x="0" y="0"/>
          <a:ext cx="0" cy="0"/>
          <a:chOff x="0" y="0"/>
          <a:chExt cx="0" cy="0"/>
        </a:xfrm>
      </p:grpSpPr>
      <p:pic>
        <p:nvPicPr>
          <p:cNvPr id="55" name="Google Shape;55;p11"/>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56" name="Google Shape;56;p11"/>
          <p:cNvPicPr preferRelativeResize="0"/>
          <p:nvPr/>
        </p:nvPicPr>
        <p:blipFill rotWithShape="1">
          <a:blip r:embed="rId3">
            <a:alphaModFix/>
          </a:blip>
          <a:srcRect t="16734" r="8892" b="18300"/>
          <a:stretch/>
        </p:blipFill>
        <p:spPr>
          <a:xfrm rot="-5400000">
            <a:off x="4748475" y="480657"/>
            <a:ext cx="2036850" cy="846042"/>
          </a:xfrm>
          <a:prstGeom prst="rect">
            <a:avLst/>
          </a:prstGeom>
          <a:noFill/>
          <a:ln>
            <a:noFill/>
          </a:ln>
        </p:spPr>
      </p:pic>
      <p:pic>
        <p:nvPicPr>
          <p:cNvPr id="57" name="Google Shape;57;p11"/>
          <p:cNvPicPr preferRelativeResize="0"/>
          <p:nvPr/>
        </p:nvPicPr>
        <p:blipFill rotWithShape="1">
          <a:blip r:embed="rId3">
            <a:alphaModFix/>
          </a:blip>
          <a:srcRect t="16734" r="8892" b="18300"/>
          <a:stretch/>
        </p:blipFill>
        <p:spPr>
          <a:xfrm rot="-5400000">
            <a:off x="5339025" y="595407"/>
            <a:ext cx="2036850" cy="846042"/>
          </a:xfrm>
          <a:prstGeom prst="rect">
            <a:avLst/>
          </a:prstGeom>
          <a:noFill/>
          <a:ln>
            <a:noFill/>
          </a:ln>
        </p:spPr>
      </p:pic>
      <p:pic>
        <p:nvPicPr>
          <p:cNvPr id="58" name="Google Shape;58;p11"/>
          <p:cNvPicPr preferRelativeResize="0"/>
          <p:nvPr/>
        </p:nvPicPr>
        <p:blipFill rotWithShape="1">
          <a:blip r:embed="rId4">
            <a:alphaModFix/>
          </a:blip>
          <a:srcRect b="7123"/>
          <a:stretch/>
        </p:blipFill>
        <p:spPr>
          <a:xfrm>
            <a:off x="1974100" y="324738"/>
            <a:ext cx="5195775" cy="4494025"/>
          </a:xfrm>
          <a:prstGeom prst="rect">
            <a:avLst/>
          </a:prstGeom>
          <a:noFill/>
          <a:ln>
            <a:noFill/>
          </a:ln>
        </p:spPr>
      </p:pic>
      <p:sp>
        <p:nvSpPr>
          <p:cNvPr id="59" name="Google Shape;59;p11"/>
          <p:cNvSpPr txBox="1">
            <a:spLocks noGrp="1"/>
          </p:cNvSpPr>
          <p:nvPr>
            <p:ph type="title" hasCustomPrompt="1"/>
          </p:nvPr>
        </p:nvSpPr>
        <p:spPr>
          <a:xfrm>
            <a:off x="2838275" y="1645347"/>
            <a:ext cx="4001700" cy="1137000"/>
          </a:xfrm>
          <a:prstGeom prst="rect">
            <a:avLst/>
          </a:prstGeom>
        </p:spPr>
        <p:txBody>
          <a:bodyPr spcFirstLastPara="1" wrap="square" lIns="91425" tIns="91425" rIns="91425" bIns="91425" anchor="ctr" anchorCtr="0">
            <a:noAutofit/>
          </a:bodyPr>
          <a:lstStyle>
            <a:lvl1pPr lvl="0" algn="ctr">
              <a:spcBef>
                <a:spcPts val="0"/>
              </a:spcBef>
              <a:spcAft>
                <a:spcPts val="0"/>
              </a:spcAft>
              <a:buClr>
                <a:schemeClr val="dk2"/>
              </a:buClr>
              <a:buSzPts val="7200"/>
              <a:buNone/>
              <a:defRPr sz="7200" b="0">
                <a:solidFill>
                  <a:schemeClr val="dk2"/>
                </a:solidFill>
              </a:defRPr>
            </a:lvl1pPr>
            <a:lvl2pPr lvl="1" algn="ctr">
              <a:spcBef>
                <a:spcPts val="0"/>
              </a:spcBef>
              <a:spcAft>
                <a:spcPts val="0"/>
              </a:spcAft>
              <a:buSzPts val="7200"/>
              <a:buNone/>
              <a:defRPr sz="7200"/>
            </a:lvl2pPr>
            <a:lvl3pPr lvl="2" algn="ctr">
              <a:spcBef>
                <a:spcPts val="0"/>
              </a:spcBef>
              <a:spcAft>
                <a:spcPts val="0"/>
              </a:spcAft>
              <a:buSzPts val="7200"/>
              <a:buNone/>
              <a:defRPr sz="7200"/>
            </a:lvl3pPr>
            <a:lvl4pPr lvl="3" algn="ctr">
              <a:spcBef>
                <a:spcPts val="0"/>
              </a:spcBef>
              <a:spcAft>
                <a:spcPts val="0"/>
              </a:spcAft>
              <a:buSzPts val="7200"/>
              <a:buNone/>
              <a:defRPr sz="7200"/>
            </a:lvl4pPr>
            <a:lvl5pPr lvl="4" algn="ctr">
              <a:spcBef>
                <a:spcPts val="0"/>
              </a:spcBef>
              <a:spcAft>
                <a:spcPts val="0"/>
              </a:spcAft>
              <a:buSzPts val="7200"/>
              <a:buNone/>
              <a:defRPr sz="7200"/>
            </a:lvl5pPr>
            <a:lvl6pPr lvl="5" algn="ctr">
              <a:spcBef>
                <a:spcPts val="0"/>
              </a:spcBef>
              <a:spcAft>
                <a:spcPts val="0"/>
              </a:spcAft>
              <a:buSzPts val="7200"/>
              <a:buNone/>
              <a:defRPr sz="7200"/>
            </a:lvl6pPr>
            <a:lvl7pPr lvl="6" algn="ctr">
              <a:spcBef>
                <a:spcPts val="0"/>
              </a:spcBef>
              <a:spcAft>
                <a:spcPts val="0"/>
              </a:spcAft>
              <a:buSzPts val="7200"/>
              <a:buNone/>
              <a:defRPr sz="7200"/>
            </a:lvl7pPr>
            <a:lvl8pPr lvl="7" algn="ctr">
              <a:spcBef>
                <a:spcPts val="0"/>
              </a:spcBef>
              <a:spcAft>
                <a:spcPts val="0"/>
              </a:spcAft>
              <a:buSzPts val="7200"/>
              <a:buNone/>
              <a:defRPr sz="7200"/>
            </a:lvl8pPr>
            <a:lvl9pPr lvl="8" algn="ctr">
              <a:spcBef>
                <a:spcPts val="0"/>
              </a:spcBef>
              <a:spcAft>
                <a:spcPts val="0"/>
              </a:spcAft>
              <a:buSzPts val="7200"/>
              <a:buNone/>
              <a:defRPr sz="7200"/>
            </a:lvl9pPr>
          </a:lstStyle>
          <a:p>
            <a:r>
              <a:t>xx%</a:t>
            </a:r>
          </a:p>
        </p:txBody>
      </p:sp>
      <p:sp>
        <p:nvSpPr>
          <p:cNvPr id="60" name="Google Shape;60;p11"/>
          <p:cNvSpPr txBox="1">
            <a:spLocks noGrp="1"/>
          </p:cNvSpPr>
          <p:nvPr>
            <p:ph type="body" idx="1"/>
          </p:nvPr>
        </p:nvSpPr>
        <p:spPr>
          <a:xfrm>
            <a:off x="3335675" y="3062950"/>
            <a:ext cx="3006900" cy="13008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Clr>
                <a:schemeClr val="dk2"/>
              </a:buClr>
              <a:buSzPts val="1800"/>
              <a:buChar char="●"/>
              <a:defRPr>
                <a:solidFill>
                  <a:schemeClr val="dk2"/>
                </a:solidFill>
              </a:defRPr>
            </a:lvl1pPr>
            <a:lvl2pPr marL="914400" lvl="1" indent="-342900" algn="ctr">
              <a:spcBef>
                <a:spcPts val="1600"/>
              </a:spcBef>
              <a:spcAft>
                <a:spcPts val="0"/>
              </a:spcAft>
              <a:buClr>
                <a:schemeClr val="dk2"/>
              </a:buClr>
              <a:buSzPts val="1800"/>
              <a:buChar char="○"/>
              <a:defRPr sz="1800">
                <a:solidFill>
                  <a:schemeClr val="dk2"/>
                </a:solidFill>
              </a:defRPr>
            </a:lvl2pPr>
            <a:lvl3pPr marL="1371600" lvl="2" indent="-342900" algn="ctr">
              <a:spcBef>
                <a:spcPts val="1600"/>
              </a:spcBef>
              <a:spcAft>
                <a:spcPts val="0"/>
              </a:spcAft>
              <a:buClr>
                <a:schemeClr val="dk2"/>
              </a:buClr>
              <a:buSzPts val="1800"/>
              <a:buChar char="■"/>
              <a:defRPr sz="1800">
                <a:solidFill>
                  <a:schemeClr val="dk2"/>
                </a:solidFill>
              </a:defRPr>
            </a:lvl3pPr>
            <a:lvl4pPr marL="1828800" lvl="3" indent="-342900" algn="ctr">
              <a:spcBef>
                <a:spcPts val="1600"/>
              </a:spcBef>
              <a:spcAft>
                <a:spcPts val="0"/>
              </a:spcAft>
              <a:buClr>
                <a:schemeClr val="dk2"/>
              </a:buClr>
              <a:buSzPts val="1800"/>
              <a:buChar char="●"/>
              <a:defRPr sz="1800">
                <a:solidFill>
                  <a:schemeClr val="dk2"/>
                </a:solidFill>
              </a:defRPr>
            </a:lvl4pPr>
            <a:lvl5pPr marL="2286000" lvl="4" indent="-342900" algn="ctr">
              <a:spcBef>
                <a:spcPts val="1600"/>
              </a:spcBef>
              <a:spcAft>
                <a:spcPts val="0"/>
              </a:spcAft>
              <a:buClr>
                <a:schemeClr val="dk2"/>
              </a:buClr>
              <a:buSzPts val="1800"/>
              <a:buChar char="○"/>
              <a:defRPr sz="1800">
                <a:solidFill>
                  <a:schemeClr val="dk2"/>
                </a:solidFill>
              </a:defRPr>
            </a:lvl5pPr>
            <a:lvl6pPr marL="2743200" lvl="5" indent="-342900" algn="ctr">
              <a:spcBef>
                <a:spcPts val="1600"/>
              </a:spcBef>
              <a:spcAft>
                <a:spcPts val="0"/>
              </a:spcAft>
              <a:buClr>
                <a:schemeClr val="dk2"/>
              </a:buClr>
              <a:buSzPts val="1800"/>
              <a:buChar char="■"/>
              <a:defRPr sz="1800">
                <a:solidFill>
                  <a:schemeClr val="dk2"/>
                </a:solidFill>
              </a:defRPr>
            </a:lvl6pPr>
            <a:lvl7pPr marL="3200400" lvl="6" indent="-342900" algn="ctr">
              <a:spcBef>
                <a:spcPts val="1600"/>
              </a:spcBef>
              <a:spcAft>
                <a:spcPts val="0"/>
              </a:spcAft>
              <a:buClr>
                <a:schemeClr val="dk2"/>
              </a:buClr>
              <a:buSzPts val="1800"/>
              <a:buChar char="●"/>
              <a:defRPr sz="1800">
                <a:solidFill>
                  <a:schemeClr val="dk2"/>
                </a:solidFill>
              </a:defRPr>
            </a:lvl7pPr>
            <a:lvl8pPr marL="3657600" lvl="7" indent="-342900" algn="ctr">
              <a:spcBef>
                <a:spcPts val="1600"/>
              </a:spcBef>
              <a:spcAft>
                <a:spcPts val="0"/>
              </a:spcAft>
              <a:buClr>
                <a:schemeClr val="dk2"/>
              </a:buClr>
              <a:buSzPts val="1800"/>
              <a:buChar char="○"/>
              <a:defRPr sz="1800">
                <a:solidFill>
                  <a:schemeClr val="dk2"/>
                </a:solidFill>
              </a:defRPr>
            </a:lvl8pPr>
            <a:lvl9pPr marL="4114800" lvl="8" indent="-342900" algn="ctr">
              <a:spcBef>
                <a:spcPts val="1600"/>
              </a:spcBef>
              <a:spcAft>
                <a:spcPts val="1600"/>
              </a:spcAft>
              <a:buClr>
                <a:schemeClr val="dk2"/>
              </a:buClr>
              <a:buSzPts val="1800"/>
              <a:buChar char="■"/>
              <a:defRPr sz="1800">
                <a:solidFill>
                  <a:schemeClr val="dk2"/>
                </a:solidFill>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rgbClr val="FFFFFF"/>
        </a:solidFill>
        <a:effectLst/>
      </p:bgPr>
    </p:bg>
    <p:spTree>
      <p:nvGrpSpPr>
        <p:cNvPr id="1" name="Shape 61"/>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able of contents">
  <p:cSld name="SECTION_TITLE_AND_DESCRIPTION_1">
    <p:spTree>
      <p:nvGrpSpPr>
        <p:cNvPr id="1" name="Shape 62"/>
        <p:cNvGrpSpPr/>
        <p:nvPr/>
      </p:nvGrpSpPr>
      <p:grpSpPr>
        <a:xfrm>
          <a:off x="0" y="0"/>
          <a:ext cx="0" cy="0"/>
          <a:chOff x="0" y="0"/>
          <a:chExt cx="0" cy="0"/>
        </a:xfrm>
      </p:grpSpPr>
      <p:pic>
        <p:nvPicPr>
          <p:cNvPr id="63" name="Google Shape;63;p13"/>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64" name="Google Shape;64;p13"/>
          <p:cNvPicPr preferRelativeResize="0"/>
          <p:nvPr/>
        </p:nvPicPr>
        <p:blipFill rotWithShape="1">
          <a:blip r:embed="rId3">
            <a:alphaModFix/>
          </a:blip>
          <a:srcRect l="19" r="9"/>
          <a:stretch/>
        </p:blipFill>
        <p:spPr>
          <a:xfrm>
            <a:off x="255775" y="186275"/>
            <a:ext cx="8632448" cy="4770950"/>
          </a:xfrm>
          <a:prstGeom prst="rect">
            <a:avLst/>
          </a:prstGeom>
          <a:noFill/>
          <a:ln>
            <a:noFill/>
          </a:ln>
        </p:spPr>
      </p:pic>
      <p:sp>
        <p:nvSpPr>
          <p:cNvPr id="65" name="Google Shape;65;p13"/>
          <p:cNvSpPr txBox="1">
            <a:spLocks noGrp="1"/>
          </p:cNvSpPr>
          <p:nvPr>
            <p:ph type="title"/>
          </p:nvPr>
        </p:nvSpPr>
        <p:spPr>
          <a:xfrm>
            <a:off x="907470" y="1705233"/>
            <a:ext cx="2917800" cy="488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100"/>
              <a:buNone/>
              <a:defRPr sz="2100"/>
            </a:lvl1pPr>
            <a:lvl2pPr lvl="1" algn="ctr" rtl="0">
              <a:spcBef>
                <a:spcPts val="0"/>
              </a:spcBef>
              <a:spcAft>
                <a:spcPts val="0"/>
              </a:spcAft>
              <a:buSzPts val="3900"/>
              <a:buNone/>
              <a:defRPr sz="3900"/>
            </a:lvl2pPr>
            <a:lvl3pPr lvl="2" algn="ctr" rtl="0">
              <a:spcBef>
                <a:spcPts val="0"/>
              </a:spcBef>
              <a:spcAft>
                <a:spcPts val="0"/>
              </a:spcAft>
              <a:buSzPts val="3900"/>
              <a:buNone/>
              <a:defRPr sz="3900"/>
            </a:lvl3pPr>
            <a:lvl4pPr lvl="3" algn="ctr" rtl="0">
              <a:spcBef>
                <a:spcPts val="0"/>
              </a:spcBef>
              <a:spcAft>
                <a:spcPts val="0"/>
              </a:spcAft>
              <a:buSzPts val="3900"/>
              <a:buNone/>
              <a:defRPr sz="3900"/>
            </a:lvl4pPr>
            <a:lvl5pPr lvl="4" algn="ctr" rtl="0">
              <a:spcBef>
                <a:spcPts val="0"/>
              </a:spcBef>
              <a:spcAft>
                <a:spcPts val="0"/>
              </a:spcAft>
              <a:buSzPts val="3900"/>
              <a:buNone/>
              <a:defRPr sz="3900"/>
            </a:lvl5pPr>
            <a:lvl6pPr lvl="5" algn="ctr" rtl="0">
              <a:spcBef>
                <a:spcPts val="0"/>
              </a:spcBef>
              <a:spcAft>
                <a:spcPts val="0"/>
              </a:spcAft>
              <a:buSzPts val="3900"/>
              <a:buNone/>
              <a:defRPr sz="3900"/>
            </a:lvl6pPr>
            <a:lvl7pPr lvl="6" algn="ctr" rtl="0">
              <a:spcBef>
                <a:spcPts val="0"/>
              </a:spcBef>
              <a:spcAft>
                <a:spcPts val="0"/>
              </a:spcAft>
              <a:buSzPts val="3900"/>
              <a:buNone/>
              <a:defRPr sz="3900"/>
            </a:lvl7pPr>
            <a:lvl8pPr lvl="7" algn="ctr" rtl="0">
              <a:spcBef>
                <a:spcPts val="0"/>
              </a:spcBef>
              <a:spcAft>
                <a:spcPts val="0"/>
              </a:spcAft>
              <a:buSzPts val="3900"/>
              <a:buNone/>
              <a:defRPr sz="3900"/>
            </a:lvl8pPr>
            <a:lvl9pPr lvl="8" algn="ctr" rtl="0">
              <a:spcBef>
                <a:spcPts val="0"/>
              </a:spcBef>
              <a:spcAft>
                <a:spcPts val="0"/>
              </a:spcAft>
              <a:buSzPts val="3900"/>
              <a:buNone/>
              <a:defRPr sz="3900"/>
            </a:lvl9pPr>
          </a:lstStyle>
          <a:p>
            <a:endParaRPr/>
          </a:p>
        </p:txBody>
      </p:sp>
      <p:sp>
        <p:nvSpPr>
          <p:cNvPr id="66" name="Google Shape;66;p13"/>
          <p:cNvSpPr txBox="1">
            <a:spLocks noGrp="1"/>
          </p:cNvSpPr>
          <p:nvPr>
            <p:ph type="subTitle" idx="1"/>
          </p:nvPr>
        </p:nvSpPr>
        <p:spPr>
          <a:xfrm>
            <a:off x="929350" y="2161275"/>
            <a:ext cx="2874000" cy="7167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dk2"/>
              </a:buClr>
              <a:buSzPts val="1600"/>
              <a:buNone/>
              <a:defRPr sz="1600">
                <a:solidFill>
                  <a:schemeClr val="dk2"/>
                </a:solidFill>
              </a:defRPr>
            </a:lvl1pPr>
            <a:lvl2pPr lvl="1" algn="ctr" rtl="0">
              <a:lnSpc>
                <a:spcPct val="100000"/>
              </a:lnSpc>
              <a:spcBef>
                <a:spcPts val="0"/>
              </a:spcBef>
              <a:spcAft>
                <a:spcPts val="0"/>
              </a:spcAft>
              <a:buClr>
                <a:schemeClr val="dk2"/>
              </a:buClr>
              <a:buSzPts val="1600"/>
              <a:buNone/>
              <a:defRPr sz="1600">
                <a:solidFill>
                  <a:schemeClr val="dk2"/>
                </a:solidFill>
              </a:defRPr>
            </a:lvl2pPr>
            <a:lvl3pPr lvl="2" algn="ctr" rtl="0">
              <a:lnSpc>
                <a:spcPct val="100000"/>
              </a:lnSpc>
              <a:spcBef>
                <a:spcPts val="0"/>
              </a:spcBef>
              <a:spcAft>
                <a:spcPts val="0"/>
              </a:spcAft>
              <a:buClr>
                <a:schemeClr val="dk2"/>
              </a:buClr>
              <a:buSzPts val="1600"/>
              <a:buNone/>
              <a:defRPr sz="1600">
                <a:solidFill>
                  <a:schemeClr val="dk2"/>
                </a:solidFill>
              </a:defRPr>
            </a:lvl3pPr>
            <a:lvl4pPr lvl="3" algn="ctr" rtl="0">
              <a:lnSpc>
                <a:spcPct val="100000"/>
              </a:lnSpc>
              <a:spcBef>
                <a:spcPts val="0"/>
              </a:spcBef>
              <a:spcAft>
                <a:spcPts val="0"/>
              </a:spcAft>
              <a:buClr>
                <a:schemeClr val="dk2"/>
              </a:buClr>
              <a:buSzPts val="1600"/>
              <a:buNone/>
              <a:defRPr sz="1600">
                <a:solidFill>
                  <a:schemeClr val="dk2"/>
                </a:solidFill>
              </a:defRPr>
            </a:lvl4pPr>
            <a:lvl5pPr lvl="4" algn="ctr" rtl="0">
              <a:lnSpc>
                <a:spcPct val="100000"/>
              </a:lnSpc>
              <a:spcBef>
                <a:spcPts val="0"/>
              </a:spcBef>
              <a:spcAft>
                <a:spcPts val="0"/>
              </a:spcAft>
              <a:buClr>
                <a:schemeClr val="dk2"/>
              </a:buClr>
              <a:buSzPts val="1600"/>
              <a:buNone/>
              <a:defRPr sz="1600">
                <a:solidFill>
                  <a:schemeClr val="dk2"/>
                </a:solidFill>
              </a:defRPr>
            </a:lvl5pPr>
            <a:lvl6pPr lvl="5" algn="ctr" rtl="0">
              <a:lnSpc>
                <a:spcPct val="100000"/>
              </a:lnSpc>
              <a:spcBef>
                <a:spcPts val="0"/>
              </a:spcBef>
              <a:spcAft>
                <a:spcPts val="0"/>
              </a:spcAft>
              <a:buClr>
                <a:schemeClr val="dk2"/>
              </a:buClr>
              <a:buSzPts val="1600"/>
              <a:buNone/>
              <a:defRPr sz="1600">
                <a:solidFill>
                  <a:schemeClr val="dk2"/>
                </a:solidFill>
              </a:defRPr>
            </a:lvl6pPr>
            <a:lvl7pPr lvl="6" algn="ctr" rtl="0">
              <a:lnSpc>
                <a:spcPct val="100000"/>
              </a:lnSpc>
              <a:spcBef>
                <a:spcPts val="0"/>
              </a:spcBef>
              <a:spcAft>
                <a:spcPts val="0"/>
              </a:spcAft>
              <a:buClr>
                <a:schemeClr val="dk2"/>
              </a:buClr>
              <a:buSzPts val="1600"/>
              <a:buNone/>
              <a:defRPr sz="1600">
                <a:solidFill>
                  <a:schemeClr val="dk2"/>
                </a:solidFill>
              </a:defRPr>
            </a:lvl7pPr>
            <a:lvl8pPr lvl="7" algn="ctr" rtl="0">
              <a:lnSpc>
                <a:spcPct val="100000"/>
              </a:lnSpc>
              <a:spcBef>
                <a:spcPts val="0"/>
              </a:spcBef>
              <a:spcAft>
                <a:spcPts val="0"/>
              </a:spcAft>
              <a:buClr>
                <a:schemeClr val="dk2"/>
              </a:buClr>
              <a:buSzPts val="1600"/>
              <a:buNone/>
              <a:defRPr sz="1600">
                <a:solidFill>
                  <a:schemeClr val="dk2"/>
                </a:solidFill>
              </a:defRPr>
            </a:lvl8pPr>
            <a:lvl9pPr lvl="8" algn="ctr" rtl="0">
              <a:lnSpc>
                <a:spcPct val="100000"/>
              </a:lnSpc>
              <a:spcBef>
                <a:spcPts val="0"/>
              </a:spcBef>
              <a:spcAft>
                <a:spcPts val="0"/>
              </a:spcAft>
              <a:buClr>
                <a:schemeClr val="dk2"/>
              </a:buClr>
              <a:buSzPts val="1600"/>
              <a:buNone/>
              <a:defRPr sz="1600">
                <a:solidFill>
                  <a:schemeClr val="dk2"/>
                </a:solidFill>
              </a:defRPr>
            </a:lvl9pPr>
          </a:lstStyle>
          <a:p>
            <a:endParaRPr/>
          </a:p>
        </p:txBody>
      </p:sp>
      <p:sp>
        <p:nvSpPr>
          <p:cNvPr id="67" name="Google Shape;67;p13"/>
          <p:cNvSpPr txBox="1">
            <a:spLocks noGrp="1"/>
          </p:cNvSpPr>
          <p:nvPr>
            <p:ph type="title" idx="2"/>
          </p:nvPr>
        </p:nvSpPr>
        <p:spPr>
          <a:xfrm>
            <a:off x="5318730" y="1705233"/>
            <a:ext cx="2917800" cy="488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100"/>
              <a:buNone/>
              <a:defRPr sz="2100"/>
            </a:lvl1pPr>
            <a:lvl2pPr lvl="1" algn="ctr" rtl="0">
              <a:spcBef>
                <a:spcPts val="0"/>
              </a:spcBef>
              <a:spcAft>
                <a:spcPts val="0"/>
              </a:spcAft>
              <a:buSzPts val="3900"/>
              <a:buNone/>
              <a:defRPr sz="3900"/>
            </a:lvl2pPr>
            <a:lvl3pPr lvl="2" algn="ctr" rtl="0">
              <a:spcBef>
                <a:spcPts val="0"/>
              </a:spcBef>
              <a:spcAft>
                <a:spcPts val="0"/>
              </a:spcAft>
              <a:buSzPts val="3900"/>
              <a:buNone/>
              <a:defRPr sz="3900"/>
            </a:lvl3pPr>
            <a:lvl4pPr lvl="3" algn="ctr" rtl="0">
              <a:spcBef>
                <a:spcPts val="0"/>
              </a:spcBef>
              <a:spcAft>
                <a:spcPts val="0"/>
              </a:spcAft>
              <a:buSzPts val="3900"/>
              <a:buNone/>
              <a:defRPr sz="3900"/>
            </a:lvl4pPr>
            <a:lvl5pPr lvl="4" algn="ctr" rtl="0">
              <a:spcBef>
                <a:spcPts val="0"/>
              </a:spcBef>
              <a:spcAft>
                <a:spcPts val="0"/>
              </a:spcAft>
              <a:buSzPts val="3900"/>
              <a:buNone/>
              <a:defRPr sz="3900"/>
            </a:lvl5pPr>
            <a:lvl6pPr lvl="5" algn="ctr" rtl="0">
              <a:spcBef>
                <a:spcPts val="0"/>
              </a:spcBef>
              <a:spcAft>
                <a:spcPts val="0"/>
              </a:spcAft>
              <a:buSzPts val="3900"/>
              <a:buNone/>
              <a:defRPr sz="3900"/>
            </a:lvl6pPr>
            <a:lvl7pPr lvl="6" algn="ctr" rtl="0">
              <a:spcBef>
                <a:spcPts val="0"/>
              </a:spcBef>
              <a:spcAft>
                <a:spcPts val="0"/>
              </a:spcAft>
              <a:buSzPts val="3900"/>
              <a:buNone/>
              <a:defRPr sz="3900"/>
            </a:lvl7pPr>
            <a:lvl8pPr lvl="7" algn="ctr" rtl="0">
              <a:spcBef>
                <a:spcPts val="0"/>
              </a:spcBef>
              <a:spcAft>
                <a:spcPts val="0"/>
              </a:spcAft>
              <a:buSzPts val="3900"/>
              <a:buNone/>
              <a:defRPr sz="3900"/>
            </a:lvl8pPr>
            <a:lvl9pPr lvl="8" algn="ctr" rtl="0">
              <a:spcBef>
                <a:spcPts val="0"/>
              </a:spcBef>
              <a:spcAft>
                <a:spcPts val="0"/>
              </a:spcAft>
              <a:buSzPts val="3900"/>
              <a:buNone/>
              <a:defRPr sz="3900"/>
            </a:lvl9pPr>
          </a:lstStyle>
          <a:p>
            <a:endParaRPr/>
          </a:p>
        </p:txBody>
      </p:sp>
      <p:sp>
        <p:nvSpPr>
          <p:cNvPr id="68" name="Google Shape;68;p13"/>
          <p:cNvSpPr txBox="1">
            <a:spLocks noGrp="1"/>
          </p:cNvSpPr>
          <p:nvPr>
            <p:ph type="subTitle" idx="3"/>
          </p:nvPr>
        </p:nvSpPr>
        <p:spPr>
          <a:xfrm>
            <a:off x="5340612" y="2161275"/>
            <a:ext cx="2874000" cy="7167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dk2"/>
              </a:buClr>
              <a:buSzPts val="1600"/>
              <a:buNone/>
              <a:defRPr sz="1600">
                <a:solidFill>
                  <a:schemeClr val="dk2"/>
                </a:solidFill>
              </a:defRPr>
            </a:lvl1pPr>
            <a:lvl2pPr lvl="1" algn="ctr" rtl="0">
              <a:lnSpc>
                <a:spcPct val="100000"/>
              </a:lnSpc>
              <a:spcBef>
                <a:spcPts val="0"/>
              </a:spcBef>
              <a:spcAft>
                <a:spcPts val="0"/>
              </a:spcAft>
              <a:buClr>
                <a:schemeClr val="dk2"/>
              </a:buClr>
              <a:buSzPts val="1600"/>
              <a:buNone/>
              <a:defRPr sz="1600">
                <a:solidFill>
                  <a:schemeClr val="dk2"/>
                </a:solidFill>
              </a:defRPr>
            </a:lvl2pPr>
            <a:lvl3pPr lvl="2" algn="ctr" rtl="0">
              <a:lnSpc>
                <a:spcPct val="100000"/>
              </a:lnSpc>
              <a:spcBef>
                <a:spcPts val="0"/>
              </a:spcBef>
              <a:spcAft>
                <a:spcPts val="0"/>
              </a:spcAft>
              <a:buClr>
                <a:schemeClr val="dk2"/>
              </a:buClr>
              <a:buSzPts val="1600"/>
              <a:buNone/>
              <a:defRPr sz="1600">
                <a:solidFill>
                  <a:schemeClr val="dk2"/>
                </a:solidFill>
              </a:defRPr>
            </a:lvl3pPr>
            <a:lvl4pPr lvl="3" algn="ctr" rtl="0">
              <a:lnSpc>
                <a:spcPct val="100000"/>
              </a:lnSpc>
              <a:spcBef>
                <a:spcPts val="0"/>
              </a:spcBef>
              <a:spcAft>
                <a:spcPts val="0"/>
              </a:spcAft>
              <a:buClr>
                <a:schemeClr val="dk2"/>
              </a:buClr>
              <a:buSzPts val="1600"/>
              <a:buNone/>
              <a:defRPr sz="1600">
                <a:solidFill>
                  <a:schemeClr val="dk2"/>
                </a:solidFill>
              </a:defRPr>
            </a:lvl4pPr>
            <a:lvl5pPr lvl="4" algn="ctr" rtl="0">
              <a:lnSpc>
                <a:spcPct val="100000"/>
              </a:lnSpc>
              <a:spcBef>
                <a:spcPts val="0"/>
              </a:spcBef>
              <a:spcAft>
                <a:spcPts val="0"/>
              </a:spcAft>
              <a:buClr>
                <a:schemeClr val="dk2"/>
              </a:buClr>
              <a:buSzPts val="1600"/>
              <a:buNone/>
              <a:defRPr sz="1600">
                <a:solidFill>
                  <a:schemeClr val="dk2"/>
                </a:solidFill>
              </a:defRPr>
            </a:lvl5pPr>
            <a:lvl6pPr lvl="5" algn="ctr" rtl="0">
              <a:lnSpc>
                <a:spcPct val="100000"/>
              </a:lnSpc>
              <a:spcBef>
                <a:spcPts val="0"/>
              </a:spcBef>
              <a:spcAft>
                <a:spcPts val="0"/>
              </a:spcAft>
              <a:buClr>
                <a:schemeClr val="dk2"/>
              </a:buClr>
              <a:buSzPts val="1600"/>
              <a:buNone/>
              <a:defRPr sz="1600">
                <a:solidFill>
                  <a:schemeClr val="dk2"/>
                </a:solidFill>
              </a:defRPr>
            </a:lvl6pPr>
            <a:lvl7pPr lvl="6" algn="ctr" rtl="0">
              <a:lnSpc>
                <a:spcPct val="100000"/>
              </a:lnSpc>
              <a:spcBef>
                <a:spcPts val="0"/>
              </a:spcBef>
              <a:spcAft>
                <a:spcPts val="0"/>
              </a:spcAft>
              <a:buClr>
                <a:schemeClr val="dk2"/>
              </a:buClr>
              <a:buSzPts val="1600"/>
              <a:buNone/>
              <a:defRPr sz="1600">
                <a:solidFill>
                  <a:schemeClr val="dk2"/>
                </a:solidFill>
              </a:defRPr>
            </a:lvl7pPr>
            <a:lvl8pPr lvl="7" algn="ctr" rtl="0">
              <a:lnSpc>
                <a:spcPct val="100000"/>
              </a:lnSpc>
              <a:spcBef>
                <a:spcPts val="0"/>
              </a:spcBef>
              <a:spcAft>
                <a:spcPts val="0"/>
              </a:spcAft>
              <a:buClr>
                <a:schemeClr val="dk2"/>
              </a:buClr>
              <a:buSzPts val="1600"/>
              <a:buNone/>
              <a:defRPr sz="1600">
                <a:solidFill>
                  <a:schemeClr val="dk2"/>
                </a:solidFill>
              </a:defRPr>
            </a:lvl8pPr>
            <a:lvl9pPr lvl="8" algn="ctr" rtl="0">
              <a:lnSpc>
                <a:spcPct val="100000"/>
              </a:lnSpc>
              <a:spcBef>
                <a:spcPts val="0"/>
              </a:spcBef>
              <a:spcAft>
                <a:spcPts val="0"/>
              </a:spcAft>
              <a:buClr>
                <a:schemeClr val="dk2"/>
              </a:buClr>
              <a:buSzPts val="1600"/>
              <a:buNone/>
              <a:defRPr sz="1600">
                <a:solidFill>
                  <a:schemeClr val="dk2"/>
                </a:solidFill>
              </a:defRPr>
            </a:lvl9pPr>
          </a:lstStyle>
          <a:p>
            <a:endParaRPr/>
          </a:p>
        </p:txBody>
      </p:sp>
      <p:sp>
        <p:nvSpPr>
          <p:cNvPr id="69" name="Google Shape;69;p13"/>
          <p:cNvSpPr txBox="1">
            <a:spLocks noGrp="1"/>
          </p:cNvSpPr>
          <p:nvPr>
            <p:ph type="title" idx="4"/>
          </p:nvPr>
        </p:nvSpPr>
        <p:spPr>
          <a:xfrm>
            <a:off x="907470" y="3221098"/>
            <a:ext cx="2917800" cy="488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100"/>
              <a:buNone/>
              <a:defRPr sz="2100"/>
            </a:lvl1pPr>
            <a:lvl2pPr lvl="1" algn="ctr" rtl="0">
              <a:spcBef>
                <a:spcPts val="0"/>
              </a:spcBef>
              <a:spcAft>
                <a:spcPts val="0"/>
              </a:spcAft>
              <a:buSzPts val="3900"/>
              <a:buNone/>
              <a:defRPr sz="3900"/>
            </a:lvl2pPr>
            <a:lvl3pPr lvl="2" algn="ctr" rtl="0">
              <a:spcBef>
                <a:spcPts val="0"/>
              </a:spcBef>
              <a:spcAft>
                <a:spcPts val="0"/>
              </a:spcAft>
              <a:buSzPts val="3900"/>
              <a:buNone/>
              <a:defRPr sz="3900"/>
            </a:lvl3pPr>
            <a:lvl4pPr lvl="3" algn="ctr" rtl="0">
              <a:spcBef>
                <a:spcPts val="0"/>
              </a:spcBef>
              <a:spcAft>
                <a:spcPts val="0"/>
              </a:spcAft>
              <a:buSzPts val="3900"/>
              <a:buNone/>
              <a:defRPr sz="3900"/>
            </a:lvl4pPr>
            <a:lvl5pPr lvl="4" algn="ctr" rtl="0">
              <a:spcBef>
                <a:spcPts val="0"/>
              </a:spcBef>
              <a:spcAft>
                <a:spcPts val="0"/>
              </a:spcAft>
              <a:buSzPts val="3900"/>
              <a:buNone/>
              <a:defRPr sz="3900"/>
            </a:lvl5pPr>
            <a:lvl6pPr lvl="5" algn="ctr" rtl="0">
              <a:spcBef>
                <a:spcPts val="0"/>
              </a:spcBef>
              <a:spcAft>
                <a:spcPts val="0"/>
              </a:spcAft>
              <a:buSzPts val="3900"/>
              <a:buNone/>
              <a:defRPr sz="3900"/>
            </a:lvl6pPr>
            <a:lvl7pPr lvl="6" algn="ctr" rtl="0">
              <a:spcBef>
                <a:spcPts val="0"/>
              </a:spcBef>
              <a:spcAft>
                <a:spcPts val="0"/>
              </a:spcAft>
              <a:buSzPts val="3900"/>
              <a:buNone/>
              <a:defRPr sz="3900"/>
            </a:lvl7pPr>
            <a:lvl8pPr lvl="7" algn="ctr" rtl="0">
              <a:spcBef>
                <a:spcPts val="0"/>
              </a:spcBef>
              <a:spcAft>
                <a:spcPts val="0"/>
              </a:spcAft>
              <a:buSzPts val="3900"/>
              <a:buNone/>
              <a:defRPr sz="3900"/>
            </a:lvl8pPr>
            <a:lvl9pPr lvl="8" algn="ctr" rtl="0">
              <a:spcBef>
                <a:spcPts val="0"/>
              </a:spcBef>
              <a:spcAft>
                <a:spcPts val="0"/>
              </a:spcAft>
              <a:buSzPts val="3900"/>
              <a:buNone/>
              <a:defRPr sz="3900"/>
            </a:lvl9pPr>
          </a:lstStyle>
          <a:p>
            <a:endParaRPr/>
          </a:p>
        </p:txBody>
      </p:sp>
      <p:sp>
        <p:nvSpPr>
          <p:cNvPr id="70" name="Google Shape;70;p13"/>
          <p:cNvSpPr txBox="1">
            <a:spLocks noGrp="1"/>
          </p:cNvSpPr>
          <p:nvPr>
            <p:ph type="subTitle" idx="5"/>
          </p:nvPr>
        </p:nvSpPr>
        <p:spPr>
          <a:xfrm>
            <a:off x="929350" y="3685875"/>
            <a:ext cx="2874000" cy="7167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dk2"/>
              </a:buClr>
              <a:buSzPts val="1600"/>
              <a:buNone/>
              <a:defRPr sz="1600">
                <a:solidFill>
                  <a:schemeClr val="dk2"/>
                </a:solidFill>
              </a:defRPr>
            </a:lvl1pPr>
            <a:lvl2pPr lvl="1" algn="ctr" rtl="0">
              <a:lnSpc>
                <a:spcPct val="100000"/>
              </a:lnSpc>
              <a:spcBef>
                <a:spcPts val="0"/>
              </a:spcBef>
              <a:spcAft>
                <a:spcPts val="0"/>
              </a:spcAft>
              <a:buClr>
                <a:schemeClr val="dk2"/>
              </a:buClr>
              <a:buSzPts val="1600"/>
              <a:buNone/>
              <a:defRPr sz="1600">
                <a:solidFill>
                  <a:schemeClr val="dk2"/>
                </a:solidFill>
              </a:defRPr>
            </a:lvl2pPr>
            <a:lvl3pPr lvl="2" algn="ctr" rtl="0">
              <a:lnSpc>
                <a:spcPct val="100000"/>
              </a:lnSpc>
              <a:spcBef>
                <a:spcPts val="0"/>
              </a:spcBef>
              <a:spcAft>
                <a:spcPts val="0"/>
              </a:spcAft>
              <a:buClr>
                <a:schemeClr val="dk2"/>
              </a:buClr>
              <a:buSzPts val="1600"/>
              <a:buNone/>
              <a:defRPr sz="1600">
                <a:solidFill>
                  <a:schemeClr val="dk2"/>
                </a:solidFill>
              </a:defRPr>
            </a:lvl3pPr>
            <a:lvl4pPr lvl="3" algn="ctr" rtl="0">
              <a:lnSpc>
                <a:spcPct val="100000"/>
              </a:lnSpc>
              <a:spcBef>
                <a:spcPts val="0"/>
              </a:spcBef>
              <a:spcAft>
                <a:spcPts val="0"/>
              </a:spcAft>
              <a:buClr>
                <a:schemeClr val="dk2"/>
              </a:buClr>
              <a:buSzPts val="1600"/>
              <a:buNone/>
              <a:defRPr sz="1600">
                <a:solidFill>
                  <a:schemeClr val="dk2"/>
                </a:solidFill>
              </a:defRPr>
            </a:lvl4pPr>
            <a:lvl5pPr lvl="4" algn="ctr" rtl="0">
              <a:lnSpc>
                <a:spcPct val="100000"/>
              </a:lnSpc>
              <a:spcBef>
                <a:spcPts val="0"/>
              </a:spcBef>
              <a:spcAft>
                <a:spcPts val="0"/>
              </a:spcAft>
              <a:buClr>
                <a:schemeClr val="dk2"/>
              </a:buClr>
              <a:buSzPts val="1600"/>
              <a:buNone/>
              <a:defRPr sz="1600">
                <a:solidFill>
                  <a:schemeClr val="dk2"/>
                </a:solidFill>
              </a:defRPr>
            </a:lvl5pPr>
            <a:lvl6pPr lvl="5" algn="ctr" rtl="0">
              <a:lnSpc>
                <a:spcPct val="100000"/>
              </a:lnSpc>
              <a:spcBef>
                <a:spcPts val="0"/>
              </a:spcBef>
              <a:spcAft>
                <a:spcPts val="0"/>
              </a:spcAft>
              <a:buClr>
                <a:schemeClr val="dk2"/>
              </a:buClr>
              <a:buSzPts val="1600"/>
              <a:buNone/>
              <a:defRPr sz="1600">
                <a:solidFill>
                  <a:schemeClr val="dk2"/>
                </a:solidFill>
              </a:defRPr>
            </a:lvl6pPr>
            <a:lvl7pPr lvl="6" algn="ctr" rtl="0">
              <a:lnSpc>
                <a:spcPct val="100000"/>
              </a:lnSpc>
              <a:spcBef>
                <a:spcPts val="0"/>
              </a:spcBef>
              <a:spcAft>
                <a:spcPts val="0"/>
              </a:spcAft>
              <a:buClr>
                <a:schemeClr val="dk2"/>
              </a:buClr>
              <a:buSzPts val="1600"/>
              <a:buNone/>
              <a:defRPr sz="1600">
                <a:solidFill>
                  <a:schemeClr val="dk2"/>
                </a:solidFill>
              </a:defRPr>
            </a:lvl7pPr>
            <a:lvl8pPr lvl="7" algn="ctr" rtl="0">
              <a:lnSpc>
                <a:spcPct val="100000"/>
              </a:lnSpc>
              <a:spcBef>
                <a:spcPts val="0"/>
              </a:spcBef>
              <a:spcAft>
                <a:spcPts val="0"/>
              </a:spcAft>
              <a:buClr>
                <a:schemeClr val="dk2"/>
              </a:buClr>
              <a:buSzPts val="1600"/>
              <a:buNone/>
              <a:defRPr sz="1600">
                <a:solidFill>
                  <a:schemeClr val="dk2"/>
                </a:solidFill>
              </a:defRPr>
            </a:lvl8pPr>
            <a:lvl9pPr lvl="8" algn="ctr" rtl="0">
              <a:lnSpc>
                <a:spcPct val="100000"/>
              </a:lnSpc>
              <a:spcBef>
                <a:spcPts val="0"/>
              </a:spcBef>
              <a:spcAft>
                <a:spcPts val="0"/>
              </a:spcAft>
              <a:buClr>
                <a:schemeClr val="dk2"/>
              </a:buClr>
              <a:buSzPts val="1600"/>
              <a:buNone/>
              <a:defRPr sz="1600">
                <a:solidFill>
                  <a:schemeClr val="dk2"/>
                </a:solidFill>
              </a:defRPr>
            </a:lvl9pPr>
          </a:lstStyle>
          <a:p>
            <a:endParaRPr/>
          </a:p>
        </p:txBody>
      </p:sp>
      <p:sp>
        <p:nvSpPr>
          <p:cNvPr id="71" name="Google Shape;71;p13"/>
          <p:cNvSpPr txBox="1">
            <a:spLocks noGrp="1"/>
          </p:cNvSpPr>
          <p:nvPr>
            <p:ph type="title" idx="6"/>
          </p:nvPr>
        </p:nvSpPr>
        <p:spPr>
          <a:xfrm>
            <a:off x="5318730" y="3221098"/>
            <a:ext cx="2917800" cy="488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100"/>
              <a:buNone/>
              <a:defRPr sz="2100"/>
            </a:lvl1pPr>
            <a:lvl2pPr lvl="1" algn="ctr" rtl="0">
              <a:spcBef>
                <a:spcPts val="0"/>
              </a:spcBef>
              <a:spcAft>
                <a:spcPts val="0"/>
              </a:spcAft>
              <a:buSzPts val="3900"/>
              <a:buNone/>
              <a:defRPr sz="3900"/>
            </a:lvl2pPr>
            <a:lvl3pPr lvl="2" algn="ctr" rtl="0">
              <a:spcBef>
                <a:spcPts val="0"/>
              </a:spcBef>
              <a:spcAft>
                <a:spcPts val="0"/>
              </a:spcAft>
              <a:buSzPts val="3900"/>
              <a:buNone/>
              <a:defRPr sz="3900"/>
            </a:lvl3pPr>
            <a:lvl4pPr lvl="3" algn="ctr" rtl="0">
              <a:spcBef>
                <a:spcPts val="0"/>
              </a:spcBef>
              <a:spcAft>
                <a:spcPts val="0"/>
              </a:spcAft>
              <a:buSzPts val="3900"/>
              <a:buNone/>
              <a:defRPr sz="3900"/>
            </a:lvl4pPr>
            <a:lvl5pPr lvl="4" algn="ctr" rtl="0">
              <a:spcBef>
                <a:spcPts val="0"/>
              </a:spcBef>
              <a:spcAft>
                <a:spcPts val="0"/>
              </a:spcAft>
              <a:buSzPts val="3900"/>
              <a:buNone/>
              <a:defRPr sz="3900"/>
            </a:lvl5pPr>
            <a:lvl6pPr lvl="5" algn="ctr" rtl="0">
              <a:spcBef>
                <a:spcPts val="0"/>
              </a:spcBef>
              <a:spcAft>
                <a:spcPts val="0"/>
              </a:spcAft>
              <a:buSzPts val="3900"/>
              <a:buNone/>
              <a:defRPr sz="3900"/>
            </a:lvl6pPr>
            <a:lvl7pPr lvl="6" algn="ctr" rtl="0">
              <a:spcBef>
                <a:spcPts val="0"/>
              </a:spcBef>
              <a:spcAft>
                <a:spcPts val="0"/>
              </a:spcAft>
              <a:buSzPts val="3900"/>
              <a:buNone/>
              <a:defRPr sz="3900"/>
            </a:lvl7pPr>
            <a:lvl8pPr lvl="7" algn="ctr" rtl="0">
              <a:spcBef>
                <a:spcPts val="0"/>
              </a:spcBef>
              <a:spcAft>
                <a:spcPts val="0"/>
              </a:spcAft>
              <a:buSzPts val="3900"/>
              <a:buNone/>
              <a:defRPr sz="3900"/>
            </a:lvl8pPr>
            <a:lvl9pPr lvl="8" algn="ctr" rtl="0">
              <a:spcBef>
                <a:spcPts val="0"/>
              </a:spcBef>
              <a:spcAft>
                <a:spcPts val="0"/>
              </a:spcAft>
              <a:buSzPts val="3900"/>
              <a:buNone/>
              <a:defRPr sz="3900"/>
            </a:lvl9pPr>
          </a:lstStyle>
          <a:p>
            <a:endParaRPr/>
          </a:p>
        </p:txBody>
      </p:sp>
      <p:sp>
        <p:nvSpPr>
          <p:cNvPr id="72" name="Google Shape;72;p13"/>
          <p:cNvSpPr txBox="1">
            <a:spLocks noGrp="1"/>
          </p:cNvSpPr>
          <p:nvPr>
            <p:ph type="subTitle" idx="7"/>
          </p:nvPr>
        </p:nvSpPr>
        <p:spPr>
          <a:xfrm>
            <a:off x="5340612" y="3685874"/>
            <a:ext cx="2874000" cy="7167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dk2"/>
              </a:buClr>
              <a:buSzPts val="1600"/>
              <a:buNone/>
              <a:defRPr sz="1600">
                <a:solidFill>
                  <a:schemeClr val="dk2"/>
                </a:solidFill>
              </a:defRPr>
            </a:lvl1pPr>
            <a:lvl2pPr lvl="1" algn="ctr" rtl="0">
              <a:lnSpc>
                <a:spcPct val="100000"/>
              </a:lnSpc>
              <a:spcBef>
                <a:spcPts val="0"/>
              </a:spcBef>
              <a:spcAft>
                <a:spcPts val="0"/>
              </a:spcAft>
              <a:buClr>
                <a:schemeClr val="dk2"/>
              </a:buClr>
              <a:buSzPts val="1600"/>
              <a:buNone/>
              <a:defRPr sz="1600">
                <a:solidFill>
                  <a:schemeClr val="dk2"/>
                </a:solidFill>
              </a:defRPr>
            </a:lvl2pPr>
            <a:lvl3pPr lvl="2" algn="ctr" rtl="0">
              <a:lnSpc>
                <a:spcPct val="100000"/>
              </a:lnSpc>
              <a:spcBef>
                <a:spcPts val="0"/>
              </a:spcBef>
              <a:spcAft>
                <a:spcPts val="0"/>
              </a:spcAft>
              <a:buClr>
                <a:schemeClr val="dk2"/>
              </a:buClr>
              <a:buSzPts val="1600"/>
              <a:buNone/>
              <a:defRPr sz="1600">
                <a:solidFill>
                  <a:schemeClr val="dk2"/>
                </a:solidFill>
              </a:defRPr>
            </a:lvl3pPr>
            <a:lvl4pPr lvl="3" algn="ctr" rtl="0">
              <a:lnSpc>
                <a:spcPct val="100000"/>
              </a:lnSpc>
              <a:spcBef>
                <a:spcPts val="0"/>
              </a:spcBef>
              <a:spcAft>
                <a:spcPts val="0"/>
              </a:spcAft>
              <a:buClr>
                <a:schemeClr val="dk2"/>
              </a:buClr>
              <a:buSzPts val="1600"/>
              <a:buNone/>
              <a:defRPr sz="1600">
                <a:solidFill>
                  <a:schemeClr val="dk2"/>
                </a:solidFill>
              </a:defRPr>
            </a:lvl4pPr>
            <a:lvl5pPr lvl="4" algn="ctr" rtl="0">
              <a:lnSpc>
                <a:spcPct val="100000"/>
              </a:lnSpc>
              <a:spcBef>
                <a:spcPts val="0"/>
              </a:spcBef>
              <a:spcAft>
                <a:spcPts val="0"/>
              </a:spcAft>
              <a:buClr>
                <a:schemeClr val="dk2"/>
              </a:buClr>
              <a:buSzPts val="1600"/>
              <a:buNone/>
              <a:defRPr sz="1600">
                <a:solidFill>
                  <a:schemeClr val="dk2"/>
                </a:solidFill>
              </a:defRPr>
            </a:lvl5pPr>
            <a:lvl6pPr lvl="5" algn="ctr" rtl="0">
              <a:lnSpc>
                <a:spcPct val="100000"/>
              </a:lnSpc>
              <a:spcBef>
                <a:spcPts val="0"/>
              </a:spcBef>
              <a:spcAft>
                <a:spcPts val="0"/>
              </a:spcAft>
              <a:buClr>
                <a:schemeClr val="dk2"/>
              </a:buClr>
              <a:buSzPts val="1600"/>
              <a:buNone/>
              <a:defRPr sz="1600">
                <a:solidFill>
                  <a:schemeClr val="dk2"/>
                </a:solidFill>
              </a:defRPr>
            </a:lvl6pPr>
            <a:lvl7pPr lvl="6" algn="ctr" rtl="0">
              <a:lnSpc>
                <a:spcPct val="100000"/>
              </a:lnSpc>
              <a:spcBef>
                <a:spcPts val="0"/>
              </a:spcBef>
              <a:spcAft>
                <a:spcPts val="0"/>
              </a:spcAft>
              <a:buClr>
                <a:schemeClr val="dk2"/>
              </a:buClr>
              <a:buSzPts val="1600"/>
              <a:buNone/>
              <a:defRPr sz="1600">
                <a:solidFill>
                  <a:schemeClr val="dk2"/>
                </a:solidFill>
              </a:defRPr>
            </a:lvl7pPr>
            <a:lvl8pPr lvl="7" algn="ctr" rtl="0">
              <a:lnSpc>
                <a:spcPct val="100000"/>
              </a:lnSpc>
              <a:spcBef>
                <a:spcPts val="0"/>
              </a:spcBef>
              <a:spcAft>
                <a:spcPts val="0"/>
              </a:spcAft>
              <a:buClr>
                <a:schemeClr val="dk2"/>
              </a:buClr>
              <a:buSzPts val="1600"/>
              <a:buNone/>
              <a:defRPr sz="1600">
                <a:solidFill>
                  <a:schemeClr val="dk2"/>
                </a:solidFill>
              </a:defRPr>
            </a:lvl8pPr>
            <a:lvl9pPr lvl="8" algn="ctr" rtl="0">
              <a:lnSpc>
                <a:spcPct val="100000"/>
              </a:lnSpc>
              <a:spcBef>
                <a:spcPts val="0"/>
              </a:spcBef>
              <a:spcAft>
                <a:spcPts val="0"/>
              </a:spcAft>
              <a:buClr>
                <a:schemeClr val="dk2"/>
              </a:buClr>
              <a:buSzPts val="1600"/>
              <a:buNone/>
              <a:defRPr sz="1600">
                <a:solidFill>
                  <a:schemeClr val="dk2"/>
                </a:solidFill>
              </a:defRPr>
            </a:lvl9pPr>
          </a:lstStyle>
          <a:p>
            <a:endParaRPr/>
          </a:p>
        </p:txBody>
      </p:sp>
      <p:sp>
        <p:nvSpPr>
          <p:cNvPr id="73" name="Google Shape;73;p13"/>
          <p:cNvSpPr txBox="1">
            <a:spLocks noGrp="1"/>
          </p:cNvSpPr>
          <p:nvPr>
            <p:ph type="title" idx="8"/>
          </p:nvPr>
        </p:nvSpPr>
        <p:spPr>
          <a:xfrm>
            <a:off x="1002325" y="711181"/>
            <a:ext cx="2403900" cy="572700"/>
          </a:xfrm>
          <a:prstGeom prst="rect">
            <a:avLst/>
          </a:prstGeom>
        </p:spPr>
        <p:txBody>
          <a:bodyPr spcFirstLastPara="1" wrap="square" lIns="91425" tIns="91425" rIns="91425" bIns="91425" anchor="t" anchorCtr="0">
            <a:noAutofit/>
          </a:bodyPr>
          <a:lstStyle>
            <a:lvl1pPr lvl="0" rtl="0">
              <a:lnSpc>
                <a:spcPct val="80000"/>
              </a:lnSpc>
              <a:spcBef>
                <a:spcPts val="0"/>
              </a:spcBef>
              <a:spcAft>
                <a:spcPts val="0"/>
              </a:spcAft>
              <a:buSzPts val="2800"/>
              <a:buNone/>
              <a:defRPr/>
            </a:lvl1pPr>
            <a:lvl2pPr lvl="1" rtl="0">
              <a:lnSpc>
                <a:spcPct val="80000"/>
              </a:lnSpc>
              <a:spcBef>
                <a:spcPts val="0"/>
              </a:spcBef>
              <a:spcAft>
                <a:spcPts val="0"/>
              </a:spcAft>
              <a:buSzPts val="2800"/>
              <a:buNone/>
              <a:defRPr/>
            </a:lvl2pPr>
            <a:lvl3pPr lvl="2" rtl="0">
              <a:lnSpc>
                <a:spcPct val="80000"/>
              </a:lnSpc>
              <a:spcBef>
                <a:spcPts val="0"/>
              </a:spcBef>
              <a:spcAft>
                <a:spcPts val="0"/>
              </a:spcAft>
              <a:buSzPts val="2800"/>
              <a:buNone/>
              <a:defRPr/>
            </a:lvl3pPr>
            <a:lvl4pPr lvl="3" rtl="0">
              <a:lnSpc>
                <a:spcPct val="80000"/>
              </a:lnSpc>
              <a:spcBef>
                <a:spcPts val="0"/>
              </a:spcBef>
              <a:spcAft>
                <a:spcPts val="0"/>
              </a:spcAft>
              <a:buSzPts val="2800"/>
              <a:buNone/>
              <a:defRPr/>
            </a:lvl4pPr>
            <a:lvl5pPr lvl="4" rtl="0">
              <a:lnSpc>
                <a:spcPct val="80000"/>
              </a:lnSpc>
              <a:spcBef>
                <a:spcPts val="0"/>
              </a:spcBef>
              <a:spcAft>
                <a:spcPts val="0"/>
              </a:spcAft>
              <a:buSzPts val="2800"/>
              <a:buNone/>
              <a:defRPr/>
            </a:lvl5pPr>
            <a:lvl6pPr lvl="5" rtl="0">
              <a:lnSpc>
                <a:spcPct val="80000"/>
              </a:lnSpc>
              <a:spcBef>
                <a:spcPts val="0"/>
              </a:spcBef>
              <a:spcAft>
                <a:spcPts val="0"/>
              </a:spcAft>
              <a:buSzPts val="2800"/>
              <a:buNone/>
              <a:defRPr/>
            </a:lvl6pPr>
            <a:lvl7pPr lvl="6" rtl="0">
              <a:lnSpc>
                <a:spcPct val="80000"/>
              </a:lnSpc>
              <a:spcBef>
                <a:spcPts val="0"/>
              </a:spcBef>
              <a:spcAft>
                <a:spcPts val="0"/>
              </a:spcAft>
              <a:buSzPts val="2800"/>
              <a:buNone/>
              <a:defRPr/>
            </a:lvl7pPr>
            <a:lvl8pPr lvl="7" rtl="0">
              <a:lnSpc>
                <a:spcPct val="80000"/>
              </a:lnSpc>
              <a:spcBef>
                <a:spcPts val="0"/>
              </a:spcBef>
              <a:spcAft>
                <a:spcPts val="0"/>
              </a:spcAft>
              <a:buSzPts val="2800"/>
              <a:buNone/>
              <a:defRPr/>
            </a:lvl8pPr>
            <a:lvl9pPr lvl="8" rtl="0">
              <a:lnSpc>
                <a:spcPct val="80000"/>
              </a:lnSpc>
              <a:spcBef>
                <a:spcPts val="0"/>
              </a:spcBef>
              <a:spcAft>
                <a:spcPts val="0"/>
              </a:spcAft>
              <a:buSzPts val="2800"/>
              <a:buNone/>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1">
  <p:cSld name="ONE_COLUMN_TEXT_1">
    <p:spTree>
      <p:nvGrpSpPr>
        <p:cNvPr id="1" name="Shape 102"/>
        <p:cNvGrpSpPr/>
        <p:nvPr/>
      </p:nvGrpSpPr>
      <p:grpSpPr>
        <a:xfrm>
          <a:off x="0" y="0"/>
          <a:ext cx="0" cy="0"/>
          <a:chOff x="0" y="0"/>
          <a:chExt cx="0" cy="0"/>
        </a:xfrm>
      </p:grpSpPr>
      <p:pic>
        <p:nvPicPr>
          <p:cNvPr id="103" name="Google Shape;103;p19"/>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104" name="Google Shape;104;p19"/>
          <p:cNvPicPr preferRelativeResize="0"/>
          <p:nvPr/>
        </p:nvPicPr>
        <p:blipFill rotWithShape="1">
          <a:blip r:embed="rId3">
            <a:alphaModFix/>
          </a:blip>
          <a:srcRect/>
          <a:stretch/>
        </p:blipFill>
        <p:spPr>
          <a:xfrm>
            <a:off x="1874151" y="447699"/>
            <a:ext cx="5395700" cy="4248101"/>
          </a:xfrm>
          <a:prstGeom prst="rect">
            <a:avLst/>
          </a:prstGeom>
          <a:noFill/>
          <a:ln>
            <a:noFill/>
          </a:ln>
          <a:effectLst>
            <a:outerShdw blurRad="57150" dist="19050" dir="5400000" algn="bl" rotWithShape="0">
              <a:srgbClr val="000000">
                <a:alpha val="50000"/>
              </a:srgbClr>
            </a:outerShdw>
          </a:effectLst>
        </p:spPr>
      </p:pic>
      <p:sp>
        <p:nvSpPr>
          <p:cNvPr id="105" name="Google Shape;105;p19"/>
          <p:cNvSpPr txBox="1">
            <a:spLocks noGrp="1"/>
          </p:cNvSpPr>
          <p:nvPr>
            <p:ph type="body" idx="1"/>
          </p:nvPr>
        </p:nvSpPr>
        <p:spPr>
          <a:xfrm>
            <a:off x="2649000" y="2142600"/>
            <a:ext cx="3846000" cy="1891500"/>
          </a:xfrm>
          <a:prstGeom prst="rect">
            <a:avLst/>
          </a:prstGeom>
        </p:spPr>
        <p:txBody>
          <a:bodyPr spcFirstLastPara="1" wrap="square" lIns="91425" tIns="91425" rIns="91425" bIns="91425" anchor="t" anchorCtr="0">
            <a:noAutofit/>
          </a:bodyPr>
          <a:lstStyle>
            <a:lvl1pPr marL="457200" lvl="0" indent="-330200" algn="ctr" rtl="0">
              <a:lnSpc>
                <a:spcPct val="100000"/>
              </a:lnSpc>
              <a:spcBef>
                <a:spcPts val="0"/>
              </a:spcBef>
              <a:spcAft>
                <a:spcPts val="0"/>
              </a:spcAft>
              <a:buClr>
                <a:schemeClr val="dk2"/>
              </a:buClr>
              <a:buSzPts val="1600"/>
              <a:buChar char="●"/>
              <a:defRPr sz="1600">
                <a:solidFill>
                  <a:schemeClr val="dk2"/>
                </a:solidFill>
              </a:defRPr>
            </a:lvl1pPr>
            <a:lvl2pPr marL="914400" lvl="1" indent="-330200" rtl="0">
              <a:lnSpc>
                <a:spcPct val="100000"/>
              </a:lnSpc>
              <a:spcBef>
                <a:spcPts val="1600"/>
              </a:spcBef>
              <a:spcAft>
                <a:spcPts val="0"/>
              </a:spcAft>
              <a:buClr>
                <a:schemeClr val="dk2"/>
              </a:buClr>
              <a:buSzPts val="1600"/>
              <a:buChar char="○"/>
              <a:defRPr sz="1600">
                <a:solidFill>
                  <a:schemeClr val="dk2"/>
                </a:solidFill>
              </a:defRPr>
            </a:lvl2pPr>
            <a:lvl3pPr marL="1371600" lvl="2" indent="-330200" rtl="0">
              <a:lnSpc>
                <a:spcPct val="100000"/>
              </a:lnSpc>
              <a:spcBef>
                <a:spcPts val="1600"/>
              </a:spcBef>
              <a:spcAft>
                <a:spcPts val="0"/>
              </a:spcAft>
              <a:buClr>
                <a:schemeClr val="dk2"/>
              </a:buClr>
              <a:buSzPts val="1600"/>
              <a:buChar char="■"/>
              <a:defRPr sz="1600">
                <a:solidFill>
                  <a:schemeClr val="dk2"/>
                </a:solidFill>
              </a:defRPr>
            </a:lvl3pPr>
            <a:lvl4pPr marL="1828800" lvl="3" indent="-330200" rtl="0">
              <a:lnSpc>
                <a:spcPct val="100000"/>
              </a:lnSpc>
              <a:spcBef>
                <a:spcPts val="1600"/>
              </a:spcBef>
              <a:spcAft>
                <a:spcPts val="0"/>
              </a:spcAft>
              <a:buClr>
                <a:schemeClr val="dk2"/>
              </a:buClr>
              <a:buSzPts val="1600"/>
              <a:buChar char="●"/>
              <a:defRPr sz="1600">
                <a:solidFill>
                  <a:schemeClr val="dk2"/>
                </a:solidFill>
              </a:defRPr>
            </a:lvl4pPr>
            <a:lvl5pPr marL="2286000" lvl="4" indent="-330200" rtl="0">
              <a:lnSpc>
                <a:spcPct val="100000"/>
              </a:lnSpc>
              <a:spcBef>
                <a:spcPts val="1600"/>
              </a:spcBef>
              <a:spcAft>
                <a:spcPts val="0"/>
              </a:spcAft>
              <a:buClr>
                <a:schemeClr val="dk2"/>
              </a:buClr>
              <a:buSzPts val="1600"/>
              <a:buChar char="○"/>
              <a:defRPr sz="1600">
                <a:solidFill>
                  <a:schemeClr val="dk2"/>
                </a:solidFill>
              </a:defRPr>
            </a:lvl5pPr>
            <a:lvl6pPr marL="2743200" lvl="5" indent="-330200" rtl="0">
              <a:lnSpc>
                <a:spcPct val="100000"/>
              </a:lnSpc>
              <a:spcBef>
                <a:spcPts val="1600"/>
              </a:spcBef>
              <a:spcAft>
                <a:spcPts val="0"/>
              </a:spcAft>
              <a:buClr>
                <a:schemeClr val="dk2"/>
              </a:buClr>
              <a:buSzPts val="1600"/>
              <a:buChar char="■"/>
              <a:defRPr sz="1600">
                <a:solidFill>
                  <a:schemeClr val="dk2"/>
                </a:solidFill>
              </a:defRPr>
            </a:lvl6pPr>
            <a:lvl7pPr marL="3200400" lvl="6" indent="-330200" rtl="0">
              <a:lnSpc>
                <a:spcPct val="100000"/>
              </a:lnSpc>
              <a:spcBef>
                <a:spcPts val="1600"/>
              </a:spcBef>
              <a:spcAft>
                <a:spcPts val="0"/>
              </a:spcAft>
              <a:buClr>
                <a:schemeClr val="dk2"/>
              </a:buClr>
              <a:buSzPts val="1600"/>
              <a:buChar char="●"/>
              <a:defRPr sz="1600">
                <a:solidFill>
                  <a:schemeClr val="dk2"/>
                </a:solidFill>
              </a:defRPr>
            </a:lvl7pPr>
            <a:lvl8pPr marL="3657600" lvl="7" indent="-330200" rtl="0">
              <a:lnSpc>
                <a:spcPct val="100000"/>
              </a:lnSpc>
              <a:spcBef>
                <a:spcPts val="1600"/>
              </a:spcBef>
              <a:spcAft>
                <a:spcPts val="0"/>
              </a:spcAft>
              <a:buClr>
                <a:schemeClr val="dk2"/>
              </a:buClr>
              <a:buSzPts val="1600"/>
              <a:buChar char="○"/>
              <a:defRPr sz="1600">
                <a:solidFill>
                  <a:schemeClr val="dk2"/>
                </a:solidFill>
              </a:defRPr>
            </a:lvl8pPr>
            <a:lvl9pPr marL="4114800" lvl="8" indent="-330200" rtl="0">
              <a:lnSpc>
                <a:spcPct val="100000"/>
              </a:lnSpc>
              <a:spcBef>
                <a:spcPts val="1600"/>
              </a:spcBef>
              <a:spcAft>
                <a:spcPts val="1600"/>
              </a:spcAft>
              <a:buClr>
                <a:schemeClr val="dk2"/>
              </a:buClr>
              <a:buSzPts val="1600"/>
              <a:buChar char="■"/>
              <a:defRPr sz="1600">
                <a:solidFill>
                  <a:schemeClr val="dk2"/>
                </a:solidFill>
              </a:defRPr>
            </a:lvl9pPr>
          </a:lstStyle>
          <a:p>
            <a:endParaRPr/>
          </a:p>
        </p:txBody>
      </p:sp>
      <p:sp>
        <p:nvSpPr>
          <p:cNvPr id="106" name="Google Shape;106;p19"/>
          <p:cNvSpPr txBox="1">
            <a:spLocks noGrp="1"/>
          </p:cNvSpPr>
          <p:nvPr>
            <p:ph type="title"/>
          </p:nvPr>
        </p:nvSpPr>
        <p:spPr>
          <a:xfrm>
            <a:off x="3127075" y="1366750"/>
            <a:ext cx="2901600" cy="572700"/>
          </a:xfrm>
          <a:prstGeom prst="rect">
            <a:avLst/>
          </a:prstGeom>
        </p:spPr>
        <p:txBody>
          <a:bodyPr spcFirstLastPara="1" wrap="square" lIns="91425" tIns="91425" rIns="91425" bIns="91425" anchor="t" anchorCtr="0">
            <a:noAutofit/>
          </a:bodyPr>
          <a:lstStyle>
            <a:lvl1pPr lvl="0" algn="ctr" rtl="0">
              <a:lnSpc>
                <a:spcPct val="80000"/>
              </a:lnSpc>
              <a:spcBef>
                <a:spcPts val="0"/>
              </a:spcBef>
              <a:spcAft>
                <a:spcPts val="0"/>
              </a:spcAft>
              <a:buSzPts val="2800"/>
              <a:buNone/>
              <a:defRPr/>
            </a:lvl1pPr>
            <a:lvl2pPr lvl="1" rtl="0">
              <a:lnSpc>
                <a:spcPct val="80000"/>
              </a:lnSpc>
              <a:spcBef>
                <a:spcPts val="0"/>
              </a:spcBef>
              <a:spcAft>
                <a:spcPts val="0"/>
              </a:spcAft>
              <a:buSzPts val="2800"/>
              <a:buNone/>
              <a:defRPr/>
            </a:lvl2pPr>
            <a:lvl3pPr lvl="2" rtl="0">
              <a:lnSpc>
                <a:spcPct val="80000"/>
              </a:lnSpc>
              <a:spcBef>
                <a:spcPts val="0"/>
              </a:spcBef>
              <a:spcAft>
                <a:spcPts val="0"/>
              </a:spcAft>
              <a:buSzPts val="2800"/>
              <a:buNone/>
              <a:defRPr/>
            </a:lvl3pPr>
            <a:lvl4pPr lvl="3" rtl="0">
              <a:lnSpc>
                <a:spcPct val="80000"/>
              </a:lnSpc>
              <a:spcBef>
                <a:spcPts val="0"/>
              </a:spcBef>
              <a:spcAft>
                <a:spcPts val="0"/>
              </a:spcAft>
              <a:buSzPts val="2800"/>
              <a:buNone/>
              <a:defRPr/>
            </a:lvl4pPr>
            <a:lvl5pPr lvl="4" rtl="0">
              <a:lnSpc>
                <a:spcPct val="80000"/>
              </a:lnSpc>
              <a:spcBef>
                <a:spcPts val="0"/>
              </a:spcBef>
              <a:spcAft>
                <a:spcPts val="0"/>
              </a:spcAft>
              <a:buSzPts val="2800"/>
              <a:buNone/>
              <a:defRPr/>
            </a:lvl5pPr>
            <a:lvl6pPr lvl="5" rtl="0">
              <a:lnSpc>
                <a:spcPct val="80000"/>
              </a:lnSpc>
              <a:spcBef>
                <a:spcPts val="0"/>
              </a:spcBef>
              <a:spcAft>
                <a:spcPts val="0"/>
              </a:spcAft>
              <a:buSzPts val="2800"/>
              <a:buNone/>
              <a:defRPr/>
            </a:lvl6pPr>
            <a:lvl7pPr lvl="6" rtl="0">
              <a:lnSpc>
                <a:spcPct val="80000"/>
              </a:lnSpc>
              <a:spcBef>
                <a:spcPts val="0"/>
              </a:spcBef>
              <a:spcAft>
                <a:spcPts val="0"/>
              </a:spcAft>
              <a:buSzPts val="2800"/>
              <a:buNone/>
              <a:defRPr/>
            </a:lvl7pPr>
            <a:lvl8pPr lvl="7" rtl="0">
              <a:lnSpc>
                <a:spcPct val="80000"/>
              </a:lnSpc>
              <a:spcBef>
                <a:spcPts val="0"/>
              </a:spcBef>
              <a:spcAft>
                <a:spcPts val="0"/>
              </a:spcAft>
              <a:buSzPts val="2800"/>
              <a:buNone/>
              <a:defRPr/>
            </a:lvl8pPr>
            <a:lvl9pPr lvl="8" rtl="0">
              <a:lnSpc>
                <a:spcPct val="80000"/>
              </a:lnSpc>
              <a:spcBef>
                <a:spcPts val="0"/>
              </a:spcBef>
              <a:spcAft>
                <a:spcPts val="0"/>
              </a:spcAft>
              <a:buSzPts val="2800"/>
              <a:buNone/>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Quote">
  <p:cSld name="SECTION_TITLE_AND_DESCRIPTION_1_1_1">
    <p:spTree>
      <p:nvGrpSpPr>
        <p:cNvPr id="1" name="Shape 146"/>
        <p:cNvGrpSpPr/>
        <p:nvPr/>
      </p:nvGrpSpPr>
      <p:grpSpPr>
        <a:xfrm>
          <a:off x="0" y="0"/>
          <a:ext cx="0" cy="0"/>
          <a:chOff x="0" y="0"/>
          <a:chExt cx="0" cy="0"/>
        </a:xfrm>
      </p:grpSpPr>
      <p:pic>
        <p:nvPicPr>
          <p:cNvPr id="147" name="Google Shape;147;p26"/>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148" name="Google Shape;148;p26"/>
          <p:cNvPicPr preferRelativeResize="0"/>
          <p:nvPr/>
        </p:nvPicPr>
        <p:blipFill rotWithShape="1">
          <a:blip r:embed="rId3">
            <a:alphaModFix/>
          </a:blip>
          <a:srcRect t="16734" r="8892" b="18300"/>
          <a:stretch/>
        </p:blipFill>
        <p:spPr>
          <a:xfrm rot="-5400000">
            <a:off x="650175" y="465007"/>
            <a:ext cx="2036850" cy="846042"/>
          </a:xfrm>
          <a:prstGeom prst="rect">
            <a:avLst/>
          </a:prstGeom>
          <a:noFill/>
          <a:ln>
            <a:noFill/>
          </a:ln>
        </p:spPr>
      </p:pic>
      <p:pic>
        <p:nvPicPr>
          <p:cNvPr id="149" name="Google Shape;149;p26"/>
          <p:cNvPicPr preferRelativeResize="0"/>
          <p:nvPr/>
        </p:nvPicPr>
        <p:blipFill rotWithShape="1">
          <a:blip r:embed="rId3">
            <a:alphaModFix/>
          </a:blip>
          <a:srcRect t="16734" r="8892" b="18300"/>
          <a:stretch/>
        </p:blipFill>
        <p:spPr>
          <a:xfrm rot="-5400000">
            <a:off x="1262550" y="465007"/>
            <a:ext cx="2036850" cy="846042"/>
          </a:xfrm>
          <a:prstGeom prst="rect">
            <a:avLst/>
          </a:prstGeom>
          <a:noFill/>
          <a:ln>
            <a:noFill/>
          </a:ln>
        </p:spPr>
      </p:pic>
      <p:pic>
        <p:nvPicPr>
          <p:cNvPr id="150" name="Google Shape;150;p26"/>
          <p:cNvPicPr preferRelativeResize="0"/>
          <p:nvPr/>
        </p:nvPicPr>
        <p:blipFill rotWithShape="1">
          <a:blip r:embed="rId4">
            <a:alphaModFix/>
          </a:blip>
          <a:srcRect r="1545" b="6838"/>
          <a:stretch/>
        </p:blipFill>
        <p:spPr>
          <a:xfrm>
            <a:off x="384887" y="134900"/>
            <a:ext cx="8374226" cy="4873724"/>
          </a:xfrm>
          <a:prstGeom prst="rect">
            <a:avLst/>
          </a:prstGeom>
          <a:noFill/>
          <a:ln>
            <a:noFill/>
          </a:ln>
        </p:spPr>
      </p:pic>
      <p:sp>
        <p:nvSpPr>
          <p:cNvPr id="151" name="Google Shape;151;p26"/>
          <p:cNvSpPr txBox="1">
            <a:spLocks noGrp="1"/>
          </p:cNvSpPr>
          <p:nvPr>
            <p:ph type="title"/>
          </p:nvPr>
        </p:nvSpPr>
        <p:spPr>
          <a:xfrm>
            <a:off x="1922400" y="3538630"/>
            <a:ext cx="2140200" cy="4884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dk2"/>
              </a:buClr>
              <a:buSzPts val="1600"/>
              <a:buFont typeface="Anonymous Pro"/>
              <a:buNone/>
              <a:defRPr sz="1600" b="0">
                <a:solidFill>
                  <a:schemeClr val="dk2"/>
                </a:solidFill>
                <a:latin typeface="Roboto Mono Medium"/>
                <a:ea typeface="Roboto Mono Medium"/>
                <a:cs typeface="Roboto Mono Medium"/>
                <a:sym typeface="Roboto Mono Medium"/>
              </a:defRPr>
            </a:lvl1pPr>
            <a:lvl2pPr lvl="1" rtl="0">
              <a:spcBef>
                <a:spcPts val="0"/>
              </a:spcBef>
              <a:spcAft>
                <a:spcPts val="0"/>
              </a:spcAft>
              <a:buSzPts val="2000"/>
              <a:buNone/>
              <a:defRPr sz="2000" b="1"/>
            </a:lvl2pPr>
            <a:lvl3pPr lvl="2" rtl="0">
              <a:spcBef>
                <a:spcPts val="0"/>
              </a:spcBef>
              <a:spcAft>
                <a:spcPts val="0"/>
              </a:spcAft>
              <a:buSzPts val="2000"/>
              <a:buNone/>
              <a:defRPr sz="2000" b="1"/>
            </a:lvl3pPr>
            <a:lvl4pPr lvl="3" rtl="0">
              <a:spcBef>
                <a:spcPts val="0"/>
              </a:spcBef>
              <a:spcAft>
                <a:spcPts val="0"/>
              </a:spcAft>
              <a:buSzPts val="2000"/>
              <a:buNone/>
              <a:defRPr sz="2000" b="1"/>
            </a:lvl4pPr>
            <a:lvl5pPr lvl="4" rtl="0">
              <a:spcBef>
                <a:spcPts val="0"/>
              </a:spcBef>
              <a:spcAft>
                <a:spcPts val="0"/>
              </a:spcAft>
              <a:buSzPts val="2000"/>
              <a:buNone/>
              <a:defRPr sz="2000" b="1"/>
            </a:lvl5pPr>
            <a:lvl6pPr lvl="5" rtl="0">
              <a:spcBef>
                <a:spcPts val="0"/>
              </a:spcBef>
              <a:spcAft>
                <a:spcPts val="0"/>
              </a:spcAft>
              <a:buSzPts val="2000"/>
              <a:buNone/>
              <a:defRPr sz="2000" b="1"/>
            </a:lvl6pPr>
            <a:lvl7pPr lvl="6" rtl="0">
              <a:spcBef>
                <a:spcPts val="0"/>
              </a:spcBef>
              <a:spcAft>
                <a:spcPts val="0"/>
              </a:spcAft>
              <a:buSzPts val="2000"/>
              <a:buNone/>
              <a:defRPr sz="2000" b="1"/>
            </a:lvl7pPr>
            <a:lvl8pPr lvl="7" rtl="0">
              <a:spcBef>
                <a:spcPts val="0"/>
              </a:spcBef>
              <a:spcAft>
                <a:spcPts val="0"/>
              </a:spcAft>
              <a:buSzPts val="2000"/>
              <a:buNone/>
              <a:defRPr sz="2000" b="1"/>
            </a:lvl8pPr>
            <a:lvl9pPr lvl="8" rtl="0">
              <a:spcBef>
                <a:spcPts val="0"/>
              </a:spcBef>
              <a:spcAft>
                <a:spcPts val="0"/>
              </a:spcAft>
              <a:buSzPts val="2000"/>
              <a:buNone/>
              <a:defRPr sz="2000" b="1"/>
            </a:lvl9pPr>
          </a:lstStyle>
          <a:p>
            <a:endParaRPr/>
          </a:p>
        </p:txBody>
      </p:sp>
      <p:sp>
        <p:nvSpPr>
          <p:cNvPr id="152" name="Google Shape;152;p26"/>
          <p:cNvSpPr txBox="1">
            <a:spLocks noGrp="1"/>
          </p:cNvSpPr>
          <p:nvPr>
            <p:ph type="subTitle" idx="1"/>
          </p:nvPr>
        </p:nvSpPr>
        <p:spPr>
          <a:xfrm>
            <a:off x="1922400" y="1269487"/>
            <a:ext cx="3439500" cy="21891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2400"/>
              <a:buFont typeface="Concert One"/>
              <a:buNone/>
              <a:defRPr sz="2400" b="1">
                <a:latin typeface="Concert One"/>
                <a:ea typeface="Concert One"/>
                <a:cs typeface="Concert One"/>
                <a:sym typeface="Concert One"/>
              </a:defRPr>
            </a:lvl1pPr>
            <a:lvl2pPr lvl="1" rtl="0">
              <a:lnSpc>
                <a:spcPct val="100000"/>
              </a:lnSpc>
              <a:spcBef>
                <a:spcPts val="0"/>
              </a:spcBef>
              <a:spcAft>
                <a:spcPts val="0"/>
              </a:spcAft>
              <a:buClr>
                <a:schemeClr val="dk2"/>
              </a:buClr>
              <a:buSzPts val="2400"/>
              <a:buNone/>
              <a:defRPr sz="2400">
                <a:solidFill>
                  <a:schemeClr val="dk2"/>
                </a:solidFill>
              </a:defRPr>
            </a:lvl2pPr>
            <a:lvl3pPr lvl="2" rtl="0">
              <a:lnSpc>
                <a:spcPct val="100000"/>
              </a:lnSpc>
              <a:spcBef>
                <a:spcPts val="0"/>
              </a:spcBef>
              <a:spcAft>
                <a:spcPts val="0"/>
              </a:spcAft>
              <a:buClr>
                <a:schemeClr val="dk2"/>
              </a:buClr>
              <a:buSzPts val="2400"/>
              <a:buNone/>
              <a:defRPr sz="2400">
                <a:solidFill>
                  <a:schemeClr val="dk2"/>
                </a:solidFill>
              </a:defRPr>
            </a:lvl3pPr>
            <a:lvl4pPr lvl="3" rtl="0">
              <a:lnSpc>
                <a:spcPct val="100000"/>
              </a:lnSpc>
              <a:spcBef>
                <a:spcPts val="0"/>
              </a:spcBef>
              <a:spcAft>
                <a:spcPts val="0"/>
              </a:spcAft>
              <a:buClr>
                <a:schemeClr val="dk2"/>
              </a:buClr>
              <a:buSzPts val="2400"/>
              <a:buNone/>
              <a:defRPr sz="2400">
                <a:solidFill>
                  <a:schemeClr val="dk2"/>
                </a:solidFill>
              </a:defRPr>
            </a:lvl4pPr>
            <a:lvl5pPr lvl="4" rtl="0">
              <a:lnSpc>
                <a:spcPct val="100000"/>
              </a:lnSpc>
              <a:spcBef>
                <a:spcPts val="0"/>
              </a:spcBef>
              <a:spcAft>
                <a:spcPts val="0"/>
              </a:spcAft>
              <a:buClr>
                <a:schemeClr val="dk2"/>
              </a:buClr>
              <a:buSzPts val="2400"/>
              <a:buNone/>
              <a:defRPr sz="2400">
                <a:solidFill>
                  <a:schemeClr val="dk2"/>
                </a:solidFill>
              </a:defRPr>
            </a:lvl5pPr>
            <a:lvl6pPr lvl="5" rtl="0">
              <a:lnSpc>
                <a:spcPct val="100000"/>
              </a:lnSpc>
              <a:spcBef>
                <a:spcPts val="0"/>
              </a:spcBef>
              <a:spcAft>
                <a:spcPts val="0"/>
              </a:spcAft>
              <a:buClr>
                <a:schemeClr val="dk2"/>
              </a:buClr>
              <a:buSzPts val="2400"/>
              <a:buNone/>
              <a:defRPr sz="2400">
                <a:solidFill>
                  <a:schemeClr val="dk2"/>
                </a:solidFill>
              </a:defRPr>
            </a:lvl6pPr>
            <a:lvl7pPr lvl="6" rtl="0">
              <a:lnSpc>
                <a:spcPct val="100000"/>
              </a:lnSpc>
              <a:spcBef>
                <a:spcPts val="0"/>
              </a:spcBef>
              <a:spcAft>
                <a:spcPts val="0"/>
              </a:spcAft>
              <a:buClr>
                <a:schemeClr val="dk2"/>
              </a:buClr>
              <a:buSzPts val="2400"/>
              <a:buNone/>
              <a:defRPr sz="2400">
                <a:solidFill>
                  <a:schemeClr val="dk2"/>
                </a:solidFill>
              </a:defRPr>
            </a:lvl7pPr>
            <a:lvl8pPr lvl="7" rtl="0">
              <a:lnSpc>
                <a:spcPct val="100000"/>
              </a:lnSpc>
              <a:spcBef>
                <a:spcPts val="0"/>
              </a:spcBef>
              <a:spcAft>
                <a:spcPts val="0"/>
              </a:spcAft>
              <a:buClr>
                <a:schemeClr val="dk2"/>
              </a:buClr>
              <a:buSzPts val="2400"/>
              <a:buNone/>
              <a:defRPr sz="2400">
                <a:solidFill>
                  <a:schemeClr val="dk2"/>
                </a:solidFill>
              </a:defRPr>
            </a:lvl8pPr>
            <a:lvl9pPr lvl="8" rtl="0">
              <a:lnSpc>
                <a:spcPct val="100000"/>
              </a:lnSpc>
              <a:spcBef>
                <a:spcPts val="0"/>
              </a:spcBef>
              <a:spcAft>
                <a:spcPts val="0"/>
              </a:spcAft>
              <a:buClr>
                <a:schemeClr val="dk2"/>
              </a:buClr>
              <a:buSzPts val="2400"/>
              <a:buNone/>
              <a:defRPr sz="2400">
                <a:solidFill>
                  <a:schemeClr val="dk2"/>
                </a:solidFill>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ackground">
  <p:cSld name="BLANK_1">
    <p:spTree>
      <p:nvGrpSpPr>
        <p:cNvPr id="1" name="Shape 289"/>
        <p:cNvGrpSpPr/>
        <p:nvPr/>
      </p:nvGrpSpPr>
      <p:grpSpPr>
        <a:xfrm>
          <a:off x="0" y="0"/>
          <a:ext cx="0" cy="0"/>
          <a:chOff x="0" y="0"/>
          <a:chExt cx="0" cy="0"/>
        </a:xfrm>
      </p:grpSpPr>
      <p:pic>
        <p:nvPicPr>
          <p:cNvPr id="290" name="Google Shape;290;p41"/>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ackground 1">
  <p:cSld name="CAPTION_ONLY_1_1">
    <p:spTree>
      <p:nvGrpSpPr>
        <p:cNvPr id="1" name="Shape 291"/>
        <p:cNvGrpSpPr/>
        <p:nvPr/>
      </p:nvGrpSpPr>
      <p:grpSpPr>
        <a:xfrm>
          <a:off x="0" y="0"/>
          <a:ext cx="0" cy="0"/>
          <a:chOff x="0" y="0"/>
          <a:chExt cx="0" cy="0"/>
        </a:xfrm>
      </p:grpSpPr>
      <p:pic>
        <p:nvPicPr>
          <p:cNvPr id="292" name="Google Shape;292;p42"/>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293" name="Google Shape;293;p42"/>
          <p:cNvPicPr preferRelativeResize="0"/>
          <p:nvPr/>
        </p:nvPicPr>
        <p:blipFill rotWithShape="1">
          <a:blip r:embed="rId3">
            <a:alphaModFix/>
          </a:blip>
          <a:srcRect l="19" r="9"/>
          <a:stretch/>
        </p:blipFill>
        <p:spPr>
          <a:xfrm>
            <a:off x="255775" y="186275"/>
            <a:ext cx="8632448" cy="4770950"/>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2"/>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accent2"/>
              </a:buClr>
              <a:buSzPts val="2800"/>
              <a:buFont typeface="Concert One"/>
              <a:buNone/>
              <a:defRPr sz="2800" b="1">
                <a:solidFill>
                  <a:schemeClr val="accent2"/>
                </a:solidFill>
                <a:latin typeface="Concert One"/>
                <a:ea typeface="Concert One"/>
                <a:cs typeface="Concert One"/>
                <a:sym typeface="Concert One"/>
              </a:defRPr>
            </a:lvl1pPr>
            <a:lvl2pPr lvl="1">
              <a:spcBef>
                <a:spcPts val="0"/>
              </a:spcBef>
              <a:spcAft>
                <a:spcPts val="0"/>
              </a:spcAft>
              <a:buClr>
                <a:schemeClr val="accent2"/>
              </a:buClr>
              <a:buSzPts val="2800"/>
              <a:buNone/>
              <a:defRPr sz="2800">
                <a:solidFill>
                  <a:schemeClr val="accent2"/>
                </a:solidFill>
              </a:defRPr>
            </a:lvl2pPr>
            <a:lvl3pPr lvl="2">
              <a:spcBef>
                <a:spcPts val="0"/>
              </a:spcBef>
              <a:spcAft>
                <a:spcPts val="0"/>
              </a:spcAft>
              <a:buClr>
                <a:schemeClr val="accent2"/>
              </a:buClr>
              <a:buSzPts val="2800"/>
              <a:buNone/>
              <a:defRPr sz="2800">
                <a:solidFill>
                  <a:schemeClr val="accent2"/>
                </a:solidFill>
              </a:defRPr>
            </a:lvl3pPr>
            <a:lvl4pPr lvl="3">
              <a:spcBef>
                <a:spcPts val="0"/>
              </a:spcBef>
              <a:spcAft>
                <a:spcPts val="0"/>
              </a:spcAft>
              <a:buClr>
                <a:schemeClr val="accent2"/>
              </a:buClr>
              <a:buSzPts val="2800"/>
              <a:buNone/>
              <a:defRPr sz="2800">
                <a:solidFill>
                  <a:schemeClr val="accent2"/>
                </a:solidFill>
              </a:defRPr>
            </a:lvl4pPr>
            <a:lvl5pPr lvl="4">
              <a:spcBef>
                <a:spcPts val="0"/>
              </a:spcBef>
              <a:spcAft>
                <a:spcPts val="0"/>
              </a:spcAft>
              <a:buClr>
                <a:schemeClr val="accent2"/>
              </a:buClr>
              <a:buSzPts val="2800"/>
              <a:buNone/>
              <a:defRPr sz="2800">
                <a:solidFill>
                  <a:schemeClr val="accent2"/>
                </a:solidFill>
              </a:defRPr>
            </a:lvl5pPr>
            <a:lvl6pPr lvl="5">
              <a:spcBef>
                <a:spcPts val="0"/>
              </a:spcBef>
              <a:spcAft>
                <a:spcPts val="0"/>
              </a:spcAft>
              <a:buClr>
                <a:schemeClr val="accent2"/>
              </a:buClr>
              <a:buSzPts val="2800"/>
              <a:buNone/>
              <a:defRPr sz="2800">
                <a:solidFill>
                  <a:schemeClr val="accent2"/>
                </a:solidFill>
              </a:defRPr>
            </a:lvl6pPr>
            <a:lvl7pPr lvl="6">
              <a:spcBef>
                <a:spcPts val="0"/>
              </a:spcBef>
              <a:spcAft>
                <a:spcPts val="0"/>
              </a:spcAft>
              <a:buClr>
                <a:schemeClr val="accent2"/>
              </a:buClr>
              <a:buSzPts val="2800"/>
              <a:buNone/>
              <a:defRPr sz="2800">
                <a:solidFill>
                  <a:schemeClr val="accent2"/>
                </a:solidFill>
              </a:defRPr>
            </a:lvl7pPr>
            <a:lvl8pPr lvl="7">
              <a:spcBef>
                <a:spcPts val="0"/>
              </a:spcBef>
              <a:spcAft>
                <a:spcPts val="0"/>
              </a:spcAft>
              <a:buClr>
                <a:schemeClr val="accent2"/>
              </a:buClr>
              <a:buSzPts val="2800"/>
              <a:buNone/>
              <a:defRPr sz="2800">
                <a:solidFill>
                  <a:schemeClr val="accent2"/>
                </a:solidFill>
              </a:defRPr>
            </a:lvl8pPr>
            <a:lvl9pPr lvl="8">
              <a:spcBef>
                <a:spcPts val="0"/>
              </a:spcBef>
              <a:spcAft>
                <a:spcPts val="0"/>
              </a:spcAft>
              <a:buClr>
                <a:schemeClr val="accent2"/>
              </a:buClr>
              <a:buSzPts val="2800"/>
              <a:buNone/>
              <a:defRPr sz="2800">
                <a:solidFill>
                  <a:schemeClr val="accent2"/>
                </a:solidFill>
              </a:defRPr>
            </a:lvl9pPr>
          </a:lstStyle>
          <a:p>
            <a:endParaRPr/>
          </a:p>
        </p:txBody>
      </p:sp>
      <p:sp>
        <p:nvSpPr>
          <p:cNvPr id="7" name="Google Shape;7;p1"/>
          <p:cNvSpPr txBox="1">
            <a:spLocks noGrp="1"/>
          </p:cNvSpPr>
          <p:nvPr>
            <p:ph type="body" idx="1"/>
          </p:nvPr>
        </p:nvSpPr>
        <p:spPr>
          <a:xfrm>
            <a:off x="311700" y="1124900"/>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00000"/>
              </a:lnSpc>
              <a:spcBef>
                <a:spcPts val="0"/>
              </a:spcBef>
              <a:spcAft>
                <a:spcPts val="0"/>
              </a:spcAft>
              <a:buClr>
                <a:schemeClr val="accent2"/>
              </a:buClr>
              <a:buSzPts val="1800"/>
              <a:buFont typeface="Roboto Mono Medium"/>
              <a:buChar char="●"/>
              <a:defRPr sz="1800">
                <a:solidFill>
                  <a:schemeClr val="accent2"/>
                </a:solidFill>
                <a:latin typeface="Roboto Mono Medium"/>
                <a:ea typeface="Roboto Mono Medium"/>
                <a:cs typeface="Roboto Mono Medium"/>
                <a:sym typeface="Roboto Mono Medium"/>
              </a:defRPr>
            </a:lvl1pPr>
            <a:lvl2pPr marL="914400" lvl="1" indent="-317500">
              <a:lnSpc>
                <a:spcPct val="100000"/>
              </a:lnSpc>
              <a:spcBef>
                <a:spcPts val="1600"/>
              </a:spcBef>
              <a:spcAft>
                <a:spcPts val="0"/>
              </a:spcAft>
              <a:buClr>
                <a:schemeClr val="accent2"/>
              </a:buClr>
              <a:buSzPts val="1400"/>
              <a:buFont typeface="Roboto Mono Medium"/>
              <a:buChar char="○"/>
              <a:defRPr>
                <a:solidFill>
                  <a:schemeClr val="accent2"/>
                </a:solidFill>
                <a:latin typeface="Roboto Mono Medium"/>
                <a:ea typeface="Roboto Mono Medium"/>
                <a:cs typeface="Roboto Mono Medium"/>
                <a:sym typeface="Roboto Mono Medium"/>
              </a:defRPr>
            </a:lvl2pPr>
            <a:lvl3pPr marL="1371600" lvl="2" indent="-317500">
              <a:lnSpc>
                <a:spcPct val="100000"/>
              </a:lnSpc>
              <a:spcBef>
                <a:spcPts val="1600"/>
              </a:spcBef>
              <a:spcAft>
                <a:spcPts val="0"/>
              </a:spcAft>
              <a:buClr>
                <a:schemeClr val="accent2"/>
              </a:buClr>
              <a:buSzPts val="1400"/>
              <a:buFont typeface="Roboto Mono Medium"/>
              <a:buChar char="■"/>
              <a:defRPr>
                <a:solidFill>
                  <a:schemeClr val="accent2"/>
                </a:solidFill>
                <a:latin typeface="Roboto Mono Medium"/>
                <a:ea typeface="Roboto Mono Medium"/>
                <a:cs typeface="Roboto Mono Medium"/>
                <a:sym typeface="Roboto Mono Medium"/>
              </a:defRPr>
            </a:lvl3pPr>
            <a:lvl4pPr marL="1828800" lvl="3" indent="-317500">
              <a:lnSpc>
                <a:spcPct val="100000"/>
              </a:lnSpc>
              <a:spcBef>
                <a:spcPts val="1600"/>
              </a:spcBef>
              <a:spcAft>
                <a:spcPts val="0"/>
              </a:spcAft>
              <a:buClr>
                <a:schemeClr val="accent2"/>
              </a:buClr>
              <a:buSzPts val="1400"/>
              <a:buFont typeface="Roboto Mono Medium"/>
              <a:buChar char="●"/>
              <a:defRPr>
                <a:solidFill>
                  <a:schemeClr val="accent2"/>
                </a:solidFill>
                <a:latin typeface="Roboto Mono Medium"/>
                <a:ea typeface="Roboto Mono Medium"/>
                <a:cs typeface="Roboto Mono Medium"/>
                <a:sym typeface="Roboto Mono Medium"/>
              </a:defRPr>
            </a:lvl4pPr>
            <a:lvl5pPr marL="2286000" lvl="4" indent="-317500">
              <a:lnSpc>
                <a:spcPct val="100000"/>
              </a:lnSpc>
              <a:spcBef>
                <a:spcPts val="1600"/>
              </a:spcBef>
              <a:spcAft>
                <a:spcPts val="0"/>
              </a:spcAft>
              <a:buClr>
                <a:schemeClr val="accent2"/>
              </a:buClr>
              <a:buSzPts val="1400"/>
              <a:buFont typeface="Roboto Mono Medium"/>
              <a:buChar char="○"/>
              <a:defRPr>
                <a:solidFill>
                  <a:schemeClr val="accent2"/>
                </a:solidFill>
                <a:latin typeface="Roboto Mono Medium"/>
                <a:ea typeface="Roboto Mono Medium"/>
                <a:cs typeface="Roboto Mono Medium"/>
                <a:sym typeface="Roboto Mono Medium"/>
              </a:defRPr>
            </a:lvl5pPr>
            <a:lvl6pPr marL="2743200" lvl="5" indent="-317500">
              <a:lnSpc>
                <a:spcPct val="100000"/>
              </a:lnSpc>
              <a:spcBef>
                <a:spcPts val="1600"/>
              </a:spcBef>
              <a:spcAft>
                <a:spcPts val="0"/>
              </a:spcAft>
              <a:buClr>
                <a:schemeClr val="accent2"/>
              </a:buClr>
              <a:buSzPts val="1400"/>
              <a:buFont typeface="Roboto Mono Medium"/>
              <a:buChar char="■"/>
              <a:defRPr>
                <a:solidFill>
                  <a:schemeClr val="accent2"/>
                </a:solidFill>
                <a:latin typeface="Roboto Mono Medium"/>
                <a:ea typeface="Roboto Mono Medium"/>
                <a:cs typeface="Roboto Mono Medium"/>
                <a:sym typeface="Roboto Mono Medium"/>
              </a:defRPr>
            </a:lvl6pPr>
            <a:lvl7pPr marL="3200400" lvl="6" indent="-317500">
              <a:lnSpc>
                <a:spcPct val="100000"/>
              </a:lnSpc>
              <a:spcBef>
                <a:spcPts val="1600"/>
              </a:spcBef>
              <a:spcAft>
                <a:spcPts val="0"/>
              </a:spcAft>
              <a:buClr>
                <a:schemeClr val="accent2"/>
              </a:buClr>
              <a:buSzPts val="1400"/>
              <a:buFont typeface="Roboto Mono Medium"/>
              <a:buChar char="●"/>
              <a:defRPr>
                <a:solidFill>
                  <a:schemeClr val="accent2"/>
                </a:solidFill>
                <a:latin typeface="Roboto Mono Medium"/>
                <a:ea typeface="Roboto Mono Medium"/>
                <a:cs typeface="Roboto Mono Medium"/>
                <a:sym typeface="Roboto Mono Medium"/>
              </a:defRPr>
            </a:lvl7pPr>
            <a:lvl8pPr marL="3657600" lvl="7" indent="-317500">
              <a:lnSpc>
                <a:spcPct val="100000"/>
              </a:lnSpc>
              <a:spcBef>
                <a:spcPts val="1600"/>
              </a:spcBef>
              <a:spcAft>
                <a:spcPts val="0"/>
              </a:spcAft>
              <a:buClr>
                <a:schemeClr val="accent2"/>
              </a:buClr>
              <a:buSzPts val="1400"/>
              <a:buFont typeface="Roboto Mono Medium"/>
              <a:buChar char="○"/>
              <a:defRPr>
                <a:solidFill>
                  <a:schemeClr val="accent2"/>
                </a:solidFill>
                <a:latin typeface="Roboto Mono Medium"/>
                <a:ea typeface="Roboto Mono Medium"/>
                <a:cs typeface="Roboto Mono Medium"/>
                <a:sym typeface="Roboto Mono Medium"/>
              </a:defRPr>
            </a:lvl8pPr>
            <a:lvl9pPr marL="4114800" lvl="8" indent="-317500">
              <a:lnSpc>
                <a:spcPct val="100000"/>
              </a:lnSpc>
              <a:spcBef>
                <a:spcPts val="1600"/>
              </a:spcBef>
              <a:spcAft>
                <a:spcPts val="1600"/>
              </a:spcAft>
              <a:buClr>
                <a:schemeClr val="accent2"/>
              </a:buClr>
              <a:buSzPts val="1400"/>
              <a:buFont typeface="Roboto Mono Medium"/>
              <a:buChar char="■"/>
              <a:defRPr>
                <a:solidFill>
                  <a:schemeClr val="accent2"/>
                </a:solidFill>
                <a:latin typeface="Roboto Mono Medium"/>
                <a:ea typeface="Roboto Mono Medium"/>
                <a:cs typeface="Roboto Mono Medium"/>
                <a:sym typeface="Roboto Mono Medium"/>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7" r:id="rId3"/>
    <p:sldLayoutId id="2147483658" r:id="rId4"/>
    <p:sldLayoutId id="2147483659" r:id="rId5"/>
    <p:sldLayoutId id="2147483665" r:id="rId6"/>
    <p:sldLayoutId id="2147483672" r:id="rId7"/>
    <p:sldLayoutId id="2147483687" r:id="rId8"/>
    <p:sldLayoutId id="2147483688" r:id="rId9"/>
    <p:sldLayoutId id="2147483689" r:id="rId10"/>
    <p:sldLayoutId id="2147483690" r:id="rId11"/>
  </p:sldLayoutIdLst>
  <mc:AlternateContent xmlns:mc="http://schemas.openxmlformats.org/markup-compatibility/2006" xmlns:p14="http://schemas.microsoft.com/office/powerpoint/2010/main">
    <mc:Choice Requires="p14">
      <p:transition spd="slow">
        <p:push/>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1.xml"/><Relationship Id="rId1" Type="http://schemas.openxmlformats.org/officeDocument/2006/relationships/slideLayout" Target="../slideLayouts/slideLayout3.xml"/><Relationship Id="rId4" Type="http://schemas.openxmlformats.org/officeDocument/2006/relationships/image" Target="../media/image16.png"/></Relationships>
</file>

<file path=ppt/slides/_rels/slide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4.xml"/><Relationship Id="rId1" Type="http://schemas.openxmlformats.org/officeDocument/2006/relationships/slideLayout" Target="../slideLayouts/slideLayout5.xml"/><Relationship Id="rId5" Type="http://schemas.openxmlformats.org/officeDocument/2006/relationships/image" Target="../media/image14.png"/><Relationship Id="rId4" Type="http://schemas.openxmlformats.org/officeDocument/2006/relationships/image" Target="../media/image10.png"/></Relationships>
</file>

<file path=ppt/slides/_rels/slide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6.png"/></Relationships>
</file>

<file path=ppt/slides/_rels/slide6.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07"/>
        <p:cNvGrpSpPr/>
        <p:nvPr/>
      </p:nvGrpSpPr>
      <p:grpSpPr>
        <a:xfrm>
          <a:off x="0" y="0"/>
          <a:ext cx="0" cy="0"/>
          <a:chOff x="0" y="0"/>
          <a:chExt cx="0" cy="0"/>
        </a:xfrm>
      </p:grpSpPr>
      <p:sp>
        <p:nvSpPr>
          <p:cNvPr id="308" name="Google Shape;308;p47"/>
          <p:cNvSpPr txBox="1">
            <a:spLocks noGrp="1"/>
          </p:cNvSpPr>
          <p:nvPr>
            <p:ph type="ctrTitle"/>
          </p:nvPr>
        </p:nvSpPr>
        <p:spPr>
          <a:xfrm>
            <a:off x="1532100" y="1245236"/>
            <a:ext cx="6079800" cy="1655100"/>
          </a:xfrm>
          <a:prstGeom prst="rect">
            <a:avLst/>
          </a:prstGeom>
        </p:spPr>
        <p:txBody>
          <a:bodyPr spcFirstLastPara="1" wrap="square" lIns="91425" tIns="91425" rIns="91425" bIns="91425" anchor="b" anchorCtr="0">
            <a:noAutofit/>
          </a:bodyPr>
          <a:lstStyle/>
          <a:p>
            <a:pPr marL="0" lvl="0" indent="0" rtl="0">
              <a:spcBef>
                <a:spcPts val="0"/>
              </a:spcBef>
              <a:spcAft>
                <a:spcPts val="0"/>
              </a:spcAft>
              <a:buNone/>
            </a:pPr>
            <a:r>
              <a:rPr lang="en" sz="4400" dirty="0">
                <a:solidFill>
                  <a:srgbClr val="002060"/>
                </a:solidFill>
              </a:rPr>
              <a:t>SERious </a:t>
            </a:r>
            <a:br>
              <a:rPr lang="en" sz="4400" dirty="0">
                <a:solidFill>
                  <a:srgbClr val="002060"/>
                </a:solidFill>
              </a:rPr>
            </a:br>
            <a:r>
              <a:rPr lang="en" sz="4400" dirty="0">
                <a:solidFill>
                  <a:srgbClr val="002060"/>
                </a:solidFill>
              </a:rPr>
              <a:t>Summaries</a:t>
            </a:r>
            <a:endParaRPr sz="4400" dirty="0">
              <a:solidFill>
                <a:srgbClr val="002060"/>
              </a:solidFill>
            </a:endParaRPr>
          </a:p>
        </p:txBody>
      </p:sp>
      <p:sp>
        <p:nvSpPr>
          <p:cNvPr id="309" name="Google Shape;309;p47"/>
          <p:cNvSpPr txBox="1">
            <a:spLocks noGrp="1"/>
          </p:cNvSpPr>
          <p:nvPr>
            <p:ph type="subTitle" idx="1"/>
          </p:nvPr>
        </p:nvSpPr>
        <p:spPr>
          <a:xfrm>
            <a:off x="1672763" y="3620904"/>
            <a:ext cx="1427100" cy="7926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1050" b="0" dirty="0"/>
              <a:t>Social Epidemiology</a:t>
            </a:r>
            <a:endParaRPr sz="1050" b="0" dirty="0"/>
          </a:p>
        </p:txBody>
      </p:sp>
      <p:sp>
        <p:nvSpPr>
          <p:cNvPr id="310" name="Google Shape;310;p47"/>
          <p:cNvSpPr/>
          <p:nvPr/>
        </p:nvSpPr>
        <p:spPr>
          <a:xfrm>
            <a:off x="2482788" y="2511466"/>
            <a:ext cx="617075" cy="15875"/>
          </a:xfrm>
          <a:custGeom>
            <a:avLst/>
            <a:gdLst/>
            <a:ahLst/>
            <a:cxnLst/>
            <a:rect l="l" t="t" r="r" b="b"/>
            <a:pathLst>
              <a:path w="24683" h="635" extrusionOk="0">
                <a:moveTo>
                  <a:pt x="0" y="635"/>
                </a:moveTo>
                <a:cubicBezTo>
                  <a:pt x="8115" y="-719"/>
                  <a:pt x="16455" y="635"/>
                  <a:pt x="24683" y="635"/>
                </a:cubicBezTo>
              </a:path>
            </a:pathLst>
          </a:custGeom>
          <a:noFill/>
          <a:ln w="76200" cap="flat" cmpd="sng">
            <a:solidFill>
              <a:srgbClr val="FFC000"/>
            </a:solidFill>
            <a:prstDash val="solid"/>
            <a:round/>
            <a:headEnd type="none" w="med" len="med"/>
            <a:tailEnd type="none" w="med" len="med"/>
          </a:ln>
        </p:spPr>
      </p:sp>
      <p:sp>
        <p:nvSpPr>
          <p:cNvPr id="311" name="Google Shape;311;p47"/>
          <p:cNvSpPr/>
          <p:nvPr/>
        </p:nvSpPr>
        <p:spPr>
          <a:xfrm>
            <a:off x="6060369" y="2527341"/>
            <a:ext cx="613650" cy="13775"/>
          </a:xfrm>
          <a:custGeom>
            <a:avLst/>
            <a:gdLst/>
            <a:ahLst/>
            <a:cxnLst/>
            <a:rect l="l" t="t" r="r" b="b"/>
            <a:pathLst>
              <a:path w="24546" h="551" extrusionOk="0">
                <a:moveTo>
                  <a:pt x="0" y="551"/>
                </a:moveTo>
                <a:cubicBezTo>
                  <a:pt x="8133" y="-353"/>
                  <a:pt x="16363" y="137"/>
                  <a:pt x="24546" y="137"/>
                </a:cubicBezTo>
              </a:path>
            </a:pathLst>
          </a:custGeom>
          <a:noFill/>
          <a:ln w="76200" cap="flat" cmpd="sng">
            <a:solidFill>
              <a:srgbClr val="FFC000"/>
            </a:solidFill>
            <a:prstDash val="solid"/>
            <a:round/>
            <a:headEnd type="none" w="med" len="med"/>
            <a:tailEnd type="none" w="med" len="med"/>
          </a:ln>
        </p:spPr>
      </p:sp>
      <p:sp>
        <p:nvSpPr>
          <p:cNvPr id="312" name="Google Shape;312;p47"/>
          <p:cNvSpPr/>
          <p:nvPr/>
        </p:nvSpPr>
        <p:spPr>
          <a:xfrm>
            <a:off x="1889900" y="4413504"/>
            <a:ext cx="992850" cy="102600"/>
          </a:xfrm>
          <a:custGeom>
            <a:avLst/>
            <a:gdLst/>
            <a:ahLst/>
            <a:cxnLst/>
            <a:rect l="l" t="t" r="r" b="b"/>
            <a:pathLst>
              <a:path w="39714" h="4104" extrusionOk="0">
                <a:moveTo>
                  <a:pt x="0" y="4104"/>
                </a:moveTo>
                <a:cubicBezTo>
                  <a:pt x="11382" y="-2730"/>
                  <a:pt x="26437" y="1070"/>
                  <a:pt x="39714" y="1070"/>
                </a:cubicBezTo>
              </a:path>
            </a:pathLst>
          </a:custGeom>
          <a:noFill/>
          <a:ln w="28575" cap="flat" cmpd="sng">
            <a:solidFill>
              <a:schemeClr val="accent4"/>
            </a:solidFill>
            <a:prstDash val="solid"/>
            <a:round/>
            <a:headEnd type="none" w="med" len="med"/>
            <a:tailEnd type="none" w="med" len="med"/>
          </a:ln>
        </p:spPr>
      </p:sp>
      <p:pic>
        <p:nvPicPr>
          <p:cNvPr id="3" name="Google Shape;319;p50">
            <a:extLst>
              <a:ext uri="{FF2B5EF4-FFF2-40B4-BE49-F238E27FC236}">
                <a16:creationId xmlns:a16="http://schemas.microsoft.com/office/drawing/2014/main" id="{FBB2A3D7-2348-56B2-9572-743276DAB4D5}"/>
              </a:ext>
            </a:extLst>
          </p:cNvPr>
          <p:cNvPicPr preferRelativeResize="0"/>
          <p:nvPr/>
        </p:nvPicPr>
        <p:blipFill rotWithShape="1">
          <a:blip r:embed="rId3">
            <a:alphaModFix/>
          </a:blip>
          <a:srcRect t="16970" r="8892" b="21025"/>
          <a:stretch/>
        </p:blipFill>
        <p:spPr>
          <a:xfrm>
            <a:off x="6674019" y="3732293"/>
            <a:ext cx="2036850" cy="810276"/>
          </a:xfrm>
          <a:prstGeom prst="rect">
            <a:avLst/>
          </a:prstGeom>
          <a:noFill/>
          <a:ln>
            <a:noFill/>
          </a:ln>
        </p:spPr>
      </p:pic>
      <p:pic>
        <p:nvPicPr>
          <p:cNvPr id="4" name="Google Shape;319;p50">
            <a:extLst>
              <a:ext uri="{FF2B5EF4-FFF2-40B4-BE49-F238E27FC236}">
                <a16:creationId xmlns:a16="http://schemas.microsoft.com/office/drawing/2014/main" id="{F591438B-A50A-0004-BBD4-0267695E9A1A}"/>
              </a:ext>
            </a:extLst>
          </p:cNvPr>
          <p:cNvPicPr preferRelativeResize="0"/>
          <p:nvPr/>
        </p:nvPicPr>
        <p:blipFill rotWithShape="1">
          <a:blip r:embed="rId3">
            <a:alphaModFix/>
          </a:blip>
          <a:srcRect t="16970" r="8892" b="21025"/>
          <a:stretch/>
        </p:blipFill>
        <p:spPr>
          <a:xfrm>
            <a:off x="6674019" y="3087988"/>
            <a:ext cx="2036850" cy="810276"/>
          </a:xfrm>
          <a:prstGeom prst="rect">
            <a:avLst/>
          </a:prstGeom>
          <a:noFill/>
          <a:ln>
            <a:noFill/>
          </a:ln>
        </p:spPr>
      </p:pic>
      <p:sp>
        <p:nvSpPr>
          <p:cNvPr id="2" name="Google Shape;309;p47">
            <a:extLst>
              <a:ext uri="{FF2B5EF4-FFF2-40B4-BE49-F238E27FC236}">
                <a16:creationId xmlns:a16="http://schemas.microsoft.com/office/drawing/2014/main" id="{8E75CED5-F62D-F782-C6AD-B1C351FE3092}"/>
              </a:ext>
            </a:extLst>
          </p:cNvPr>
          <p:cNvSpPr txBox="1">
            <a:spLocks/>
          </p:cNvSpPr>
          <p:nvPr/>
        </p:nvSpPr>
        <p:spPr>
          <a:xfrm>
            <a:off x="7150467" y="3297618"/>
            <a:ext cx="1427100" cy="285006"/>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90000"/>
              </a:lnSpc>
              <a:spcBef>
                <a:spcPts val="0"/>
              </a:spcBef>
              <a:spcAft>
                <a:spcPts val="0"/>
              </a:spcAft>
              <a:buClr>
                <a:schemeClr val="dk2"/>
              </a:buClr>
              <a:buSzPts val="1400"/>
              <a:buFont typeface="Roboto Mono Medium"/>
              <a:buNone/>
              <a:defRPr sz="1400" b="0" i="0" u="none" strike="noStrike" cap="none">
                <a:solidFill>
                  <a:schemeClr val="dk2"/>
                </a:solidFill>
                <a:latin typeface="Roboto Mono Medium"/>
                <a:ea typeface="Roboto Mono Medium"/>
                <a:cs typeface="Roboto Mono Medium"/>
                <a:sym typeface="Roboto Mono Medium"/>
              </a:defRPr>
            </a:lvl1pPr>
            <a:lvl2pPr marL="914400" marR="0" lvl="1"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2pPr>
            <a:lvl3pPr marL="1371600" marR="0" lvl="2"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3pPr>
            <a:lvl4pPr marL="1828800" marR="0" lvl="3"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4pPr>
            <a:lvl5pPr marL="2286000" marR="0" lvl="4"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5pPr>
            <a:lvl6pPr marL="2743200" marR="0" lvl="5"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6pPr>
            <a:lvl7pPr marL="3200400" marR="0" lvl="6"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7pPr>
            <a:lvl8pPr marL="3657600" marR="0" lvl="7"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8pPr>
            <a:lvl9pPr marL="4114800" marR="0" lvl="8"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9pPr>
          </a:lstStyle>
          <a:p>
            <a:pPr marL="0" indent="0"/>
            <a:r>
              <a:rPr lang="en-US" sz="1200" dirty="0"/>
              <a:t>Season 1</a:t>
            </a:r>
          </a:p>
          <a:p>
            <a:pPr marL="0" indent="0"/>
            <a:endParaRPr lang="en-US" sz="1200" dirty="0"/>
          </a:p>
          <a:p>
            <a:pPr marL="0" indent="0"/>
            <a:endParaRPr lang="en-US" sz="1200" dirty="0"/>
          </a:p>
        </p:txBody>
      </p:sp>
      <p:sp>
        <p:nvSpPr>
          <p:cNvPr id="5" name="Google Shape;309;p47">
            <a:extLst>
              <a:ext uri="{FF2B5EF4-FFF2-40B4-BE49-F238E27FC236}">
                <a16:creationId xmlns:a16="http://schemas.microsoft.com/office/drawing/2014/main" id="{6E551378-DE19-955F-700C-755DD5B1BBDC}"/>
              </a:ext>
            </a:extLst>
          </p:cNvPr>
          <p:cNvSpPr txBox="1">
            <a:spLocks/>
          </p:cNvSpPr>
          <p:nvPr/>
        </p:nvSpPr>
        <p:spPr>
          <a:xfrm>
            <a:off x="7150467" y="3950523"/>
            <a:ext cx="1427100" cy="285006"/>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90000"/>
              </a:lnSpc>
              <a:spcBef>
                <a:spcPts val="0"/>
              </a:spcBef>
              <a:spcAft>
                <a:spcPts val="0"/>
              </a:spcAft>
              <a:buClr>
                <a:schemeClr val="dk2"/>
              </a:buClr>
              <a:buSzPts val="1400"/>
              <a:buFont typeface="Roboto Mono Medium"/>
              <a:buNone/>
              <a:defRPr sz="1400" b="0" i="0" u="none" strike="noStrike" cap="none">
                <a:solidFill>
                  <a:schemeClr val="dk2"/>
                </a:solidFill>
                <a:latin typeface="Roboto Mono Medium"/>
                <a:ea typeface="Roboto Mono Medium"/>
                <a:cs typeface="Roboto Mono Medium"/>
                <a:sym typeface="Roboto Mono Medium"/>
              </a:defRPr>
            </a:lvl1pPr>
            <a:lvl2pPr marL="914400" marR="0" lvl="1"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2pPr>
            <a:lvl3pPr marL="1371600" marR="0" lvl="2"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3pPr>
            <a:lvl4pPr marL="1828800" marR="0" lvl="3"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4pPr>
            <a:lvl5pPr marL="2286000" marR="0" lvl="4"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5pPr>
            <a:lvl6pPr marL="2743200" marR="0" lvl="5"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6pPr>
            <a:lvl7pPr marL="3200400" marR="0" lvl="6"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7pPr>
            <a:lvl8pPr marL="3657600" marR="0" lvl="7"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8pPr>
            <a:lvl9pPr marL="4114800" marR="0" lvl="8"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9pPr>
          </a:lstStyle>
          <a:p>
            <a:pPr marL="0" indent="0"/>
            <a:r>
              <a:rPr lang="en-US" sz="1200" dirty="0"/>
              <a:t>Episode 5</a:t>
            </a:r>
          </a:p>
          <a:p>
            <a:pPr marL="0" indent="0"/>
            <a:endParaRPr lang="en-US" sz="1200" dirty="0"/>
          </a:p>
          <a:p>
            <a:pPr marL="0" indent="0"/>
            <a:endParaRPr lang="en-US" sz="1200" dirty="0"/>
          </a:p>
        </p:txBody>
      </p:sp>
      <p:sp>
        <p:nvSpPr>
          <p:cNvPr id="6" name="Google Shape;309;p47">
            <a:extLst>
              <a:ext uri="{FF2B5EF4-FFF2-40B4-BE49-F238E27FC236}">
                <a16:creationId xmlns:a16="http://schemas.microsoft.com/office/drawing/2014/main" id="{E9E6F25D-3EB2-5B1C-539C-96F28C8A4590}"/>
              </a:ext>
            </a:extLst>
          </p:cNvPr>
          <p:cNvSpPr txBox="1">
            <a:spLocks/>
          </p:cNvSpPr>
          <p:nvPr/>
        </p:nvSpPr>
        <p:spPr>
          <a:xfrm>
            <a:off x="2824270" y="3986953"/>
            <a:ext cx="4503427" cy="7926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90000"/>
              </a:lnSpc>
              <a:spcBef>
                <a:spcPts val="0"/>
              </a:spcBef>
              <a:spcAft>
                <a:spcPts val="0"/>
              </a:spcAft>
              <a:buClr>
                <a:schemeClr val="dk2"/>
              </a:buClr>
              <a:buSzPts val="1400"/>
              <a:buFont typeface="Roboto Mono Medium"/>
              <a:buNone/>
              <a:defRPr sz="1400" b="0" i="0" u="none" strike="noStrike" cap="none">
                <a:solidFill>
                  <a:schemeClr val="dk2"/>
                </a:solidFill>
                <a:latin typeface="Roboto Mono Medium"/>
                <a:ea typeface="Roboto Mono Medium"/>
                <a:cs typeface="Roboto Mono Medium"/>
                <a:sym typeface="Roboto Mono Medium"/>
              </a:defRPr>
            </a:lvl1pPr>
            <a:lvl2pPr marL="914400" marR="0" lvl="1"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2pPr>
            <a:lvl3pPr marL="1371600" marR="0" lvl="2"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3pPr>
            <a:lvl4pPr marL="1828800" marR="0" lvl="3"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4pPr>
            <a:lvl5pPr marL="2286000" marR="0" lvl="4"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5pPr>
            <a:lvl6pPr marL="2743200" marR="0" lvl="5"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6pPr>
            <a:lvl7pPr marL="3200400" marR="0" lvl="6"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7pPr>
            <a:lvl8pPr marL="3657600" marR="0" lvl="7"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8pPr>
            <a:lvl9pPr marL="4114800" marR="0" lvl="8"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9pPr>
          </a:lstStyle>
          <a:p>
            <a:pPr marL="0" indent="0"/>
            <a:r>
              <a:rPr lang="en-US" sz="1200" dirty="0"/>
              <a:t>Summary prepared by Dr. Hailey Banack</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nodeType="afterEffect">
                                  <p:stCondLst>
                                    <p:cond delay="0"/>
                                  </p:stCondLst>
                                  <p:childTnLst>
                                    <p:set>
                                      <p:cBhvr>
                                        <p:cTn id="6" dur="1" fill="hold">
                                          <p:stCondLst>
                                            <p:cond delay="0"/>
                                          </p:stCondLst>
                                        </p:cTn>
                                        <p:tgtEl>
                                          <p:spTgt spid="308"/>
                                        </p:tgtEl>
                                        <p:attrNameLst>
                                          <p:attrName>style.visibility</p:attrName>
                                        </p:attrNameLst>
                                      </p:cBhvr>
                                      <p:to>
                                        <p:strVal val="visible"/>
                                      </p:to>
                                    </p:set>
                                    <p:anim calcmode="lin" valueType="num">
                                      <p:cBhvr additive="base">
                                        <p:cTn id="7" dur="1000"/>
                                        <p:tgtEl>
                                          <p:spTgt spid="30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374"/>
        <p:cNvGrpSpPr/>
        <p:nvPr/>
      </p:nvGrpSpPr>
      <p:grpSpPr>
        <a:xfrm>
          <a:off x="0" y="0"/>
          <a:ext cx="0" cy="0"/>
          <a:chOff x="0" y="0"/>
          <a:chExt cx="0" cy="0"/>
        </a:xfrm>
      </p:grpSpPr>
      <p:sp>
        <p:nvSpPr>
          <p:cNvPr id="375" name="Google Shape;375;p53"/>
          <p:cNvSpPr txBox="1">
            <a:spLocks noGrp="1"/>
          </p:cNvSpPr>
          <p:nvPr>
            <p:ph type="title"/>
          </p:nvPr>
        </p:nvSpPr>
        <p:spPr>
          <a:xfrm>
            <a:off x="1343479" y="754520"/>
            <a:ext cx="6910541" cy="488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br>
              <a:rPr lang="en-US" sz="1100" dirty="0"/>
            </a:br>
            <a:br>
              <a:rPr lang="en-US" sz="1100" dirty="0"/>
            </a:br>
            <a:br>
              <a:rPr lang="en-US" sz="1100" dirty="0"/>
            </a:br>
            <a:r>
              <a:rPr lang="en-US" sz="1100" dirty="0" err="1"/>
              <a:t>VanderWeele</a:t>
            </a:r>
            <a:r>
              <a:rPr lang="en-US" sz="1100" dirty="0"/>
              <a:t> TJ, Robinson WR. On the causal interpretation of race in regressions adjusting for confounding and mediating variables. Epidemiology. 2014;25(4):473-484. doi:10.1097/EDE.0000000000000105</a:t>
            </a:r>
            <a:br>
              <a:rPr lang="en-US" sz="1100" dirty="0"/>
            </a:br>
            <a:br>
              <a:rPr lang="en-US" sz="1100" dirty="0"/>
            </a:br>
            <a:br>
              <a:rPr lang="en-US" sz="1100" dirty="0"/>
            </a:br>
            <a:br>
              <a:rPr lang="en-US" sz="1100" dirty="0"/>
            </a:br>
            <a:r>
              <a:rPr lang="en-US" sz="1100" dirty="0" err="1"/>
              <a:t>VanderWeele</a:t>
            </a:r>
            <a:r>
              <a:rPr lang="en-US" sz="1100" dirty="0"/>
              <a:t> TJ, Robinson WR. Rejoinder: how to reduce racial disparities?: Upon what to intervene?. Epidemiology. 2014;25(4):491-493. doi:10.1097/EDE.0000000000000124</a:t>
            </a:r>
            <a:br>
              <a:rPr lang="en-US" sz="1100" dirty="0"/>
            </a:br>
            <a:br>
              <a:rPr lang="en-US" sz="1100" dirty="0"/>
            </a:br>
            <a:br>
              <a:rPr lang="en-US" sz="1100" dirty="0"/>
            </a:br>
            <a:br>
              <a:rPr lang="en-US" sz="1100" dirty="0"/>
            </a:br>
            <a:r>
              <a:rPr lang="en-US" sz="1100" dirty="0"/>
              <a:t>Whitney R Robinson, </a:t>
            </a:r>
            <a:r>
              <a:rPr lang="en-US" sz="1100" dirty="0" err="1"/>
              <a:t>Zinzi</a:t>
            </a:r>
            <a:r>
              <a:rPr lang="en-US" sz="1100" dirty="0"/>
              <a:t> D Bailey, Invited Commentary: What Social Epidemiology Brings to the Table—Reconciling Social Epidemiology and Causal Inference, American Journal of Epidemiology, Volume 189, Issue 3, March 2020, Pages 171–174, https://</a:t>
            </a:r>
            <a:r>
              <a:rPr lang="en-US" sz="1100" dirty="0" err="1"/>
              <a:t>doi.org</a:t>
            </a:r>
            <a:r>
              <a:rPr lang="en-US" sz="1100" dirty="0"/>
              <a:t>/10.1093/</a:t>
            </a:r>
            <a:r>
              <a:rPr lang="en-US" sz="1100" dirty="0" err="1"/>
              <a:t>aje</a:t>
            </a:r>
            <a:r>
              <a:rPr lang="en-US" sz="1100" dirty="0"/>
              <a:t>/kwz197</a:t>
            </a:r>
            <a:br>
              <a:rPr lang="en-US" sz="1100" dirty="0"/>
            </a:br>
            <a:br>
              <a:rPr lang="en-US" sz="1100" dirty="0"/>
            </a:br>
            <a:endParaRPr lang="en-US" sz="1100" dirty="0"/>
          </a:p>
        </p:txBody>
      </p:sp>
      <p:sp>
        <p:nvSpPr>
          <p:cNvPr id="376" name="Google Shape;376;p53"/>
          <p:cNvSpPr txBox="1">
            <a:spLocks noGrp="1"/>
          </p:cNvSpPr>
          <p:nvPr>
            <p:ph type="subTitle" idx="1"/>
          </p:nvPr>
        </p:nvSpPr>
        <p:spPr>
          <a:xfrm>
            <a:off x="1343479" y="510320"/>
            <a:ext cx="6363720" cy="488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References discussed in this episode:</a:t>
            </a:r>
            <a:endParaRPr dirty="0"/>
          </a:p>
        </p:txBody>
      </p:sp>
    </p:spTree>
    <p:extLst>
      <p:ext uri="{BB962C8B-B14F-4D97-AF65-F5344CB8AC3E}">
        <p14:creationId xmlns:p14="http://schemas.microsoft.com/office/powerpoint/2010/main" val="8967624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nodeType="afterEffect">
                                  <p:stCondLst>
                                    <p:cond delay="0"/>
                                  </p:stCondLst>
                                  <p:childTnLst>
                                    <p:set>
                                      <p:cBhvr>
                                        <p:cTn id="6" dur="1" fill="hold">
                                          <p:stCondLst>
                                            <p:cond delay="0"/>
                                          </p:stCondLst>
                                        </p:cTn>
                                        <p:tgtEl>
                                          <p:spTgt spid="376"/>
                                        </p:tgtEl>
                                        <p:attrNameLst>
                                          <p:attrName>style.visibility</p:attrName>
                                        </p:attrNameLst>
                                      </p:cBhvr>
                                      <p:to>
                                        <p:strVal val="visible"/>
                                      </p:to>
                                    </p:set>
                                    <p:anim calcmode="lin" valueType="num">
                                      <p:cBhvr additive="base">
                                        <p:cTn id="7" dur="1000"/>
                                        <p:tgtEl>
                                          <p:spTgt spid="37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654"/>
        <p:cNvGrpSpPr/>
        <p:nvPr/>
      </p:nvGrpSpPr>
      <p:grpSpPr>
        <a:xfrm>
          <a:off x="0" y="0"/>
          <a:ext cx="0" cy="0"/>
          <a:chOff x="0" y="0"/>
          <a:chExt cx="0" cy="0"/>
        </a:xfrm>
      </p:grpSpPr>
      <p:sp>
        <p:nvSpPr>
          <p:cNvPr id="655" name="Google Shape;655;p67"/>
          <p:cNvSpPr txBox="1">
            <a:spLocks noGrp="1"/>
          </p:cNvSpPr>
          <p:nvPr>
            <p:ph type="title"/>
          </p:nvPr>
        </p:nvSpPr>
        <p:spPr>
          <a:xfrm>
            <a:off x="2838275" y="1309134"/>
            <a:ext cx="4001700" cy="1137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3600" dirty="0"/>
              <a:t>Acknowledgements</a:t>
            </a:r>
            <a:endParaRPr sz="3600" dirty="0"/>
          </a:p>
        </p:txBody>
      </p:sp>
      <p:sp>
        <p:nvSpPr>
          <p:cNvPr id="656" name="Google Shape;656;p67"/>
          <p:cNvSpPr txBox="1">
            <a:spLocks noGrp="1"/>
          </p:cNvSpPr>
          <p:nvPr>
            <p:ph type="body" idx="1"/>
          </p:nvPr>
        </p:nvSpPr>
        <p:spPr>
          <a:xfrm>
            <a:off x="2864232" y="2571750"/>
            <a:ext cx="4001699" cy="1574630"/>
          </a:xfrm>
          <a:prstGeom prst="rect">
            <a:avLst/>
          </a:prstGeom>
        </p:spPr>
        <p:txBody>
          <a:bodyPr spcFirstLastPara="1" wrap="square" lIns="91425" tIns="91425" rIns="91425" bIns="91425" anchor="t" anchorCtr="0">
            <a:noAutofit/>
          </a:bodyPr>
          <a:lstStyle/>
          <a:p>
            <a:pPr marL="0" lvl="0" indent="0" algn="l">
              <a:buNone/>
            </a:pPr>
            <a:r>
              <a:rPr lang="en" sz="1400" b="1" dirty="0"/>
              <a:t>Co-hosts: </a:t>
            </a:r>
            <a:r>
              <a:rPr lang="en" sz="1400" dirty="0"/>
              <a:t>Hailey Banack, Matt Fox</a:t>
            </a:r>
          </a:p>
          <a:p>
            <a:pPr marL="0" lvl="0" indent="0" algn="l" rtl="0">
              <a:spcBef>
                <a:spcPts val="0"/>
              </a:spcBef>
              <a:buNone/>
            </a:pPr>
            <a:endParaRPr lang="en" sz="1400" dirty="0"/>
          </a:p>
          <a:p>
            <a:pPr marL="0" indent="0" algn="l">
              <a:buNone/>
            </a:pPr>
            <a:r>
              <a:rPr lang="en" sz="1600" b="1" dirty="0"/>
              <a:t>Special Guest: </a:t>
            </a:r>
            <a:r>
              <a:rPr lang="en" sz="1600" dirty="0"/>
              <a:t>Whitney Robinson</a:t>
            </a:r>
          </a:p>
          <a:p>
            <a:pPr marL="0" lvl="0" indent="0" algn="l" rtl="0">
              <a:spcBef>
                <a:spcPts val="0"/>
              </a:spcBef>
              <a:buNone/>
            </a:pPr>
            <a:endParaRPr lang="en" dirty="0"/>
          </a:p>
          <a:p>
            <a:pPr marL="0" lvl="0" indent="0" algn="l" rtl="0">
              <a:spcBef>
                <a:spcPts val="0"/>
              </a:spcBef>
              <a:buNone/>
            </a:pPr>
            <a:r>
              <a:rPr lang="en" sz="1400" dirty="0" err="1"/>
              <a:t>Mahrukh</a:t>
            </a:r>
            <a:r>
              <a:rPr lang="en" sz="1400" dirty="0"/>
              <a:t> Abid (</a:t>
            </a:r>
            <a:r>
              <a:rPr lang="en" sz="1400" dirty="0" err="1"/>
              <a:t>UofT</a:t>
            </a:r>
            <a:r>
              <a:rPr lang="en" sz="1400" dirty="0"/>
              <a:t>)</a:t>
            </a:r>
          </a:p>
          <a:p>
            <a:pPr marL="0" lvl="0" indent="0" algn="l" rtl="0">
              <a:spcBef>
                <a:spcPts val="0"/>
              </a:spcBef>
              <a:buNone/>
            </a:pPr>
            <a:r>
              <a:rPr lang="en" sz="1400" dirty="0"/>
              <a:t>Sue Bevan (SER)</a:t>
            </a:r>
          </a:p>
        </p:txBody>
      </p:sp>
      <p:pic>
        <p:nvPicPr>
          <p:cNvPr id="658" name="Google Shape;658;p67"/>
          <p:cNvPicPr preferRelativeResize="0"/>
          <p:nvPr/>
        </p:nvPicPr>
        <p:blipFill>
          <a:blip r:embed="rId3">
            <a:alphaModFix/>
          </a:blip>
          <a:stretch>
            <a:fillRect/>
          </a:stretch>
        </p:blipFill>
        <p:spPr>
          <a:xfrm>
            <a:off x="3431574" y="2171336"/>
            <a:ext cx="2610150" cy="325925"/>
          </a:xfrm>
          <a:prstGeom prst="rect">
            <a:avLst/>
          </a:prstGeom>
          <a:noFill/>
          <a:ln>
            <a:noFill/>
          </a:ln>
        </p:spPr>
      </p:pic>
      <p:pic>
        <p:nvPicPr>
          <p:cNvPr id="2" name="Google Shape;654;p70">
            <a:extLst>
              <a:ext uri="{FF2B5EF4-FFF2-40B4-BE49-F238E27FC236}">
                <a16:creationId xmlns:a16="http://schemas.microsoft.com/office/drawing/2014/main" id="{536029A9-A6D9-4677-4D5B-065146D9DF75}"/>
              </a:ext>
            </a:extLst>
          </p:cNvPr>
          <p:cNvPicPr preferRelativeResize="0"/>
          <p:nvPr/>
        </p:nvPicPr>
        <p:blipFill rotWithShape="1">
          <a:blip r:embed="rId4">
            <a:alphaModFix amt="78000"/>
          </a:blip>
          <a:srcRect l="19967"/>
          <a:stretch/>
        </p:blipFill>
        <p:spPr>
          <a:xfrm rot="3044709">
            <a:off x="2371808" y="689349"/>
            <a:ext cx="1470368" cy="758224"/>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nodeType="afterEffect">
                                  <p:stCondLst>
                                    <p:cond delay="0"/>
                                  </p:stCondLst>
                                  <p:childTnLst>
                                    <p:set>
                                      <p:cBhvr>
                                        <p:cTn id="6" dur="1" fill="hold">
                                          <p:stCondLst>
                                            <p:cond delay="0"/>
                                          </p:stCondLst>
                                        </p:cTn>
                                        <p:tgtEl>
                                          <p:spTgt spid="655"/>
                                        </p:tgtEl>
                                        <p:attrNameLst>
                                          <p:attrName>style.visibility</p:attrName>
                                        </p:attrNameLst>
                                      </p:cBhvr>
                                      <p:to>
                                        <p:strVal val="visible"/>
                                      </p:to>
                                    </p:set>
                                    <p:anim calcmode="lin" valueType="num">
                                      <p:cBhvr additive="base">
                                        <p:cTn id="7" dur="1000"/>
                                        <p:tgtEl>
                                          <p:spTgt spid="655"/>
                                        </p:tgtEl>
                                        <p:attrNameLst>
                                          <p:attrName>ppt_y</p:attrName>
                                        </p:attrNameLst>
                                      </p:cBhvr>
                                      <p:tavLst>
                                        <p:tav tm="0">
                                          <p:val>
                                            <p:strVal val="#ppt_y-1"/>
                                          </p:val>
                                        </p:tav>
                                        <p:tav tm="100000">
                                          <p:val>
                                            <p:strVal val="#ppt_y"/>
                                          </p:val>
                                        </p:tav>
                                      </p:tavLst>
                                    </p:anim>
                                  </p:childTnLst>
                                </p:cTn>
                              </p:par>
                              <p:par>
                                <p:cTn id="8" presetID="2" presetClass="entr" presetSubtype="1" fill="hold" nodeType="withEffect">
                                  <p:stCondLst>
                                    <p:cond delay="0"/>
                                  </p:stCondLst>
                                  <p:childTnLst>
                                    <p:set>
                                      <p:cBhvr>
                                        <p:cTn id="9" dur="1" fill="hold">
                                          <p:stCondLst>
                                            <p:cond delay="0"/>
                                          </p:stCondLst>
                                        </p:cTn>
                                        <p:tgtEl>
                                          <p:spTgt spid="658"/>
                                        </p:tgtEl>
                                        <p:attrNameLst>
                                          <p:attrName>style.visibility</p:attrName>
                                        </p:attrNameLst>
                                      </p:cBhvr>
                                      <p:to>
                                        <p:strVal val="visible"/>
                                      </p:to>
                                    </p:set>
                                    <p:anim calcmode="lin" valueType="num">
                                      <p:cBhvr additive="base">
                                        <p:cTn id="10" dur="1000"/>
                                        <p:tgtEl>
                                          <p:spTgt spid="658"/>
                                        </p:tgtEl>
                                        <p:attrNameLst>
                                          <p:attrName>ppt_y</p:attrName>
                                        </p:attrNameLst>
                                      </p:cBhvr>
                                      <p:tavLst>
                                        <p:tav tm="0">
                                          <p:val>
                                            <p:strVal val="#ppt_y-1"/>
                                          </p:val>
                                        </p:tav>
                                        <p:tav tm="100000">
                                          <p:val>
                                            <p:strVal val="#ppt_y"/>
                                          </p:val>
                                        </p:tav>
                                      </p:tavLst>
                                    </p:anim>
                                  </p:childTnLst>
                                </p:cTn>
                              </p:par>
                              <p:par>
                                <p:cTn id="11" presetID="2" presetClass="entr" presetSubtype="1" fill="hold" nodeType="withEffect">
                                  <p:stCondLst>
                                    <p:cond delay="0"/>
                                  </p:stCondLst>
                                  <p:childTnLst>
                                    <p:set>
                                      <p:cBhvr>
                                        <p:cTn id="12" dur="1" fill="hold">
                                          <p:stCondLst>
                                            <p:cond delay="0"/>
                                          </p:stCondLst>
                                        </p:cTn>
                                        <p:tgtEl>
                                          <p:spTgt spid="656"/>
                                        </p:tgtEl>
                                        <p:attrNameLst>
                                          <p:attrName>style.visibility</p:attrName>
                                        </p:attrNameLst>
                                      </p:cBhvr>
                                      <p:to>
                                        <p:strVal val="visible"/>
                                      </p:to>
                                    </p:set>
                                    <p:anim calcmode="lin" valueType="num">
                                      <p:cBhvr additive="base">
                                        <p:cTn id="13" dur="1000"/>
                                        <p:tgtEl>
                                          <p:spTgt spid="65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364"/>
        <p:cNvGrpSpPr/>
        <p:nvPr/>
      </p:nvGrpSpPr>
      <p:grpSpPr>
        <a:xfrm>
          <a:off x="0" y="0"/>
          <a:ext cx="0" cy="0"/>
          <a:chOff x="0" y="0"/>
          <a:chExt cx="0" cy="0"/>
        </a:xfrm>
      </p:grpSpPr>
      <p:sp>
        <p:nvSpPr>
          <p:cNvPr id="366" name="Google Shape;366;p52"/>
          <p:cNvSpPr txBox="1">
            <a:spLocks noGrp="1"/>
          </p:cNvSpPr>
          <p:nvPr>
            <p:ph type="title"/>
          </p:nvPr>
        </p:nvSpPr>
        <p:spPr>
          <a:xfrm>
            <a:off x="2398595" y="853805"/>
            <a:ext cx="4237460" cy="739915"/>
          </a:xfrm>
          <a:prstGeom prst="rect">
            <a:avLst/>
          </a:prstGeom>
        </p:spPr>
        <p:txBody>
          <a:bodyPr spcFirstLastPara="1" wrap="square" lIns="91425" tIns="91425" rIns="91425" bIns="91425" anchor="t" anchorCtr="0">
            <a:noAutofit/>
          </a:bodyPr>
          <a:lstStyle/>
          <a:p>
            <a:pPr lvl="0">
              <a:lnSpc>
                <a:spcPct val="100000"/>
              </a:lnSpc>
            </a:pPr>
            <a:r>
              <a:rPr lang="en-US" sz="1800" dirty="0">
                <a:solidFill>
                  <a:srgbClr val="002060"/>
                </a:solidFill>
              </a:rPr>
              <a:t>Putting the social back in social epidemiology with Dr. Whitney Robinson</a:t>
            </a:r>
          </a:p>
        </p:txBody>
      </p:sp>
      <p:pic>
        <p:nvPicPr>
          <p:cNvPr id="2" name="Google Shape;1803;p110">
            <a:extLst>
              <a:ext uri="{FF2B5EF4-FFF2-40B4-BE49-F238E27FC236}">
                <a16:creationId xmlns:a16="http://schemas.microsoft.com/office/drawing/2014/main" id="{EE884F72-2C9E-2ACB-D452-2AAB4D0CD42B}"/>
              </a:ext>
            </a:extLst>
          </p:cNvPr>
          <p:cNvPicPr preferRelativeResize="0"/>
          <p:nvPr/>
        </p:nvPicPr>
        <p:blipFill>
          <a:blip r:embed="rId3">
            <a:alphaModFix/>
          </a:blip>
          <a:stretch>
            <a:fillRect/>
          </a:stretch>
        </p:blipFill>
        <p:spPr>
          <a:xfrm>
            <a:off x="3853406" y="1593720"/>
            <a:ext cx="1327838" cy="295536"/>
          </a:xfrm>
          <a:prstGeom prst="rect">
            <a:avLst/>
          </a:prstGeom>
          <a:noFill/>
          <a:ln>
            <a:noFill/>
          </a:ln>
        </p:spPr>
      </p:pic>
      <p:sp>
        <p:nvSpPr>
          <p:cNvPr id="4" name="Text Placeholder 3">
            <a:extLst>
              <a:ext uri="{FF2B5EF4-FFF2-40B4-BE49-F238E27FC236}">
                <a16:creationId xmlns:a16="http://schemas.microsoft.com/office/drawing/2014/main" id="{0CAB4224-E412-0571-ABD5-A39634102E3D}"/>
              </a:ext>
            </a:extLst>
          </p:cNvPr>
          <p:cNvSpPr>
            <a:spLocks noGrp="1"/>
          </p:cNvSpPr>
          <p:nvPr>
            <p:ph type="body" idx="1"/>
          </p:nvPr>
        </p:nvSpPr>
        <p:spPr>
          <a:xfrm>
            <a:off x="2171374" y="2035920"/>
            <a:ext cx="4869505" cy="1891500"/>
          </a:xfrm>
        </p:spPr>
        <p:txBody>
          <a:bodyPr/>
          <a:lstStyle/>
          <a:p>
            <a:pPr marL="127000" indent="0">
              <a:buNone/>
            </a:pPr>
            <a:r>
              <a:rPr lang="en-US" sz="1200" dirty="0"/>
              <a:t>Is all epidemiology social epidemiology? If I am someone who studies cancer, or obesity, or infectious disease, or any other branch of epidemiology, should I be considering topics related to social epidemiology in my own work? In this episode of </a:t>
            </a:r>
            <a:r>
              <a:rPr lang="en-US" sz="1200" dirty="0" err="1"/>
              <a:t>SERious</a:t>
            </a:r>
            <a:r>
              <a:rPr lang="en-US" sz="1200" dirty="0"/>
              <a:t> Epidemiology, Dr. Whitney Robinson joins us to explain key concepts in social epidemiology.</a:t>
            </a:r>
          </a:p>
          <a:p>
            <a:pPr marL="127000" indent="0">
              <a:buNone/>
            </a:pPr>
            <a:endParaRPr lang="en-US" sz="1200" dirty="0"/>
          </a:p>
          <a:p>
            <a:pPr marL="127000" indent="0">
              <a:buNone/>
            </a:pPr>
            <a:endParaRPr lang="en-US" sz="1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66"/>
                                        </p:tgtEl>
                                        <p:attrNameLst>
                                          <p:attrName>style.visibility</p:attrName>
                                        </p:attrNameLst>
                                      </p:cBhvr>
                                      <p:to>
                                        <p:strVal val="visible"/>
                                      </p:to>
                                    </p:set>
                                    <p:animEffect transition="in" filter="fade">
                                      <p:cBhvr>
                                        <p:cTn id="7" dur="1000"/>
                                        <p:tgtEl>
                                          <p:spTgt spid="3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341"/>
        <p:cNvGrpSpPr/>
        <p:nvPr/>
      </p:nvGrpSpPr>
      <p:grpSpPr>
        <a:xfrm>
          <a:off x="0" y="0"/>
          <a:ext cx="0" cy="0"/>
          <a:chOff x="0" y="0"/>
          <a:chExt cx="0" cy="0"/>
        </a:xfrm>
      </p:grpSpPr>
      <p:pic>
        <p:nvPicPr>
          <p:cNvPr id="342" name="Google Shape;342;p50"/>
          <p:cNvPicPr preferRelativeResize="0"/>
          <p:nvPr/>
        </p:nvPicPr>
        <p:blipFill>
          <a:blip r:embed="rId3">
            <a:alphaModFix amt="86000"/>
          </a:blip>
          <a:stretch>
            <a:fillRect/>
          </a:stretch>
        </p:blipFill>
        <p:spPr>
          <a:xfrm rot="1344117">
            <a:off x="3823925" y="1324475"/>
            <a:ext cx="1496149" cy="1160650"/>
          </a:xfrm>
          <a:prstGeom prst="rect">
            <a:avLst/>
          </a:prstGeom>
          <a:noFill/>
          <a:ln>
            <a:noFill/>
          </a:ln>
        </p:spPr>
      </p:pic>
      <p:sp>
        <p:nvSpPr>
          <p:cNvPr id="343" name="Google Shape;343;p50"/>
          <p:cNvSpPr txBox="1">
            <a:spLocks noGrp="1"/>
          </p:cNvSpPr>
          <p:nvPr>
            <p:ph type="title" idx="2"/>
          </p:nvPr>
        </p:nvSpPr>
        <p:spPr>
          <a:xfrm>
            <a:off x="3778200" y="1403800"/>
            <a:ext cx="1587600" cy="1002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2000" dirty="0"/>
              <a:t>S1 E5</a:t>
            </a:r>
            <a:endParaRPr dirty="0"/>
          </a:p>
        </p:txBody>
      </p:sp>
      <p:sp>
        <p:nvSpPr>
          <p:cNvPr id="346" name="Google Shape;346;p50"/>
          <p:cNvSpPr txBox="1">
            <a:spLocks noGrp="1"/>
          </p:cNvSpPr>
          <p:nvPr>
            <p:ph type="title"/>
          </p:nvPr>
        </p:nvSpPr>
        <p:spPr>
          <a:xfrm>
            <a:off x="2673000" y="2550900"/>
            <a:ext cx="3798000" cy="815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dirty="0"/>
              <a:t>Episode Notes</a:t>
            </a:r>
            <a:endParaRPr dirty="0"/>
          </a:p>
        </p:txBody>
      </p:sp>
      <p:pic>
        <p:nvPicPr>
          <p:cNvPr id="2" name="Google Shape;377;p53">
            <a:extLst>
              <a:ext uri="{FF2B5EF4-FFF2-40B4-BE49-F238E27FC236}">
                <a16:creationId xmlns:a16="http://schemas.microsoft.com/office/drawing/2014/main" id="{A00F8BA7-DBF1-6D65-430E-DBD03761209B}"/>
              </a:ext>
            </a:extLst>
          </p:cNvPr>
          <p:cNvPicPr preferRelativeResize="0"/>
          <p:nvPr/>
        </p:nvPicPr>
        <p:blipFill>
          <a:blip r:embed="rId4">
            <a:alphaModFix/>
          </a:blip>
          <a:stretch>
            <a:fillRect/>
          </a:stretch>
        </p:blipFill>
        <p:spPr>
          <a:xfrm rot="-695460">
            <a:off x="5631612" y="3154191"/>
            <a:ext cx="1552737" cy="1515479"/>
          </a:xfrm>
          <a:prstGeom prst="rect">
            <a:avLst/>
          </a:prstGeom>
          <a:noFill/>
          <a:ln>
            <a:noFill/>
          </a:ln>
          <a:effectLst>
            <a:outerShdw blurRad="57150" dist="19050" dir="5400000" algn="bl" rotWithShape="0">
              <a:srgbClr val="000000">
                <a:alpha val="50000"/>
              </a:srgbClr>
            </a:outerShdw>
          </a:effectLst>
        </p:spPr>
      </p:pic>
      <p:sp>
        <p:nvSpPr>
          <p:cNvPr id="5" name="Google Shape;330;p49">
            <a:extLst>
              <a:ext uri="{FF2B5EF4-FFF2-40B4-BE49-F238E27FC236}">
                <a16:creationId xmlns:a16="http://schemas.microsoft.com/office/drawing/2014/main" id="{1BCC78DA-9387-EA86-726D-86C5BEFBC9E6}"/>
              </a:ext>
            </a:extLst>
          </p:cNvPr>
          <p:cNvSpPr txBox="1">
            <a:spLocks/>
          </p:cNvSpPr>
          <p:nvPr/>
        </p:nvSpPr>
        <p:spPr>
          <a:xfrm rot="21019072">
            <a:off x="5810995" y="3667937"/>
            <a:ext cx="1320008" cy="718089"/>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1pPr>
            <a:lvl2pPr marL="914400" marR="0" lvl="1"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2pPr>
            <a:lvl3pPr marL="1371600" marR="0" lvl="2"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3pPr>
            <a:lvl4pPr marL="1828800" marR="0" lvl="3"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4pPr>
            <a:lvl5pPr marL="2286000" marR="0" lvl="4"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5pPr>
            <a:lvl6pPr marL="2743200" marR="0" lvl="5"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6pPr>
            <a:lvl7pPr marL="3200400" marR="0" lvl="6"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7pPr>
            <a:lvl8pPr marL="3657600" marR="0" lvl="7"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8pPr>
            <a:lvl9pPr marL="4114800" marR="0" lvl="8"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9pPr>
          </a:lstStyle>
          <a:p>
            <a:pPr marL="0" indent="0"/>
            <a:r>
              <a:rPr lang="en-US" sz="1100" dirty="0"/>
              <a:t>Includes a short summary and helpful resources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343"/>
                                        </p:tgtEl>
                                        <p:attrNameLst>
                                          <p:attrName>style.visibility</p:attrName>
                                        </p:attrNameLst>
                                      </p:cBhvr>
                                      <p:to>
                                        <p:strVal val="visible"/>
                                      </p:to>
                                    </p:set>
                                    <p:animEffect transition="in" filter="fade">
                                      <p:cBhvr>
                                        <p:cTn id="7" dur="1000"/>
                                        <p:tgtEl>
                                          <p:spTgt spid="343"/>
                                        </p:tgtEl>
                                      </p:cBhvr>
                                    </p:animEffect>
                                  </p:childTnLst>
                                </p:cTn>
                              </p:par>
                              <p:par>
                                <p:cTn id="8" presetID="2" presetClass="entr" presetSubtype="4" fill="hold" nodeType="withEffect">
                                  <p:stCondLst>
                                    <p:cond delay="0"/>
                                  </p:stCondLst>
                                  <p:childTnLst>
                                    <p:set>
                                      <p:cBhvr>
                                        <p:cTn id="9" dur="1" fill="hold">
                                          <p:stCondLst>
                                            <p:cond delay="0"/>
                                          </p:stCondLst>
                                        </p:cTn>
                                        <p:tgtEl>
                                          <p:spTgt spid="346"/>
                                        </p:tgtEl>
                                        <p:attrNameLst>
                                          <p:attrName>style.visibility</p:attrName>
                                        </p:attrNameLst>
                                      </p:cBhvr>
                                      <p:to>
                                        <p:strVal val="visible"/>
                                      </p:to>
                                    </p:set>
                                    <p:anim calcmode="lin" valueType="num">
                                      <p:cBhvr additive="base">
                                        <p:cTn id="10" dur="1000"/>
                                        <p:tgtEl>
                                          <p:spTgt spid="346"/>
                                        </p:tgtEl>
                                        <p:attrNameLst>
                                          <p:attrName>ppt_y</p:attrName>
                                        </p:attrNameLst>
                                      </p:cBhvr>
                                      <p:tavLst>
                                        <p:tav tm="0">
                                          <p:val>
                                            <p:strVal val="#ppt_y+1"/>
                                          </p:val>
                                        </p:tav>
                                        <p:tav tm="100000">
                                          <p:val>
                                            <p:strVal val="#ppt_y"/>
                                          </p:val>
                                        </p:tav>
                                      </p:tavLst>
                                    </p:anim>
                                  </p:childTnLst>
                                </p:cTn>
                              </p:par>
                              <p:par>
                                <p:cTn id="11" presetID="2" presetClass="entr" presetSubtype="4" fill="hold" nodeType="with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1000"/>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325"/>
        <p:cNvGrpSpPr/>
        <p:nvPr/>
      </p:nvGrpSpPr>
      <p:grpSpPr>
        <a:xfrm>
          <a:off x="0" y="0"/>
          <a:ext cx="0" cy="0"/>
          <a:chOff x="0" y="0"/>
          <a:chExt cx="0" cy="0"/>
        </a:xfrm>
      </p:grpSpPr>
      <p:sp>
        <p:nvSpPr>
          <p:cNvPr id="332" name="Google Shape;332;p49"/>
          <p:cNvSpPr txBox="1">
            <a:spLocks noGrp="1"/>
          </p:cNvSpPr>
          <p:nvPr>
            <p:ph type="subTitle" idx="3"/>
          </p:nvPr>
        </p:nvSpPr>
        <p:spPr>
          <a:xfrm>
            <a:off x="5340612" y="2161275"/>
            <a:ext cx="2874000" cy="716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Clr>
                <a:schemeClr val="dk1"/>
              </a:buClr>
              <a:buSzPts val="1100"/>
              <a:buFont typeface="Arial"/>
              <a:buNone/>
            </a:pPr>
            <a:endParaRPr dirty="0"/>
          </a:p>
          <a:p>
            <a:pPr marL="0" lvl="0" indent="0" algn="ctr" rtl="0">
              <a:spcBef>
                <a:spcPts val="0"/>
              </a:spcBef>
              <a:spcAft>
                <a:spcPts val="0"/>
              </a:spcAft>
              <a:buNone/>
            </a:pPr>
            <a:endParaRPr dirty="0"/>
          </a:p>
        </p:txBody>
      </p:sp>
      <p:sp>
        <p:nvSpPr>
          <p:cNvPr id="7" name="Title 6">
            <a:extLst>
              <a:ext uri="{FF2B5EF4-FFF2-40B4-BE49-F238E27FC236}">
                <a16:creationId xmlns:a16="http://schemas.microsoft.com/office/drawing/2014/main" id="{A90CA965-0EA5-79F4-87DA-79DAD3827EAF}"/>
              </a:ext>
            </a:extLst>
          </p:cNvPr>
          <p:cNvSpPr>
            <a:spLocks noGrp="1"/>
          </p:cNvSpPr>
          <p:nvPr>
            <p:ph type="title" idx="8"/>
          </p:nvPr>
        </p:nvSpPr>
        <p:spPr>
          <a:xfrm>
            <a:off x="491211" y="424029"/>
            <a:ext cx="3599155" cy="572700"/>
          </a:xfrm>
        </p:spPr>
        <p:txBody>
          <a:bodyPr/>
          <a:lstStyle/>
          <a:p>
            <a:pPr algn="ctr"/>
            <a:r>
              <a:rPr lang="en-US" sz="2000" dirty="0">
                <a:solidFill>
                  <a:srgbClr val="002060"/>
                </a:solidFill>
              </a:rPr>
              <a:t>Social epidemiology focuses on integrating social contexts into health research</a:t>
            </a:r>
          </a:p>
        </p:txBody>
      </p:sp>
      <p:sp>
        <p:nvSpPr>
          <p:cNvPr id="19" name="Google Shape;330;p49">
            <a:extLst>
              <a:ext uri="{FF2B5EF4-FFF2-40B4-BE49-F238E27FC236}">
                <a16:creationId xmlns:a16="http://schemas.microsoft.com/office/drawing/2014/main" id="{7CFFE5AE-207A-1684-6FEE-6F27B8D518BF}"/>
              </a:ext>
            </a:extLst>
          </p:cNvPr>
          <p:cNvSpPr txBox="1">
            <a:spLocks/>
          </p:cNvSpPr>
          <p:nvPr/>
        </p:nvSpPr>
        <p:spPr>
          <a:xfrm>
            <a:off x="566811" y="1637003"/>
            <a:ext cx="3447953" cy="718089"/>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1pPr>
            <a:lvl2pPr marL="914400" marR="0" lvl="1"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2pPr>
            <a:lvl3pPr marL="1371600" marR="0" lvl="2"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3pPr>
            <a:lvl4pPr marL="1828800" marR="0" lvl="3"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4pPr>
            <a:lvl5pPr marL="2286000" marR="0" lvl="4"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5pPr>
            <a:lvl6pPr marL="2743200" marR="0" lvl="5"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6pPr>
            <a:lvl7pPr marL="3200400" marR="0" lvl="6"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7pPr>
            <a:lvl8pPr marL="3657600" marR="0" lvl="7"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8pPr>
            <a:lvl9pPr marL="4114800" marR="0" lvl="8"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9pPr>
          </a:lstStyle>
          <a:p>
            <a:pPr marL="0" indent="0"/>
            <a:r>
              <a:rPr lang="en-US" sz="2000" b="1" dirty="0"/>
              <a:t>MANY social factors contribute to health disparities</a:t>
            </a:r>
          </a:p>
          <a:p>
            <a:pPr marL="0" indent="0"/>
            <a:endParaRPr lang="en-US" sz="2000" b="1" dirty="0"/>
          </a:p>
          <a:p>
            <a:pPr marL="0" indent="0"/>
            <a:r>
              <a:rPr lang="en-US" sz="2000" b="1" dirty="0"/>
              <a:t>Examples: racism, social support, built environment  </a:t>
            </a:r>
          </a:p>
        </p:txBody>
      </p:sp>
      <p:pic>
        <p:nvPicPr>
          <p:cNvPr id="2" name="Google Shape;997;p85">
            <a:extLst>
              <a:ext uri="{FF2B5EF4-FFF2-40B4-BE49-F238E27FC236}">
                <a16:creationId xmlns:a16="http://schemas.microsoft.com/office/drawing/2014/main" id="{E199C678-113E-1CAC-5D74-B8031EC00AD1}"/>
              </a:ext>
            </a:extLst>
          </p:cNvPr>
          <p:cNvPicPr preferRelativeResize="0"/>
          <p:nvPr/>
        </p:nvPicPr>
        <p:blipFill>
          <a:blip r:embed="rId3">
            <a:alphaModFix/>
            <a:biLevel thresh="75000"/>
          </a:blip>
          <a:stretch>
            <a:fillRect/>
          </a:stretch>
        </p:blipFill>
        <p:spPr>
          <a:xfrm>
            <a:off x="2054813" y="4229961"/>
            <a:ext cx="436138" cy="489510"/>
          </a:xfrm>
          <a:prstGeom prst="rect">
            <a:avLst/>
          </a:prstGeom>
          <a:noFill/>
          <a:ln>
            <a:noFill/>
          </a:ln>
        </p:spPr>
      </p:pic>
      <p:pic>
        <p:nvPicPr>
          <p:cNvPr id="3" name="Google Shape;1775;p113">
            <a:extLst>
              <a:ext uri="{FF2B5EF4-FFF2-40B4-BE49-F238E27FC236}">
                <a16:creationId xmlns:a16="http://schemas.microsoft.com/office/drawing/2014/main" id="{A63D66A3-5C77-D659-AF04-46769D7042A6}"/>
              </a:ext>
            </a:extLst>
          </p:cNvPr>
          <p:cNvPicPr preferRelativeResize="0"/>
          <p:nvPr/>
        </p:nvPicPr>
        <p:blipFill rotWithShape="1">
          <a:blip r:embed="rId4">
            <a:alphaModFix/>
          </a:blip>
          <a:srcRect t="16970" r="8892" b="21025"/>
          <a:stretch/>
        </p:blipFill>
        <p:spPr>
          <a:xfrm>
            <a:off x="7663594" y="899437"/>
            <a:ext cx="1744308" cy="693901"/>
          </a:xfrm>
          <a:prstGeom prst="rect">
            <a:avLst/>
          </a:prstGeom>
          <a:noFill/>
          <a:ln>
            <a:noFill/>
          </a:ln>
        </p:spPr>
      </p:pic>
      <p:pic>
        <p:nvPicPr>
          <p:cNvPr id="4" name="Google Shape;1775;p113">
            <a:extLst>
              <a:ext uri="{FF2B5EF4-FFF2-40B4-BE49-F238E27FC236}">
                <a16:creationId xmlns:a16="http://schemas.microsoft.com/office/drawing/2014/main" id="{70E12F0A-7AAA-0F1D-0846-0C654239249D}"/>
              </a:ext>
            </a:extLst>
          </p:cNvPr>
          <p:cNvPicPr preferRelativeResize="0"/>
          <p:nvPr/>
        </p:nvPicPr>
        <p:blipFill rotWithShape="1">
          <a:blip r:embed="rId4">
            <a:alphaModFix/>
          </a:blip>
          <a:srcRect t="16970" r="8892" b="21025"/>
          <a:stretch/>
        </p:blipFill>
        <p:spPr>
          <a:xfrm>
            <a:off x="7663594" y="331501"/>
            <a:ext cx="1744308" cy="693901"/>
          </a:xfrm>
          <a:prstGeom prst="rect">
            <a:avLst/>
          </a:prstGeom>
          <a:noFill/>
          <a:ln>
            <a:noFill/>
          </a:ln>
        </p:spPr>
      </p:pic>
      <p:sp>
        <p:nvSpPr>
          <p:cNvPr id="10" name="Google Shape;330;p49">
            <a:extLst>
              <a:ext uri="{FF2B5EF4-FFF2-40B4-BE49-F238E27FC236}">
                <a16:creationId xmlns:a16="http://schemas.microsoft.com/office/drawing/2014/main" id="{DF5E6799-7562-6E3C-2C79-D01B5069AE3E}"/>
              </a:ext>
            </a:extLst>
          </p:cNvPr>
          <p:cNvSpPr txBox="1">
            <a:spLocks/>
          </p:cNvSpPr>
          <p:nvPr/>
        </p:nvSpPr>
        <p:spPr>
          <a:xfrm>
            <a:off x="5047582" y="2337152"/>
            <a:ext cx="3447953" cy="718089"/>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1pPr>
            <a:lvl2pPr marL="914400" marR="0" lvl="1"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2pPr>
            <a:lvl3pPr marL="1371600" marR="0" lvl="2"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3pPr>
            <a:lvl4pPr marL="1828800" marR="0" lvl="3"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4pPr>
            <a:lvl5pPr marL="2286000" marR="0" lvl="4"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5pPr>
            <a:lvl6pPr marL="2743200" marR="0" lvl="5"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6pPr>
            <a:lvl7pPr marL="3200400" marR="0" lvl="6"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7pPr>
            <a:lvl8pPr marL="3657600" marR="0" lvl="7"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8pPr>
            <a:lvl9pPr marL="4114800" marR="0" lvl="8"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9pPr>
          </a:lstStyle>
          <a:p>
            <a:pPr marL="0" indent="0"/>
            <a:r>
              <a:rPr lang="en-US" sz="2000" b="1" dirty="0"/>
              <a:t>Social epidemiology involves an iterative process of examining broad social patterns and demographics to generate hypotheses about causal factors</a:t>
            </a:r>
          </a:p>
        </p:txBody>
      </p:sp>
      <p:pic>
        <p:nvPicPr>
          <p:cNvPr id="11" name="Google Shape;1802;p110">
            <a:extLst>
              <a:ext uri="{FF2B5EF4-FFF2-40B4-BE49-F238E27FC236}">
                <a16:creationId xmlns:a16="http://schemas.microsoft.com/office/drawing/2014/main" id="{19907257-6AB6-4B2C-5ADF-B674BCB15484}"/>
              </a:ext>
            </a:extLst>
          </p:cNvPr>
          <p:cNvPicPr preferRelativeResize="0"/>
          <p:nvPr/>
        </p:nvPicPr>
        <p:blipFill>
          <a:blip r:embed="rId5">
            <a:alphaModFix/>
          </a:blip>
          <a:stretch>
            <a:fillRect/>
          </a:stretch>
        </p:blipFill>
        <p:spPr>
          <a:xfrm>
            <a:off x="5946127" y="725665"/>
            <a:ext cx="1495197" cy="1435610"/>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32"/>
                                        </p:tgtEl>
                                        <p:attrNameLst>
                                          <p:attrName>style.visibility</p:attrName>
                                        </p:attrNameLst>
                                      </p:cBhvr>
                                      <p:to>
                                        <p:strVal val="visible"/>
                                      </p:to>
                                    </p:set>
                                    <p:anim calcmode="lin" valueType="num">
                                      <p:cBhvr additive="base">
                                        <p:cTn id="7" dur="1000"/>
                                        <p:tgtEl>
                                          <p:spTgt spid="332"/>
                                        </p:tgtEl>
                                        <p:attrNameLst>
                                          <p:attrName>ppt_y</p:attrName>
                                        </p:attrNameLst>
                                      </p:cBhvr>
                                      <p:tavLst>
                                        <p:tav tm="0">
                                          <p:val>
                                            <p:strVal val="#ppt_y+1"/>
                                          </p:val>
                                        </p:tav>
                                        <p:tav tm="100000">
                                          <p:val>
                                            <p:strVal val="#ppt_y"/>
                                          </p:val>
                                        </p:tav>
                                      </p:tavLst>
                                    </p:anim>
                                  </p:childTnLst>
                                </p:cTn>
                              </p:par>
                              <p:par>
                                <p:cTn id="8" presetID="2" presetClass="entr" presetSubtype="4" fill="hold" nodeType="withEffect">
                                  <p:stCondLst>
                                    <p:cond delay="0"/>
                                  </p:stCondLst>
                                  <p:childTnLst>
                                    <p:set>
                                      <p:cBhvr>
                                        <p:cTn id="9" dur="1" fill="hold">
                                          <p:stCondLst>
                                            <p:cond delay="0"/>
                                          </p:stCondLst>
                                        </p:cTn>
                                        <p:tgtEl>
                                          <p:spTgt spid="19"/>
                                        </p:tgtEl>
                                        <p:attrNameLst>
                                          <p:attrName>style.visibility</p:attrName>
                                        </p:attrNameLst>
                                      </p:cBhvr>
                                      <p:to>
                                        <p:strVal val="visible"/>
                                      </p:to>
                                    </p:set>
                                    <p:anim calcmode="lin" valueType="num">
                                      <p:cBhvr additive="base">
                                        <p:cTn id="10" dur="1000"/>
                                        <p:tgtEl>
                                          <p:spTgt spid="19"/>
                                        </p:tgtEl>
                                        <p:attrNameLst>
                                          <p:attrName>ppt_y</p:attrName>
                                        </p:attrNameLst>
                                      </p:cBhvr>
                                      <p:tavLst>
                                        <p:tav tm="0">
                                          <p:val>
                                            <p:strVal val="#ppt_y+1"/>
                                          </p:val>
                                        </p:tav>
                                        <p:tav tm="100000">
                                          <p:val>
                                            <p:strVal val="#ppt_y"/>
                                          </p:val>
                                        </p:tav>
                                      </p:tavLst>
                                    </p:anim>
                                  </p:childTnLst>
                                </p:cTn>
                              </p:par>
                              <p:par>
                                <p:cTn id="11" presetID="2" presetClass="entr" presetSubtype="4" fill="hold" nodeType="with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1000"/>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341"/>
        <p:cNvGrpSpPr/>
        <p:nvPr/>
      </p:nvGrpSpPr>
      <p:grpSpPr>
        <a:xfrm>
          <a:off x="0" y="0"/>
          <a:ext cx="0" cy="0"/>
          <a:chOff x="0" y="0"/>
          <a:chExt cx="0" cy="0"/>
        </a:xfrm>
      </p:grpSpPr>
      <p:sp>
        <p:nvSpPr>
          <p:cNvPr id="346" name="Google Shape;346;p50"/>
          <p:cNvSpPr txBox="1">
            <a:spLocks noGrp="1"/>
          </p:cNvSpPr>
          <p:nvPr>
            <p:ph type="title"/>
          </p:nvPr>
        </p:nvSpPr>
        <p:spPr>
          <a:xfrm>
            <a:off x="2095500" y="824378"/>
            <a:ext cx="4953000" cy="815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2800" dirty="0"/>
              <a:t>COVID-19 and Social Epi</a:t>
            </a:r>
            <a:endParaRPr sz="2800" dirty="0"/>
          </a:p>
        </p:txBody>
      </p:sp>
      <p:pic>
        <p:nvPicPr>
          <p:cNvPr id="2" name="Google Shape;1832;p111">
            <a:extLst>
              <a:ext uri="{FF2B5EF4-FFF2-40B4-BE49-F238E27FC236}">
                <a16:creationId xmlns:a16="http://schemas.microsoft.com/office/drawing/2014/main" id="{B113498C-B734-6DA4-D03B-0C5D02C42C5E}"/>
              </a:ext>
            </a:extLst>
          </p:cNvPr>
          <p:cNvPicPr preferRelativeResize="0"/>
          <p:nvPr/>
        </p:nvPicPr>
        <p:blipFill>
          <a:blip r:embed="rId3">
            <a:alphaModFix/>
          </a:blip>
          <a:stretch>
            <a:fillRect/>
          </a:stretch>
        </p:blipFill>
        <p:spPr>
          <a:xfrm>
            <a:off x="3941044" y="1393454"/>
            <a:ext cx="2503684" cy="2356590"/>
          </a:xfrm>
          <a:prstGeom prst="rect">
            <a:avLst/>
          </a:prstGeom>
          <a:noFill/>
          <a:ln>
            <a:noFill/>
          </a:ln>
        </p:spPr>
      </p:pic>
      <p:pic>
        <p:nvPicPr>
          <p:cNvPr id="4" name="Google Shape;1832;p111">
            <a:extLst>
              <a:ext uri="{FF2B5EF4-FFF2-40B4-BE49-F238E27FC236}">
                <a16:creationId xmlns:a16="http://schemas.microsoft.com/office/drawing/2014/main" id="{0747B96C-7484-46BB-CE41-DA936B65252D}"/>
              </a:ext>
            </a:extLst>
          </p:cNvPr>
          <p:cNvPicPr preferRelativeResize="0"/>
          <p:nvPr/>
        </p:nvPicPr>
        <p:blipFill>
          <a:blip r:embed="rId3">
            <a:alphaModFix/>
          </a:blip>
          <a:stretch>
            <a:fillRect/>
          </a:stretch>
        </p:blipFill>
        <p:spPr>
          <a:xfrm>
            <a:off x="1912964" y="1393454"/>
            <a:ext cx="2503684" cy="2356590"/>
          </a:xfrm>
          <a:prstGeom prst="rect">
            <a:avLst/>
          </a:prstGeom>
          <a:noFill/>
          <a:ln>
            <a:noFill/>
          </a:ln>
        </p:spPr>
      </p:pic>
      <p:sp>
        <p:nvSpPr>
          <p:cNvPr id="5" name="Google Shape;330;p49">
            <a:extLst>
              <a:ext uri="{FF2B5EF4-FFF2-40B4-BE49-F238E27FC236}">
                <a16:creationId xmlns:a16="http://schemas.microsoft.com/office/drawing/2014/main" id="{1BCC78DA-9387-EA86-726D-86C5BEFBC9E6}"/>
              </a:ext>
            </a:extLst>
          </p:cNvPr>
          <p:cNvSpPr txBox="1">
            <a:spLocks/>
          </p:cNvSpPr>
          <p:nvPr/>
        </p:nvSpPr>
        <p:spPr>
          <a:xfrm>
            <a:off x="2278036" y="1886701"/>
            <a:ext cx="1773540" cy="1370097"/>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1pPr>
            <a:lvl2pPr marL="914400" marR="0" lvl="1"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2pPr>
            <a:lvl3pPr marL="1371600" marR="0" lvl="2"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3pPr>
            <a:lvl4pPr marL="1828800" marR="0" lvl="3"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4pPr>
            <a:lvl5pPr marL="2286000" marR="0" lvl="4"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5pPr>
            <a:lvl6pPr marL="2743200" marR="0" lvl="5"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6pPr>
            <a:lvl7pPr marL="3200400" marR="0" lvl="6"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7pPr>
            <a:lvl8pPr marL="3657600" marR="0" lvl="7"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8pPr>
            <a:lvl9pPr marL="4114800" marR="0" lvl="8"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9pPr>
          </a:lstStyle>
          <a:p>
            <a:pPr marL="0" indent="0"/>
            <a:r>
              <a:rPr lang="en-US" sz="1100" dirty="0">
                <a:solidFill>
                  <a:srgbClr val="FFFFFF"/>
                </a:solidFill>
              </a:rPr>
              <a:t>Interplay between public health, epidemiology, and economics is highlighted by the COVID-19 pandemic</a:t>
            </a:r>
          </a:p>
        </p:txBody>
      </p:sp>
      <p:sp>
        <p:nvSpPr>
          <p:cNvPr id="10" name="Google Shape;330;p49">
            <a:extLst>
              <a:ext uri="{FF2B5EF4-FFF2-40B4-BE49-F238E27FC236}">
                <a16:creationId xmlns:a16="http://schemas.microsoft.com/office/drawing/2014/main" id="{7BCDBF82-E53F-BD53-FE24-F4562A38009B}"/>
              </a:ext>
            </a:extLst>
          </p:cNvPr>
          <p:cNvSpPr txBox="1">
            <a:spLocks/>
          </p:cNvSpPr>
          <p:nvPr/>
        </p:nvSpPr>
        <p:spPr>
          <a:xfrm>
            <a:off x="4234112" y="1781640"/>
            <a:ext cx="1773540" cy="1370097"/>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1pPr>
            <a:lvl2pPr marL="914400" marR="0" lvl="1"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2pPr>
            <a:lvl3pPr marL="1371600" marR="0" lvl="2"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3pPr>
            <a:lvl4pPr marL="1828800" marR="0" lvl="3"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4pPr>
            <a:lvl5pPr marL="2286000" marR="0" lvl="4"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5pPr>
            <a:lvl6pPr marL="2743200" marR="0" lvl="5"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6pPr>
            <a:lvl7pPr marL="3200400" marR="0" lvl="6"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7pPr>
            <a:lvl8pPr marL="3657600" marR="0" lvl="7"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8pPr>
            <a:lvl9pPr marL="4114800" marR="0" lvl="8"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9pPr>
          </a:lstStyle>
          <a:p>
            <a:pPr marL="0" indent="0"/>
            <a:r>
              <a:rPr lang="en-US" sz="1100" dirty="0">
                <a:solidFill>
                  <a:srgbClr val="FFFFFF"/>
                </a:solidFill>
              </a:rPr>
              <a:t>Predictions of inequalities in the early stages of the COVID-19 pandemic were based on knowledge of fundamental causes and social patterns.</a:t>
            </a:r>
          </a:p>
          <a:p>
            <a:pPr marL="0" indent="0"/>
            <a:endParaRPr lang="en-US" sz="1100" dirty="0">
              <a:solidFill>
                <a:srgbClr val="FFFFFF"/>
              </a:solidFill>
            </a:endParaRPr>
          </a:p>
        </p:txBody>
      </p:sp>
      <p:pic>
        <p:nvPicPr>
          <p:cNvPr id="11" name="Google Shape;654;p70">
            <a:extLst>
              <a:ext uri="{FF2B5EF4-FFF2-40B4-BE49-F238E27FC236}">
                <a16:creationId xmlns:a16="http://schemas.microsoft.com/office/drawing/2014/main" id="{2823C7B7-A4EB-DEC0-6E5F-2D6A6FE944C0}"/>
              </a:ext>
            </a:extLst>
          </p:cNvPr>
          <p:cNvPicPr preferRelativeResize="0"/>
          <p:nvPr/>
        </p:nvPicPr>
        <p:blipFill rotWithShape="1">
          <a:blip r:embed="rId4">
            <a:alphaModFix amt="78000"/>
          </a:blip>
          <a:srcRect l="19967"/>
          <a:stretch/>
        </p:blipFill>
        <p:spPr>
          <a:xfrm>
            <a:off x="2429622" y="3560896"/>
            <a:ext cx="1470368" cy="758224"/>
          </a:xfrm>
          <a:prstGeom prst="rect">
            <a:avLst/>
          </a:prstGeom>
          <a:noFill/>
          <a:ln>
            <a:noFill/>
          </a:ln>
        </p:spPr>
      </p:pic>
      <p:sp>
        <p:nvSpPr>
          <p:cNvPr id="12" name="Google Shape;330;p49">
            <a:extLst>
              <a:ext uri="{FF2B5EF4-FFF2-40B4-BE49-F238E27FC236}">
                <a16:creationId xmlns:a16="http://schemas.microsoft.com/office/drawing/2014/main" id="{72D5A5DB-13A9-7BCF-55A5-3374F0648431}"/>
              </a:ext>
            </a:extLst>
          </p:cNvPr>
          <p:cNvSpPr txBox="1">
            <a:spLocks/>
          </p:cNvSpPr>
          <p:nvPr/>
        </p:nvSpPr>
        <p:spPr>
          <a:xfrm>
            <a:off x="4051576" y="3563819"/>
            <a:ext cx="2996924" cy="598307"/>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1pPr>
            <a:lvl2pPr marL="914400" marR="0" lvl="1"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2pPr>
            <a:lvl3pPr marL="1371600" marR="0" lvl="2"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3pPr>
            <a:lvl4pPr marL="1828800" marR="0" lvl="3"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4pPr>
            <a:lvl5pPr marL="2286000" marR="0" lvl="4"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5pPr>
            <a:lvl6pPr marL="2743200" marR="0" lvl="5"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6pPr>
            <a:lvl7pPr marL="3200400" marR="0" lvl="6"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7pPr>
            <a:lvl8pPr marL="3657600" marR="0" lvl="7"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8pPr>
            <a:lvl9pPr marL="4114800" marR="0" lvl="8"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9pPr>
          </a:lstStyle>
          <a:p>
            <a:pPr marL="0" indent="0"/>
            <a:r>
              <a:rPr lang="en-US" sz="1100" dirty="0">
                <a:solidFill>
                  <a:schemeClr val="tx1"/>
                </a:solidFill>
              </a:rPr>
              <a:t>E.g., Long-term economic contraction impacts children’s socioemotional development and future health outcomes</a:t>
            </a:r>
          </a:p>
        </p:txBody>
      </p:sp>
    </p:spTree>
    <p:extLst>
      <p:ext uri="{BB962C8B-B14F-4D97-AF65-F5344CB8AC3E}">
        <p14:creationId xmlns:p14="http://schemas.microsoft.com/office/powerpoint/2010/main" val="40700540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46"/>
                                        </p:tgtEl>
                                        <p:attrNameLst>
                                          <p:attrName>style.visibility</p:attrName>
                                        </p:attrNameLst>
                                      </p:cBhvr>
                                      <p:to>
                                        <p:strVal val="visible"/>
                                      </p:to>
                                    </p:set>
                                    <p:anim calcmode="lin" valueType="num">
                                      <p:cBhvr additive="base">
                                        <p:cTn id="7" dur="1000"/>
                                        <p:tgtEl>
                                          <p:spTgt spid="346"/>
                                        </p:tgtEl>
                                        <p:attrNameLst>
                                          <p:attrName>ppt_y</p:attrName>
                                        </p:attrNameLst>
                                      </p:cBhvr>
                                      <p:tavLst>
                                        <p:tav tm="0">
                                          <p:val>
                                            <p:strVal val="#ppt_y+1"/>
                                          </p:val>
                                        </p:tav>
                                        <p:tav tm="100000">
                                          <p:val>
                                            <p:strVal val="#ppt_y"/>
                                          </p:val>
                                        </p:tav>
                                      </p:tavLst>
                                    </p:anim>
                                  </p:childTnLst>
                                </p:cTn>
                              </p:par>
                              <p:par>
                                <p:cTn id="8" presetID="2" presetClass="entr" presetSubtype="4"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 calcmode="lin" valueType="num">
                                      <p:cBhvr additive="base">
                                        <p:cTn id="10" dur="1000"/>
                                        <p:tgtEl>
                                          <p:spTgt spid="5"/>
                                        </p:tgtEl>
                                        <p:attrNameLst>
                                          <p:attrName>ppt_y</p:attrName>
                                        </p:attrNameLst>
                                      </p:cBhvr>
                                      <p:tavLst>
                                        <p:tav tm="0">
                                          <p:val>
                                            <p:strVal val="#ppt_y+1"/>
                                          </p:val>
                                        </p:tav>
                                        <p:tav tm="100000">
                                          <p:val>
                                            <p:strVal val="#ppt_y"/>
                                          </p:val>
                                        </p:tav>
                                      </p:tavLst>
                                    </p:anim>
                                  </p:childTnLst>
                                </p:cTn>
                              </p:par>
                              <p:par>
                                <p:cTn id="11" presetID="2" presetClass="entr" presetSubtype="4" fill="hold" nodeType="with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1000"/>
                                        <p:tgtEl>
                                          <p:spTgt spid="10"/>
                                        </p:tgtEl>
                                        <p:attrNameLst>
                                          <p:attrName>ppt_y</p:attrName>
                                        </p:attrNameLst>
                                      </p:cBhvr>
                                      <p:tavLst>
                                        <p:tav tm="0">
                                          <p:val>
                                            <p:strVal val="#ppt_y+1"/>
                                          </p:val>
                                        </p:tav>
                                        <p:tav tm="100000">
                                          <p:val>
                                            <p:strVal val="#ppt_y"/>
                                          </p:val>
                                        </p:tav>
                                      </p:tavLst>
                                    </p:anim>
                                  </p:childTnLst>
                                </p:cTn>
                              </p:par>
                              <p:par>
                                <p:cTn id="14" presetID="2" presetClass="entr" presetSubtype="4" fill="hold" nodeType="withEffect">
                                  <p:stCondLst>
                                    <p:cond delay="0"/>
                                  </p:stCondLst>
                                  <p:childTnLst>
                                    <p:set>
                                      <p:cBhvr>
                                        <p:cTn id="15" dur="1" fill="hold">
                                          <p:stCondLst>
                                            <p:cond delay="0"/>
                                          </p:stCondLst>
                                        </p:cTn>
                                        <p:tgtEl>
                                          <p:spTgt spid="12"/>
                                        </p:tgtEl>
                                        <p:attrNameLst>
                                          <p:attrName>style.visibility</p:attrName>
                                        </p:attrNameLst>
                                      </p:cBhvr>
                                      <p:to>
                                        <p:strVal val="visible"/>
                                      </p:to>
                                    </p:set>
                                    <p:anim calcmode="lin" valueType="num">
                                      <p:cBhvr additive="base">
                                        <p:cTn id="16" dur="1000"/>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25"/>
        <p:cNvGrpSpPr/>
        <p:nvPr/>
      </p:nvGrpSpPr>
      <p:grpSpPr>
        <a:xfrm>
          <a:off x="0" y="0"/>
          <a:ext cx="0" cy="0"/>
          <a:chOff x="0" y="0"/>
          <a:chExt cx="0" cy="0"/>
        </a:xfrm>
      </p:grpSpPr>
      <p:sp>
        <p:nvSpPr>
          <p:cNvPr id="332" name="Google Shape;332;p49"/>
          <p:cNvSpPr txBox="1">
            <a:spLocks noGrp="1"/>
          </p:cNvSpPr>
          <p:nvPr>
            <p:ph type="subTitle" idx="3"/>
          </p:nvPr>
        </p:nvSpPr>
        <p:spPr>
          <a:xfrm>
            <a:off x="5340612" y="2161275"/>
            <a:ext cx="2874000" cy="716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Clr>
                <a:schemeClr val="dk1"/>
              </a:buClr>
              <a:buSzPts val="1100"/>
              <a:buFont typeface="Arial"/>
              <a:buNone/>
            </a:pPr>
            <a:endParaRPr dirty="0"/>
          </a:p>
          <a:p>
            <a:pPr marL="0" lvl="0" indent="0" algn="ctr" rtl="0">
              <a:spcBef>
                <a:spcPts val="0"/>
              </a:spcBef>
              <a:spcAft>
                <a:spcPts val="0"/>
              </a:spcAft>
              <a:buNone/>
            </a:pPr>
            <a:endParaRPr dirty="0"/>
          </a:p>
        </p:txBody>
      </p:sp>
      <p:sp>
        <p:nvSpPr>
          <p:cNvPr id="10" name="Google Shape;330;p49">
            <a:extLst>
              <a:ext uri="{FF2B5EF4-FFF2-40B4-BE49-F238E27FC236}">
                <a16:creationId xmlns:a16="http://schemas.microsoft.com/office/drawing/2014/main" id="{DF5E6799-7562-6E3C-2C79-D01B5069AE3E}"/>
              </a:ext>
            </a:extLst>
          </p:cNvPr>
          <p:cNvSpPr txBox="1">
            <a:spLocks/>
          </p:cNvSpPr>
          <p:nvPr/>
        </p:nvSpPr>
        <p:spPr>
          <a:xfrm>
            <a:off x="621217" y="540392"/>
            <a:ext cx="3447953" cy="718089"/>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1pPr>
            <a:lvl2pPr marL="914400" marR="0" lvl="1"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2pPr>
            <a:lvl3pPr marL="1371600" marR="0" lvl="2"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3pPr>
            <a:lvl4pPr marL="1828800" marR="0" lvl="3"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4pPr>
            <a:lvl5pPr marL="2286000" marR="0" lvl="4"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5pPr>
            <a:lvl6pPr marL="2743200" marR="0" lvl="5"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6pPr>
            <a:lvl7pPr marL="3200400" marR="0" lvl="6"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7pPr>
            <a:lvl8pPr marL="3657600" marR="0" lvl="7"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8pPr>
            <a:lvl9pPr marL="4114800" marR="0" lvl="8"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9pPr>
          </a:lstStyle>
          <a:p>
            <a:pPr marL="0" indent="0"/>
            <a:r>
              <a:rPr lang="en-US" sz="2000" b="1" dirty="0"/>
              <a:t>Population-level interventions are powerful in preventing illness on a large scale, often underappreciated due to their invisibility to the public.</a:t>
            </a:r>
          </a:p>
          <a:p>
            <a:pPr marL="0" indent="0"/>
            <a:endParaRPr lang="en-US" sz="2000" b="1" dirty="0"/>
          </a:p>
        </p:txBody>
      </p:sp>
      <p:pic>
        <p:nvPicPr>
          <p:cNvPr id="8" name="Google Shape;1804;p110">
            <a:extLst>
              <a:ext uri="{FF2B5EF4-FFF2-40B4-BE49-F238E27FC236}">
                <a16:creationId xmlns:a16="http://schemas.microsoft.com/office/drawing/2014/main" id="{C3A20F85-474C-41A4-5A0F-332A9B1B9A5B}"/>
              </a:ext>
            </a:extLst>
          </p:cNvPr>
          <p:cNvPicPr preferRelativeResize="0"/>
          <p:nvPr/>
        </p:nvPicPr>
        <p:blipFill>
          <a:blip r:embed="rId3">
            <a:alphaModFix/>
          </a:blip>
          <a:stretch>
            <a:fillRect/>
          </a:stretch>
        </p:blipFill>
        <p:spPr>
          <a:xfrm>
            <a:off x="1418550" y="3422163"/>
            <a:ext cx="1853288" cy="520596"/>
          </a:xfrm>
          <a:prstGeom prst="rect">
            <a:avLst/>
          </a:prstGeom>
          <a:noFill/>
          <a:ln>
            <a:noFill/>
          </a:ln>
        </p:spPr>
      </p:pic>
      <p:sp>
        <p:nvSpPr>
          <p:cNvPr id="9" name="Google Shape;330;p49">
            <a:extLst>
              <a:ext uri="{FF2B5EF4-FFF2-40B4-BE49-F238E27FC236}">
                <a16:creationId xmlns:a16="http://schemas.microsoft.com/office/drawing/2014/main" id="{7E8EA870-90DE-2A6D-957A-647D094D532E}"/>
              </a:ext>
            </a:extLst>
          </p:cNvPr>
          <p:cNvSpPr txBox="1">
            <a:spLocks/>
          </p:cNvSpPr>
          <p:nvPr/>
        </p:nvSpPr>
        <p:spPr>
          <a:xfrm>
            <a:off x="5053635" y="699411"/>
            <a:ext cx="3447953" cy="3729714"/>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1pPr>
            <a:lvl2pPr marL="914400" marR="0" lvl="1"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2pPr>
            <a:lvl3pPr marL="1371600" marR="0" lvl="2"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3pPr>
            <a:lvl4pPr marL="1828800" marR="0" lvl="3"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4pPr>
            <a:lvl5pPr marL="2286000" marR="0" lvl="4"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5pPr>
            <a:lvl6pPr marL="2743200" marR="0" lvl="5"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6pPr>
            <a:lvl7pPr marL="3200400" marR="0" lvl="6"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7pPr>
            <a:lvl8pPr marL="3657600" marR="0" lvl="7"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8pPr>
            <a:lvl9pPr marL="4114800" marR="0" lvl="8"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9pPr>
          </a:lstStyle>
          <a:p>
            <a:pPr marL="0" indent="0" algn="l"/>
            <a:endParaRPr lang="en-US" sz="1200" dirty="0"/>
          </a:p>
          <a:p>
            <a:pPr marL="171450" indent="-171450" algn="l">
              <a:buFont typeface="Arial" panose="020B0604020202020204" pitchFamily="34" charset="0"/>
              <a:buChar char="•"/>
            </a:pPr>
            <a:r>
              <a:rPr lang="en-US" sz="1200" dirty="0"/>
              <a:t>Population-wide policies, such as seat belt laws and vaccination campaigns, effectively reduce inequalities compared to interventions requiring individual resources</a:t>
            </a:r>
          </a:p>
          <a:p>
            <a:pPr marL="171450" indent="-171450" algn="l">
              <a:buFont typeface="Arial" panose="020B0604020202020204" pitchFamily="34" charset="0"/>
              <a:buChar char="•"/>
            </a:pPr>
            <a:endParaRPr lang="en-US" sz="1200" dirty="0"/>
          </a:p>
          <a:p>
            <a:pPr marL="171450" indent="-171450" algn="l">
              <a:buFont typeface="Arial" panose="020B0604020202020204" pitchFamily="34" charset="0"/>
              <a:buChar char="•"/>
            </a:pPr>
            <a:r>
              <a:rPr lang="en-US" sz="1200" dirty="0"/>
              <a:t>A diverse set of backgrounds and perspectives in research leads to different questions and priorities, fundamentally changing the research landscape.</a:t>
            </a:r>
          </a:p>
          <a:p>
            <a:pPr marL="171450" indent="-171450" algn="l">
              <a:buFont typeface="Arial" panose="020B0604020202020204" pitchFamily="34" charset="0"/>
              <a:buChar char="•"/>
            </a:pPr>
            <a:endParaRPr lang="en-US" sz="1200" dirty="0"/>
          </a:p>
          <a:p>
            <a:pPr marL="171450" indent="-171450" algn="l">
              <a:buFont typeface="Arial" panose="020B0604020202020204" pitchFamily="34" charset="0"/>
              <a:buChar char="•"/>
            </a:pPr>
            <a:r>
              <a:rPr lang="en-US" sz="1200" dirty="0"/>
              <a:t>Recognizing how researchers' experiences influence their research focus is essential in public health critical race praxis.</a:t>
            </a:r>
          </a:p>
          <a:p>
            <a:pPr marL="171450" indent="-171450" algn="l">
              <a:buFont typeface="Arial" panose="020B0604020202020204" pitchFamily="34" charset="0"/>
              <a:buChar char="•"/>
            </a:pPr>
            <a:endParaRPr lang="en-US" sz="1200" dirty="0"/>
          </a:p>
          <a:p>
            <a:pPr marL="171450" indent="-171450" algn="l">
              <a:buFont typeface="Arial" panose="020B0604020202020204" pitchFamily="34" charset="0"/>
              <a:buChar char="•"/>
            </a:pPr>
            <a:endParaRPr lang="en-US" sz="1200" dirty="0"/>
          </a:p>
          <a:p>
            <a:pPr marL="171450" indent="-171450" algn="l">
              <a:buFont typeface="Arial" panose="020B0604020202020204" pitchFamily="34" charset="0"/>
              <a:buChar char="•"/>
            </a:pPr>
            <a:endParaRPr lang="en-US" sz="1200" dirty="0"/>
          </a:p>
          <a:p>
            <a:pPr marL="171450" indent="-171450" algn="l">
              <a:buFont typeface="Arial" panose="020B0604020202020204" pitchFamily="34" charset="0"/>
              <a:buChar char="•"/>
            </a:pPr>
            <a:endParaRPr lang="en-US" sz="1200" dirty="0"/>
          </a:p>
          <a:p>
            <a:pPr marL="171450" indent="-171450" algn="l">
              <a:buFont typeface="Arial" panose="020B0604020202020204" pitchFamily="34" charset="0"/>
              <a:buChar char="•"/>
            </a:pPr>
            <a:endParaRPr lang="en-US" sz="1200" dirty="0"/>
          </a:p>
          <a:p>
            <a:pPr marL="171450" indent="-171450" algn="l">
              <a:buFont typeface="Arial" panose="020B0604020202020204" pitchFamily="34" charset="0"/>
              <a:buChar char="•"/>
            </a:pPr>
            <a:endParaRPr lang="en-US" sz="1200" dirty="0"/>
          </a:p>
          <a:p>
            <a:pPr marL="0" indent="0"/>
            <a:endParaRPr lang="en-US" sz="1200" dirty="0"/>
          </a:p>
          <a:p>
            <a:pPr marL="0" indent="0"/>
            <a:endParaRPr lang="en-US" sz="1200" dirty="0"/>
          </a:p>
        </p:txBody>
      </p:sp>
    </p:spTree>
    <p:extLst>
      <p:ext uri="{BB962C8B-B14F-4D97-AF65-F5344CB8AC3E}">
        <p14:creationId xmlns:p14="http://schemas.microsoft.com/office/powerpoint/2010/main" val="40413893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32"/>
                                        </p:tgtEl>
                                        <p:attrNameLst>
                                          <p:attrName>style.visibility</p:attrName>
                                        </p:attrNameLst>
                                      </p:cBhvr>
                                      <p:to>
                                        <p:strVal val="visible"/>
                                      </p:to>
                                    </p:set>
                                    <p:anim calcmode="lin" valueType="num">
                                      <p:cBhvr additive="base">
                                        <p:cTn id="7" dur="1000"/>
                                        <p:tgtEl>
                                          <p:spTgt spid="332"/>
                                        </p:tgtEl>
                                        <p:attrNameLst>
                                          <p:attrName>ppt_y</p:attrName>
                                        </p:attrNameLst>
                                      </p:cBhvr>
                                      <p:tavLst>
                                        <p:tav tm="0">
                                          <p:val>
                                            <p:strVal val="#ppt_y+1"/>
                                          </p:val>
                                        </p:tav>
                                        <p:tav tm="100000">
                                          <p:val>
                                            <p:strVal val="#ppt_y"/>
                                          </p:val>
                                        </p:tav>
                                      </p:tavLst>
                                    </p:anim>
                                  </p:childTnLst>
                                </p:cTn>
                              </p:par>
                              <p:par>
                                <p:cTn id="8" presetID="2" presetClass="entr" presetSubtype="4" fill="hold" nodeType="withEffect">
                                  <p:stCondLst>
                                    <p:cond delay="0"/>
                                  </p:stCondLst>
                                  <p:childTnLst>
                                    <p:set>
                                      <p:cBhvr>
                                        <p:cTn id="9" dur="1" fill="hold">
                                          <p:stCondLst>
                                            <p:cond delay="0"/>
                                          </p:stCondLst>
                                        </p:cTn>
                                        <p:tgtEl>
                                          <p:spTgt spid="10"/>
                                        </p:tgtEl>
                                        <p:attrNameLst>
                                          <p:attrName>style.visibility</p:attrName>
                                        </p:attrNameLst>
                                      </p:cBhvr>
                                      <p:to>
                                        <p:strVal val="visible"/>
                                      </p:to>
                                    </p:set>
                                    <p:anim calcmode="lin" valueType="num">
                                      <p:cBhvr additive="base">
                                        <p:cTn id="10" dur="1000"/>
                                        <p:tgtEl>
                                          <p:spTgt spid="10"/>
                                        </p:tgtEl>
                                        <p:attrNameLst>
                                          <p:attrName>ppt_y</p:attrName>
                                        </p:attrNameLst>
                                      </p:cBhvr>
                                      <p:tavLst>
                                        <p:tav tm="0">
                                          <p:val>
                                            <p:strVal val="#ppt_y+1"/>
                                          </p:val>
                                        </p:tav>
                                        <p:tav tm="100000">
                                          <p:val>
                                            <p:strVal val="#ppt_y"/>
                                          </p:val>
                                        </p:tav>
                                      </p:tavLst>
                                    </p:anim>
                                  </p:childTnLst>
                                </p:cTn>
                              </p:par>
                              <p:par>
                                <p:cTn id="11" presetID="2" presetClass="entr" presetSubtype="4" fill="hold" nodeType="with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1000"/>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325"/>
        <p:cNvGrpSpPr/>
        <p:nvPr/>
      </p:nvGrpSpPr>
      <p:grpSpPr>
        <a:xfrm>
          <a:off x="0" y="0"/>
          <a:ext cx="0" cy="0"/>
          <a:chOff x="0" y="0"/>
          <a:chExt cx="0" cy="0"/>
        </a:xfrm>
      </p:grpSpPr>
      <p:sp>
        <p:nvSpPr>
          <p:cNvPr id="332" name="Google Shape;332;p49"/>
          <p:cNvSpPr txBox="1">
            <a:spLocks noGrp="1"/>
          </p:cNvSpPr>
          <p:nvPr>
            <p:ph type="subTitle" idx="3"/>
          </p:nvPr>
        </p:nvSpPr>
        <p:spPr>
          <a:xfrm>
            <a:off x="5340612" y="2161275"/>
            <a:ext cx="2874000" cy="716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Clr>
                <a:schemeClr val="dk1"/>
              </a:buClr>
              <a:buSzPts val="1100"/>
              <a:buFont typeface="Arial"/>
              <a:buNone/>
            </a:pPr>
            <a:endParaRPr dirty="0"/>
          </a:p>
          <a:p>
            <a:pPr marL="0" lvl="0" indent="0" algn="ctr" rtl="0">
              <a:spcBef>
                <a:spcPts val="0"/>
              </a:spcBef>
              <a:spcAft>
                <a:spcPts val="0"/>
              </a:spcAft>
              <a:buNone/>
            </a:pPr>
            <a:endParaRPr dirty="0"/>
          </a:p>
        </p:txBody>
      </p:sp>
      <p:sp>
        <p:nvSpPr>
          <p:cNvPr id="9" name="Google Shape;330;p49">
            <a:extLst>
              <a:ext uri="{FF2B5EF4-FFF2-40B4-BE49-F238E27FC236}">
                <a16:creationId xmlns:a16="http://schemas.microsoft.com/office/drawing/2014/main" id="{7E8EA870-90DE-2A6D-957A-647D094D532E}"/>
              </a:ext>
            </a:extLst>
          </p:cNvPr>
          <p:cNvSpPr txBox="1">
            <a:spLocks/>
          </p:cNvSpPr>
          <p:nvPr/>
        </p:nvSpPr>
        <p:spPr>
          <a:xfrm>
            <a:off x="5053635" y="699411"/>
            <a:ext cx="3447953" cy="3729714"/>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1pPr>
            <a:lvl2pPr marL="914400" marR="0" lvl="1"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2pPr>
            <a:lvl3pPr marL="1371600" marR="0" lvl="2"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3pPr>
            <a:lvl4pPr marL="1828800" marR="0" lvl="3"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4pPr>
            <a:lvl5pPr marL="2286000" marR="0" lvl="4"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5pPr>
            <a:lvl6pPr marL="2743200" marR="0" lvl="5"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6pPr>
            <a:lvl7pPr marL="3200400" marR="0" lvl="6"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7pPr>
            <a:lvl8pPr marL="3657600" marR="0" lvl="7"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8pPr>
            <a:lvl9pPr marL="4114800" marR="0" lvl="8"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9pPr>
          </a:lstStyle>
          <a:p>
            <a:pPr marL="0" indent="0" algn="l"/>
            <a:endParaRPr lang="en-US" sz="1200" dirty="0"/>
          </a:p>
          <a:p>
            <a:pPr marL="171450" indent="-171450" algn="l">
              <a:buFont typeface="Arial" panose="020B0604020202020204" pitchFamily="34" charset="0"/>
              <a:buChar char="•"/>
            </a:pPr>
            <a:endParaRPr lang="en-US" sz="1200" dirty="0"/>
          </a:p>
          <a:p>
            <a:pPr marL="171450" indent="-171450" algn="l">
              <a:buFont typeface="Arial" panose="020B0604020202020204" pitchFamily="34" charset="0"/>
              <a:buChar char="•"/>
            </a:pPr>
            <a:endParaRPr lang="en-US" sz="1200" dirty="0"/>
          </a:p>
          <a:p>
            <a:pPr marL="171450" indent="-171450" algn="l">
              <a:buFont typeface="Arial" panose="020B0604020202020204" pitchFamily="34" charset="0"/>
              <a:buChar char="•"/>
            </a:pPr>
            <a:endParaRPr lang="en-US" sz="1200" dirty="0"/>
          </a:p>
          <a:p>
            <a:pPr marL="171450" indent="-171450" algn="l">
              <a:buFont typeface="Arial" panose="020B0604020202020204" pitchFamily="34" charset="0"/>
              <a:buChar char="•"/>
            </a:pPr>
            <a:endParaRPr lang="en-US" sz="1200" dirty="0"/>
          </a:p>
          <a:p>
            <a:pPr marL="171450" indent="-171450" algn="l">
              <a:buFont typeface="Arial" panose="020B0604020202020204" pitchFamily="34" charset="0"/>
              <a:buChar char="•"/>
            </a:pPr>
            <a:endParaRPr lang="en-US" sz="1200" dirty="0"/>
          </a:p>
          <a:p>
            <a:pPr marL="171450" indent="-171450" algn="l">
              <a:buFont typeface="Arial" panose="020B0604020202020204" pitchFamily="34" charset="0"/>
              <a:buChar char="•"/>
            </a:pPr>
            <a:endParaRPr lang="en-US" sz="1200" dirty="0"/>
          </a:p>
          <a:p>
            <a:pPr marL="0" indent="0"/>
            <a:endParaRPr lang="en-US" sz="1200" dirty="0"/>
          </a:p>
          <a:p>
            <a:pPr marL="0" indent="0"/>
            <a:endParaRPr lang="en-US" sz="1200" dirty="0"/>
          </a:p>
        </p:txBody>
      </p:sp>
      <p:sp>
        <p:nvSpPr>
          <p:cNvPr id="2" name="Google Shape;330;p49">
            <a:extLst>
              <a:ext uri="{FF2B5EF4-FFF2-40B4-BE49-F238E27FC236}">
                <a16:creationId xmlns:a16="http://schemas.microsoft.com/office/drawing/2014/main" id="{AFD93813-8EC4-6B6C-7212-90D961B0AB4B}"/>
              </a:ext>
            </a:extLst>
          </p:cNvPr>
          <p:cNvSpPr txBox="1">
            <a:spLocks/>
          </p:cNvSpPr>
          <p:nvPr/>
        </p:nvSpPr>
        <p:spPr>
          <a:xfrm>
            <a:off x="642412" y="429243"/>
            <a:ext cx="3447953" cy="3729714"/>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1pPr>
            <a:lvl2pPr marL="914400" marR="0" lvl="1"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2pPr>
            <a:lvl3pPr marL="1371600" marR="0" lvl="2"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3pPr>
            <a:lvl4pPr marL="1828800" marR="0" lvl="3"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4pPr>
            <a:lvl5pPr marL="2286000" marR="0" lvl="4"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5pPr>
            <a:lvl6pPr marL="2743200" marR="0" lvl="5"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6pPr>
            <a:lvl7pPr marL="3200400" marR="0" lvl="6"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7pPr>
            <a:lvl8pPr marL="3657600" marR="0" lvl="7"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8pPr>
            <a:lvl9pPr marL="4114800" marR="0" lvl="8"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9pPr>
          </a:lstStyle>
          <a:p>
            <a:pPr marL="0" indent="0"/>
            <a:r>
              <a:rPr lang="en-US" sz="1400" dirty="0">
                <a:solidFill>
                  <a:schemeClr val="tx1"/>
                </a:solidFill>
              </a:rPr>
              <a:t>Social Epi X Causal Inference</a:t>
            </a:r>
          </a:p>
        </p:txBody>
      </p:sp>
      <p:sp>
        <p:nvSpPr>
          <p:cNvPr id="3" name="Google Shape;330;p49">
            <a:extLst>
              <a:ext uri="{FF2B5EF4-FFF2-40B4-BE49-F238E27FC236}">
                <a16:creationId xmlns:a16="http://schemas.microsoft.com/office/drawing/2014/main" id="{5FA41857-9887-589F-EF3D-F05543A5E012}"/>
              </a:ext>
            </a:extLst>
          </p:cNvPr>
          <p:cNvSpPr txBox="1">
            <a:spLocks/>
          </p:cNvSpPr>
          <p:nvPr/>
        </p:nvSpPr>
        <p:spPr>
          <a:xfrm>
            <a:off x="500064" y="654768"/>
            <a:ext cx="3590302" cy="3729714"/>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1pPr>
            <a:lvl2pPr marL="914400" marR="0" lvl="1"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2pPr>
            <a:lvl3pPr marL="1371600" marR="0" lvl="2"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3pPr>
            <a:lvl4pPr marL="1828800" marR="0" lvl="3"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4pPr>
            <a:lvl5pPr marL="2286000" marR="0" lvl="4"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5pPr>
            <a:lvl6pPr marL="2743200" marR="0" lvl="5"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6pPr>
            <a:lvl7pPr marL="3200400" marR="0" lvl="6"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7pPr>
            <a:lvl8pPr marL="3657600" marR="0" lvl="7"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8pPr>
            <a:lvl9pPr marL="4114800" marR="0" lvl="8"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9pPr>
          </a:lstStyle>
          <a:p>
            <a:pPr marL="0" indent="0" algn="l"/>
            <a:endParaRPr lang="en-US" sz="1200" dirty="0"/>
          </a:p>
          <a:p>
            <a:pPr marL="171450" indent="-171450" algn="l">
              <a:buFont typeface="Arial" panose="020B0604020202020204" pitchFamily="34" charset="0"/>
              <a:buChar char="•"/>
            </a:pPr>
            <a:r>
              <a:rPr lang="en-US" sz="1200" dirty="0"/>
              <a:t>Imagining counterfactual scenarios is essential for clarifying research questions and understanding the impact of social policies.</a:t>
            </a:r>
          </a:p>
          <a:p>
            <a:pPr marL="171450" indent="-171450" algn="l">
              <a:buFont typeface="Arial" panose="020B0604020202020204" pitchFamily="34" charset="0"/>
              <a:buChar char="•"/>
            </a:pPr>
            <a:endParaRPr lang="en-US" sz="1200" dirty="0"/>
          </a:p>
          <a:p>
            <a:pPr marL="171450" indent="-171450" algn="l">
              <a:buFont typeface="Arial" panose="020B0604020202020204" pitchFamily="34" charset="0"/>
              <a:buChar char="•"/>
            </a:pPr>
            <a:endParaRPr lang="en-US" sz="1200" dirty="0"/>
          </a:p>
          <a:p>
            <a:pPr marL="171450" indent="-171450" algn="l">
              <a:buFont typeface="Arial" panose="020B0604020202020204" pitchFamily="34" charset="0"/>
              <a:buChar char="•"/>
            </a:pPr>
            <a:r>
              <a:rPr lang="en-US" sz="1200" dirty="0"/>
              <a:t>There is debate about the role of the potential outcomes framework in social epidemiology, pushing researchers to ask better questions and clarify research objectives.</a:t>
            </a:r>
          </a:p>
          <a:p>
            <a:pPr marL="171450" indent="-171450" algn="l">
              <a:buFont typeface="Arial" panose="020B0604020202020204" pitchFamily="34" charset="0"/>
              <a:buChar char="•"/>
            </a:pPr>
            <a:endParaRPr lang="en-US" sz="1200" dirty="0"/>
          </a:p>
          <a:p>
            <a:pPr marL="171450" indent="-171450" algn="l">
              <a:buFont typeface="Arial" panose="020B0604020202020204" pitchFamily="34" charset="0"/>
              <a:buChar char="•"/>
            </a:pPr>
            <a:endParaRPr lang="en-US" sz="1200" dirty="0"/>
          </a:p>
          <a:p>
            <a:pPr marL="171450" indent="-171450" algn="l">
              <a:buFont typeface="Arial" panose="020B0604020202020204" pitchFamily="34" charset="0"/>
              <a:buChar char="•"/>
            </a:pPr>
            <a:r>
              <a:rPr lang="en-US" sz="1200" dirty="0"/>
              <a:t>Many causal inference methods were developed in biomedical research and there is great potential for similar innovations in social epidemiology with appropriate focus and investment.</a:t>
            </a:r>
          </a:p>
          <a:p>
            <a:pPr marL="171450" indent="-171450" algn="l">
              <a:buFont typeface="Arial" panose="020B0604020202020204" pitchFamily="34" charset="0"/>
              <a:buChar char="•"/>
            </a:pPr>
            <a:endParaRPr lang="en-US" sz="1200" dirty="0"/>
          </a:p>
          <a:p>
            <a:pPr marL="171450" indent="-171450" algn="l">
              <a:buFont typeface="Arial" panose="020B0604020202020204" pitchFamily="34" charset="0"/>
              <a:buChar char="•"/>
            </a:pPr>
            <a:endParaRPr lang="en-US" sz="1200" dirty="0"/>
          </a:p>
          <a:p>
            <a:pPr marL="171450" indent="-171450" algn="l">
              <a:buFont typeface="Arial" panose="020B0604020202020204" pitchFamily="34" charset="0"/>
              <a:buChar char="•"/>
            </a:pPr>
            <a:endParaRPr lang="en-US" sz="1200" dirty="0"/>
          </a:p>
          <a:p>
            <a:pPr marL="171450" indent="-171450" algn="l">
              <a:buFont typeface="Arial" panose="020B0604020202020204" pitchFamily="34" charset="0"/>
              <a:buChar char="•"/>
            </a:pPr>
            <a:endParaRPr lang="en-US" sz="1200" dirty="0"/>
          </a:p>
          <a:p>
            <a:pPr marL="171450" indent="-171450" algn="l">
              <a:buFont typeface="Arial" panose="020B0604020202020204" pitchFamily="34" charset="0"/>
              <a:buChar char="•"/>
            </a:pPr>
            <a:endParaRPr lang="en-US" sz="1200" dirty="0"/>
          </a:p>
          <a:p>
            <a:pPr marL="171450" indent="-171450" algn="l">
              <a:buFont typeface="Arial" panose="020B0604020202020204" pitchFamily="34" charset="0"/>
              <a:buChar char="•"/>
            </a:pPr>
            <a:endParaRPr lang="en-US" sz="1200" dirty="0"/>
          </a:p>
          <a:p>
            <a:pPr marL="171450" indent="-171450" algn="l">
              <a:buFont typeface="Arial" panose="020B0604020202020204" pitchFamily="34" charset="0"/>
              <a:buChar char="•"/>
            </a:pPr>
            <a:endParaRPr lang="en-US" sz="1200" dirty="0"/>
          </a:p>
          <a:p>
            <a:pPr marL="0" indent="0"/>
            <a:endParaRPr lang="en-US" sz="1200" dirty="0"/>
          </a:p>
          <a:p>
            <a:pPr marL="0" indent="0"/>
            <a:endParaRPr lang="en-US" sz="1200" dirty="0"/>
          </a:p>
        </p:txBody>
      </p:sp>
      <p:pic>
        <p:nvPicPr>
          <p:cNvPr id="4" name="Google Shape;1809;p110">
            <a:extLst>
              <a:ext uri="{FF2B5EF4-FFF2-40B4-BE49-F238E27FC236}">
                <a16:creationId xmlns:a16="http://schemas.microsoft.com/office/drawing/2014/main" id="{555D9F92-FDC3-B7DF-6FA4-66781BE8B5B2}"/>
              </a:ext>
            </a:extLst>
          </p:cNvPr>
          <p:cNvPicPr preferRelativeResize="0"/>
          <p:nvPr/>
        </p:nvPicPr>
        <p:blipFill>
          <a:blip r:embed="rId3">
            <a:alphaModFix/>
          </a:blip>
          <a:stretch>
            <a:fillRect/>
          </a:stretch>
        </p:blipFill>
        <p:spPr>
          <a:xfrm>
            <a:off x="4846631" y="-276048"/>
            <a:ext cx="3940182" cy="5140296"/>
          </a:xfrm>
          <a:prstGeom prst="rect">
            <a:avLst/>
          </a:prstGeom>
          <a:noFill/>
          <a:ln>
            <a:noFill/>
          </a:ln>
        </p:spPr>
      </p:pic>
      <p:sp>
        <p:nvSpPr>
          <p:cNvPr id="5" name="Google Shape;330;p49">
            <a:extLst>
              <a:ext uri="{FF2B5EF4-FFF2-40B4-BE49-F238E27FC236}">
                <a16:creationId xmlns:a16="http://schemas.microsoft.com/office/drawing/2014/main" id="{FE8AB8FC-CFD1-9DEE-BD59-787929B1E181}"/>
              </a:ext>
            </a:extLst>
          </p:cNvPr>
          <p:cNvSpPr txBox="1">
            <a:spLocks/>
          </p:cNvSpPr>
          <p:nvPr/>
        </p:nvSpPr>
        <p:spPr>
          <a:xfrm>
            <a:off x="5152947" y="916973"/>
            <a:ext cx="3536962" cy="3729714"/>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1pPr>
            <a:lvl2pPr marL="914400" marR="0" lvl="1"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2pPr>
            <a:lvl3pPr marL="1371600" marR="0" lvl="2"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3pPr>
            <a:lvl4pPr marL="1828800" marR="0" lvl="3"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4pPr>
            <a:lvl5pPr marL="2286000" marR="0" lvl="4"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5pPr>
            <a:lvl6pPr marL="2743200" marR="0" lvl="5"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6pPr>
            <a:lvl7pPr marL="3200400" marR="0" lvl="6"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7pPr>
            <a:lvl8pPr marL="3657600" marR="0" lvl="7"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8pPr>
            <a:lvl9pPr marL="4114800" marR="0" lvl="8"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9pPr>
          </a:lstStyle>
          <a:p>
            <a:pPr marL="0" indent="0" algn="l"/>
            <a:r>
              <a:rPr lang="en-US" sz="1200" dirty="0"/>
              <a:t>Methodologic considerations for social epi research:</a:t>
            </a:r>
          </a:p>
          <a:p>
            <a:pPr marL="0" indent="0" algn="l"/>
            <a:endParaRPr lang="en-US" sz="1200" dirty="0"/>
          </a:p>
          <a:p>
            <a:pPr marL="171450" indent="-171450" algn="l">
              <a:buFontTx/>
              <a:buChar char="-"/>
            </a:pPr>
            <a:r>
              <a:rPr lang="en-US" sz="1200" dirty="0"/>
              <a:t>Measuring constructs like socioeconomic status (SES) is challenging due to different definitions and cultural norms</a:t>
            </a:r>
          </a:p>
          <a:p>
            <a:pPr marL="171450" indent="-171450" algn="l">
              <a:buFontTx/>
              <a:buChar char="-"/>
            </a:pPr>
            <a:endParaRPr lang="en-US" sz="1200" dirty="0"/>
          </a:p>
          <a:p>
            <a:pPr marL="171450" indent="-171450" algn="l">
              <a:buFontTx/>
              <a:buChar char="-"/>
            </a:pPr>
            <a:r>
              <a:rPr lang="en-US" sz="1200" dirty="0"/>
              <a:t>Incorrect or inaccurate reporting of culturally sensitive topics (e.g. income)</a:t>
            </a:r>
          </a:p>
          <a:p>
            <a:pPr marL="171450" indent="-171450" algn="l">
              <a:buFontTx/>
              <a:buChar char="-"/>
            </a:pPr>
            <a:endParaRPr lang="en-US" sz="1200" dirty="0"/>
          </a:p>
          <a:p>
            <a:pPr marL="171450" indent="-171450" algn="l">
              <a:buFontTx/>
              <a:buChar char="-"/>
            </a:pPr>
            <a:r>
              <a:rPr lang="en-US" sz="1200" dirty="0"/>
              <a:t>Understanding what a variable is really measuring: adjusting for race in regression models can change estimates significantly although researchers may not fully understand what they are controlling for </a:t>
            </a:r>
          </a:p>
        </p:txBody>
      </p:sp>
    </p:spTree>
    <p:extLst>
      <p:ext uri="{BB962C8B-B14F-4D97-AF65-F5344CB8AC3E}">
        <p14:creationId xmlns:p14="http://schemas.microsoft.com/office/powerpoint/2010/main" val="9845457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32"/>
                                        </p:tgtEl>
                                        <p:attrNameLst>
                                          <p:attrName>style.visibility</p:attrName>
                                        </p:attrNameLst>
                                      </p:cBhvr>
                                      <p:to>
                                        <p:strVal val="visible"/>
                                      </p:to>
                                    </p:set>
                                    <p:anim calcmode="lin" valueType="num">
                                      <p:cBhvr additive="base">
                                        <p:cTn id="7" dur="1000"/>
                                        <p:tgtEl>
                                          <p:spTgt spid="332"/>
                                        </p:tgtEl>
                                        <p:attrNameLst>
                                          <p:attrName>ppt_y</p:attrName>
                                        </p:attrNameLst>
                                      </p:cBhvr>
                                      <p:tavLst>
                                        <p:tav tm="0">
                                          <p:val>
                                            <p:strVal val="#ppt_y+1"/>
                                          </p:val>
                                        </p:tav>
                                        <p:tav tm="100000">
                                          <p:val>
                                            <p:strVal val="#ppt_y"/>
                                          </p:val>
                                        </p:tav>
                                      </p:tavLst>
                                    </p:anim>
                                  </p:childTnLst>
                                </p:cTn>
                              </p:par>
                              <p:par>
                                <p:cTn id="8" presetID="2" presetClass="entr" presetSubtype="4" fill="hold" nodeType="withEffect">
                                  <p:stCondLst>
                                    <p:cond delay="0"/>
                                  </p:stCondLst>
                                  <p:childTnLst>
                                    <p:set>
                                      <p:cBhvr>
                                        <p:cTn id="9" dur="1" fill="hold">
                                          <p:stCondLst>
                                            <p:cond delay="0"/>
                                          </p:stCondLst>
                                        </p:cTn>
                                        <p:tgtEl>
                                          <p:spTgt spid="9"/>
                                        </p:tgtEl>
                                        <p:attrNameLst>
                                          <p:attrName>style.visibility</p:attrName>
                                        </p:attrNameLst>
                                      </p:cBhvr>
                                      <p:to>
                                        <p:strVal val="visible"/>
                                      </p:to>
                                    </p:set>
                                    <p:anim calcmode="lin" valueType="num">
                                      <p:cBhvr additive="base">
                                        <p:cTn id="10" dur="1000"/>
                                        <p:tgtEl>
                                          <p:spTgt spid="9"/>
                                        </p:tgtEl>
                                        <p:attrNameLst>
                                          <p:attrName>ppt_y</p:attrName>
                                        </p:attrNameLst>
                                      </p:cBhvr>
                                      <p:tavLst>
                                        <p:tav tm="0">
                                          <p:val>
                                            <p:strVal val="#ppt_y+1"/>
                                          </p:val>
                                        </p:tav>
                                        <p:tav tm="100000">
                                          <p:val>
                                            <p:strVal val="#ppt_y"/>
                                          </p:val>
                                        </p:tav>
                                      </p:tavLst>
                                    </p:anim>
                                  </p:childTnLst>
                                </p:cTn>
                              </p:par>
                              <p:par>
                                <p:cTn id="11" presetID="2" presetClass="entr" presetSubtype="4" fill="hold" nodeType="with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1000"/>
                                        <p:tgtEl>
                                          <p:spTgt spid="2"/>
                                        </p:tgtEl>
                                        <p:attrNameLst>
                                          <p:attrName>ppt_y</p:attrName>
                                        </p:attrNameLst>
                                      </p:cBhvr>
                                      <p:tavLst>
                                        <p:tav tm="0">
                                          <p:val>
                                            <p:strVal val="#ppt_y+1"/>
                                          </p:val>
                                        </p:tav>
                                        <p:tav tm="100000">
                                          <p:val>
                                            <p:strVal val="#ppt_y"/>
                                          </p:val>
                                        </p:tav>
                                      </p:tavLst>
                                    </p:anim>
                                  </p:childTnLst>
                                </p:cTn>
                              </p:par>
                              <p:par>
                                <p:cTn id="14" presetID="2" presetClass="entr" presetSubtype="4" fill="hold" nodeType="withEffect">
                                  <p:stCondLst>
                                    <p:cond delay="0"/>
                                  </p:stCondLst>
                                  <p:childTnLst>
                                    <p:set>
                                      <p:cBhvr>
                                        <p:cTn id="15" dur="1" fill="hold">
                                          <p:stCondLst>
                                            <p:cond delay="0"/>
                                          </p:stCondLst>
                                        </p:cTn>
                                        <p:tgtEl>
                                          <p:spTgt spid="3"/>
                                        </p:tgtEl>
                                        <p:attrNameLst>
                                          <p:attrName>style.visibility</p:attrName>
                                        </p:attrNameLst>
                                      </p:cBhvr>
                                      <p:to>
                                        <p:strVal val="visible"/>
                                      </p:to>
                                    </p:set>
                                    <p:anim calcmode="lin" valueType="num">
                                      <p:cBhvr additive="base">
                                        <p:cTn id="16" dur="1000"/>
                                        <p:tgtEl>
                                          <p:spTgt spid="3"/>
                                        </p:tgtEl>
                                        <p:attrNameLst>
                                          <p:attrName>ppt_y</p:attrName>
                                        </p:attrNameLst>
                                      </p:cBhvr>
                                      <p:tavLst>
                                        <p:tav tm="0">
                                          <p:val>
                                            <p:strVal val="#ppt_y+1"/>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1000"/>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374"/>
        <p:cNvGrpSpPr/>
        <p:nvPr/>
      </p:nvGrpSpPr>
      <p:grpSpPr>
        <a:xfrm>
          <a:off x="0" y="0"/>
          <a:ext cx="0" cy="0"/>
          <a:chOff x="0" y="0"/>
          <a:chExt cx="0" cy="0"/>
        </a:xfrm>
      </p:grpSpPr>
      <p:sp>
        <p:nvSpPr>
          <p:cNvPr id="375" name="Google Shape;375;p53"/>
          <p:cNvSpPr txBox="1">
            <a:spLocks noGrp="1"/>
          </p:cNvSpPr>
          <p:nvPr>
            <p:ph type="title"/>
          </p:nvPr>
        </p:nvSpPr>
        <p:spPr>
          <a:xfrm>
            <a:off x="1657804" y="1458730"/>
            <a:ext cx="6910541" cy="3174450"/>
          </a:xfrm>
          <a:prstGeom prst="rect">
            <a:avLst/>
          </a:prstGeom>
        </p:spPr>
        <p:txBody>
          <a:bodyPr spcFirstLastPara="1" wrap="square" lIns="91425" tIns="91425" rIns="91425" bIns="91425" anchor="t" anchorCtr="0">
            <a:noAutofit/>
          </a:bodyPr>
          <a:lstStyle/>
          <a:p>
            <a:pPr lvl="0" algn="l" rtl="0">
              <a:spcBef>
                <a:spcPts val="0"/>
              </a:spcBef>
              <a:spcAft>
                <a:spcPts val="0"/>
              </a:spcAft>
            </a:pPr>
            <a:r>
              <a:rPr lang="en-US" sz="1100" dirty="0"/>
              <a:t>Collaboration across disciplines is essential for advancing social epidemiology and addressing complex health disparities</a:t>
            </a:r>
            <a:br>
              <a:rPr lang="en-US" sz="1100" dirty="0"/>
            </a:br>
            <a:br>
              <a:rPr lang="en-US" sz="1100" dirty="0"/>
            </a:br>
            <a:r>
              <a:rPr lang="en-US" sz="1100" dirty="0"/>
              <a:t>Incorporating community perspectives and participatory approaches can enhance the relevance and impact of social epidemiological research</a:t>
            </a:r>
            <a:br>
              <a:rPr lang="en-US" sz="1100" dirty="0"/>
            </a:br>
            <a:br>
              <a:rPr lang="en-US" sz="1100" dirty="0"/>
            </a:br>
            <a:r>
              <a:rPr lang="en-US" sz="1100" dirty="0"/>
              <a:t>Advocacy for policy change based on social epidemiological evidence is essential for translating research findings into tangible improvements in population health</a:t>
            </a:r>
            <a:br>
              <a:rPr lang="en-US" sz="1100" dirty="0"/>
            </a:br>
            <a:br>
              <a:rPr lang="en-US" sz="1100" dirty="0"/>
            </a:br>
            <a:r>
              <a:rPr lang="en-US" sz="1100" dirty="0"/>
              <a:t>Education and capacity building initiatives are necessary to empower communities and stakeholders to engage meaningfully with social epidemiological research and its implications.</a:t>
            </a:r>
            <a:br>
              <a:rPr lang="en-US" sz="1100" dirty="0"/>
            </a:br>
            <a:br>
              <a:rPr lang="en-US" sz="1100" dirty="0"/>
            </a:br>
            <a:r>
              <a:rPr lang="en-US" sz="1100" dirty="0"/>
              <a:t>Addressing ethical considerations, such as power imbalances and potential harms, is crucial for conducting socially responsible social epidemiological research.</a:t>
            </a:r>
            <a:br>
              <a:rPr lang="en-US" sz="1100" dirty="0"/>
            </a:br>
            <a:br>
              <a:rPr lang="en-US" sz="1100" dirty="0"/>
            </a:br>
            <a:br>
              <a:rPr lang="en-US" sz="1100" dirty="0"/>
            </a:br>
            <a:endParaRPr lang="en-US" sz="1100" dirty="0"/>
          </a:p>
        </p:txBody>
      </p:sp>
      <p:sp>
        <p:nvSpPr>
          <p:cNvPr id="376" name="Google Shape;376;p53"/>
          <p:cNvSpPr txBox="1">
            <a:spLocks noGrp="1"/>
          </p:cNvSpPr>
          <p:nvPr>
            <p:ph type="subTitle" idx="1"/>
          </p:nvPr>
        </p:nvSpPr>
        <p:spPr>
          <a:xfrm>
            <a:off x="1343479" y="510320"/>
            <a:ext cx="6363720" cy="488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Improving the relevance and impact of our work:</a:t>
            </a:r>
            <a:endParaRPr dirty="0"/>
          </a:p>
        </p:txBody>
      </p:sp>
      <p:pic>
        <p:nvPicPr>
          <p:cNvPr id="2" name="Google Shape;1824;p111">
            <a:extLst>
              <a:ext uri="{FF2B5EF4-FFF2-40B4-BE49-F238E27FC236}">
                <a16:creationId xmlns:a16="http://schemas.microsoft.com/office/drawing/2014/main" id="{5FD6FF37-682A-47E2-7309-AD46E415C397}"/>
              </a:ext>
            </a:extLst>
          </p:cNvPr>
          <p:cNvPicPr preferRelativeResize="0"/>
          <p:nvPr/>
        </p:nvPicPr>
        <p:blipFill>
          <a:blip r:embed="rId3">
            <a:alphaModFix/>
          </a:blip>
          <a:stretch>
            <a:fillRect/>
          </a:stretch>
        </p:blipFill>
        <p:spPr>
          <a:xfrm>
            <a:off x="1343479" y="1458730"/>
            <a:ext cx="314325" cy="488400"/>
          </a:xfrm>
          <a:prstGeom prst="rect">
            <a:avLst/>
          </a:prstGeom>
          <a:noFill/>
          <a:ln>
            <a:noFill/>
          </a:ln>
        </p:spPr>
      </p:pic>
      <p:pic>
        <p:nvPicPr>
          <p:cNvPr id="3" name="Google Shape;1824;p111">
            <a:extLst>
              <a:ext uri="{FF2B5EF4-FFF2-40B4-BE49-F238E27FC236}">
                <a16:creationId xmlns:a16="http://schemas.microsoft.com/office/drawing/2014/main" id="{2A006D99-217A-9F27-16FC-607D29BCF693}"/>
              </a:ext>
            </a:extLst>
          </p:cNvPr>
          <p:cNvPicPr preferRelativeResize="0"/>
          <p:nvPr/>
        </p:nvPicPr>
        <p:blipFill>
          <a:blip r:embed="rId3">
            <a:alphaModFix/>
          </a:blip>
          <a:stretch>
            <a:fillRect/>
          </a:stretch>
        </p:blipFill>
        <p:spPr>
          <a:xfrm>
            <a:off x="1343478" y="1979231"/>
            <a:ext cx="314325" cy="488400"/>
          </a:xfrm>
          <a:prstGeom prst="rect">
            <a:avLst/>
          </a:prstGeom>
          <a:noFill/>
          <a:ln>
            <a:noFill/>
          </a:ln>
        </p:spPr>
      </p:pic>
      <p:pic>
        <p:nvPicPr>
          <p:cNvPr id="4" name="Google Shape;1824;p111">
            <a:extLst>
              <a:ext uri="{FF2B5EF4-FFF2-40B4-BE49-F238E27FC236}">
                <a16:creationId xmlns:a16="http://schemas.microsoft.com/office/drawing/2014/main" id="{38BBBAC9-1A51-9BE8-F3A8-968826D65F4A}"/>
              </a:ext>
            </a:extLst>
          </p:cNvPr>
          <p:cNvPicPr preferRelativeResize="0"/>
          <p:nvPr/>
        </p:nvPicPr>
        <p:blipFill>
          <a:blip r:embed="rId3">
            <a:alphaModFix/>
          </a:blip>
          <a:stretch>
            <a:fillRect/>
          </a:stretch>
        </p:blipFill>
        <p:spPr>
          <a:xfrm>
            <a:off x="1348695" y="2514693"/>
            <a:ext cx="314325" cy="488400"/>
          </a:xfrm>
          <a:prstGeom prst="rect">
            <a:avLst/>
          </a:prstGeom>
          <a:noFill/>
          <a:ln>
            <a:noFill/>
          </a:ln>
        </p:spPr>
      </p:pic>
      <p:pic>
        <p:nvPicPr>
          <p:cNvPr id="5" name="Google Shape;1824;p111">
            <a:extLst>
              <a:ext uri="{FF2B5EF4-FFF2-40B4-BE49-F238E27FC236}">
                <a16:creationId xmlns:a16="http://schemas.microsoft.com/office/drawing/2014/main" id="{C475991E-7A47-402C-9D62-A83FFEB26D49}"/>
              </a:ext>
            </a:extLst>
          </p:cNvPr>
          <p:cNvPicPr preferRelativeResize="0"/>
          <p:nvPr/>
        </p:nvPicPr>
        <p:blipFill>
          <a:blip r:embed="rId3">
            <a:alphaModFix/>
          </a:blip>
          <a:stretch>
            <a:fillRect/>
          </a:stretch>
        </p:blipFill>
        <p:spPr>
          <a:xfrm>
            <a:off x="1343479" y="3170513"/>
            <a:ext cx="314325" cy="488400"/>
          </a:xfrm>
          <a:prstGeom prst="rect">
            <a:avLst/>
          </a:prstGeom>
          <a:noFill/>
          <a:ln>
            <a:noFill/>
          </a:ln>
        </p:spPr>
      </p:pic>
      <p:pic>
        <p:nvPicPr>
          <p:cNvPr id="6" name="Google Shape;1824;p111">
            <a:extLst>
              <a:ext uri="{FF2B5EF4-FFF2-40B4-BE49-F238E27FC236}">
                <a16:creationId xmlns:a16="http://schemas.microsoft.com/office/drawing/2014/main" id="{0A260F75-D949-52B1-4057-D698DCE248E0}"/>
              </a:ext>
            </a:extLst>
          </p:cNvPr>
          <p:cNvPicPr preferRelativeResize="0"/>
          <p:nvPr/>
        </p:nvPicPr>
        <p:blipFill>
          <a:blip r:embed="rId3">
            <a:alphaModFix/>
          </a:blip>
          <a:stretch>
            <a:fillRect/>
          </a:stretch>
        </p:blipFill>
        <p:spPr>
          <a:xfrm>
            <a:off x="1343479" y="3868555"/>
            <a:ext cx="314325" cy="488400"/>
          </a:xfrm>
          <a:prstGeom prst="rect">
            <a:avLst/>
          </a:prstGeom>
          <a:noFill/>
          <a:ln>
            <a:noFill/>
          </a:ln>
        </p:spPr>
      </p:pic>
    </p:spTree>
    <p:extLst>
      <p:ext uri="{BB962C8B-B14F-4D97-AF65-F5344CB8AC3E}">
        <p14:creationId xmlns:p14="http://schemas.microsoft.com/office/powerpoint/2010/main" val="30838159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nodeType="afterEffect">
                                  <p:stCondLst>
                                    <p:cond delay="0"/>
                                  </p:stCondLst>
                                  <p:childTnLst>
                                    <p:set>
                                      <p:cBhvr>
                                        <p:cTn id="6" dur="1" fill="hold">
                                          <p:stCondLst>
                                            <p:cond delay="0"/>
                                          </p:stCondLst>
                                        </p:cTn>
                                        <p:tgtEl>
                                          <p:spTgt spid="376"/>
                                        </p:tgtEl>
                                        <p:attrNameLst>
                                          <p:attrName>style.visibility</p:attrName>
                                        </p:attrNameLst>
                                      </p:cBhvr>
                                      <p:to>
                                        <p:strVal val="visible"/>
                                      </p:to>
                                    </p:set>
                                    <p:anim calcmode="lin" valueType="num">
                                      <p:cBhvr additive="base">
                                        <p:cTn id="7" dur="1000"/>
                                        <p:tgtEl>
                                          <p:spTgt spid="37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374"/>
        <p:cNvGrpSpPr/>
        <p:nvPr/>
      </p:nvGrpSpPr>
      <p:grpSpPr>
        <a:xfrm>
          <a:off x="0" y="0"/>
          <a:ext cx="0" cy="0"/>
          <a:chOff x="0" y="0"/>
          <a:chExt cx="0" cy="0"/>
        </a:xfrm>
      </p:grpSpPr>
      <p:sp>
        <p:nvSpPr>
          <p:cNvPr id="375" name="Google Shape;375;p53"/>
          <p:cNvSpPr txBox="1">
            <a:spLocks noGrp="1"/>
          </p:cNvSpPr>
          <p:nvPr>
            <p:ph type="title"/>
          </p:nvPr>
        </p:nvSpPr>
        <p:spPr>
          <a:xfrm>
            <a:off x="1365993" y="1079128"/>
            <a:ext cx="6910541" cy="488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sz="1100" dirty="0"/>
              <a:t>Kaufman, J.S. &amp; Oakes, M. Methods in Social Epidemiology, 2nd edition. https://</a:t>
            </a:r>
            <a:r>
              <a:rPr lang="en-US" sz="1100" dirty="0" err="1"/>
              <a:t>www.amazon.com</a:t>
            </a:r>
            <a:r>
              <a:rPr lang="en-US" sz="1100" dirty="0"/>
              <a:t>/Methods-Social-Epidemiology-Public-Biostatistics/</a:t>
            </a:r>
            <a:r>
              <a:rPr lang="en-US" sz="1100" dirty="0" err="1"/>
              <a:t>dp</a:t>
            </a:r>
            <a:r>
              <a:rPr lang="en-US" sz="1100" dirty="0"/>
              <a:t>/111850559X</a:t>
            </a:r>
            <a:br>
              <a:rPr lang="en-US" sz="1100" dirty="0"/>
            </a:br>
            <a:br>
              <a:rPr lang="en-US" sz="1100" dirty="0"/>
            </a:br>
            <a:br>
              <a:rPr lang="en-US" sz="1100" dirty="0"/>
            </a:br>
            <a:r>
              <a:rPr lang="en-US" sz="1100" dirty="0"/>
              <a:t>Link, Bruce G., and Jo Phelan. “Social Conditions As Fundamental Causes of Disease.” Journal of Health and Social Behavior, 1995, pp. 80–94. JSTOR, </a:t>
            </a:r>
            <a:r>
              <a:rPr lang="en-US" sz="1100" dirty="0" err="1"/>
              <a:t>www.jstor.org</a:t>
            </a:r>
            <a:r>
              <a:rPr lang="en-US" sz="1100" dirty="0"/>
              <a:t>/stable/2626958.</a:t>
            </a:r>
            <a:br>
              <a:rPr lang="en-US" sz="1100" dirty="0"/>
            </a:br>
            <a:br>
              <a:rPr lang="en-US" sz="1100" dirty="0"/>
            </a:br>
            <a:br>
              <a:rPr lang="en-US" sz="1100" dirty="0"/>
            </a:br>
            <a:r>
              <a:rPr lang="en-US" sz="1100" dirty="0"/>
              <a:t>Chandra Ford’s work on critical race praxis: Ford, Chandra L, and Collins O </a:t>
            </a:r>
            <a:r>
              <a:rPr lang="en-US" sz="1100" dirty="0" err="1"/>
              <a:t>Airhihenbuwa</a:t>
            </a:r>
            <a:r>
              <a:rPr lang="en-US" sz="1100" dirty="0"/>
              <a:t>. “Critical Race Theory, race equity, and public health: toward antiracism praxis.” American journal of public health vol. 100 Suppl 1,Suppl 1 (2010): S30-5. doi:10.2105/AJPH.2009.171058</a:t>
            </a:r>
            <a:br>
              <a:rPr lang="en-US" sz="1100" dirty="0"/>
            </a:br>
            <a:br>
              <a:rPr lang="en-US" sz="1100" dirty="0"/>
            </a:br>
            <a:br>
              <a:rPr lang="en-US" sz="1100" dirty="0"/>
            </a:br>
            <a:r>
              <a:rPr lang="en-US" sz="1100" dirty="0"/>
              <a:t>Ford CL, </a:t>
            </a:r>
            <a:r>
              <a:rPr lang="en-US" sz="1100" dirty="0" err="1"/>
              <a:t>Airhihenbuwa</a:t>
            </a:r>
            <a:r>
              <a:rPr lang="en-US" sz="1100" dirty="0"/>
              <a:t> CO. The public health critical race methodology: Praxis for antiracism research. Social Science &amp; Medicine. 2010;71:1390-1398.</a:t>
            </a:r>
            <a:br>
              <a:rPr lang="en-US" sz="1100" dirty="0"/>
            </a:br>
            <a:br>
              <a:rPr lang="en-US" sz="1100" dirty="0"/>
            </a:br>
            <a:br>
              <a:rPr lang="en-US" sz="1100"/>
            </a:br>
            <a:endParaRPr lang="en-US" sz="1100" dirty="0"/>
          </a:p>
        </p:txBody>
      </p:sp>
      <p:sp>
        <p:nvSpPr>
          <p:cNvPr id="376" name="Google Shape;376;p53"/>
          <p:cNvSpPr txBox="1">
            <a:spLocks noGrp="1"/>
          </p:cNvSpPr>
          <p:nvPr>
            <p:ph type="subTitle" idx="1"/>
          </p:nvPr>
        </p:nvSpPr>
        <p:spPr>
          <a:xfrm>
            <a:off x="1343479" y="510320"/>
            <a:ext cx="6363720" cy="488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References discussed in this episode:</a:t>
            </a:r>
            <a:endParaRP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nodeType="afterEffect">
                                  <p:stCondLst>
                                    <p:cond delay="0"/>
                                  </p:stCondLst>
                                  <p:childTnLst>
                                    <p:set>
                                      <p:cBhvr>
                                        <p:cTn id="6" dur="1" fill="hold">
                                          <p:stCondLst>
                                            <p:cond delay="0"/>
                                          </p:stCondLst>
                                        </p:cTn>
                                        <p:tgtEl>
                                          <p:spTgt spid="376"/>
                                        </p:tgtEl>
                                        <p:attrNameLst>
                                          <p:attrName>style.visibility</p:attrName>
                                        </p:attrNameLst>
                                      </p:cBhvr>
                                      <p:to>
                                        <p:strVal val="visible"/>
                                      </p:to>
                                    </p:set>
                                    <p:anim calcmode="lin" valueType="num">
                                      <p:cBhvr additive="base">
                                        <p:cTn id="7" dur="1000"/>
                                        <p:tgtEl>
                                          <p:spTgt spid="37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Notebook Lesson by Slidesgo">
  <a:themeElements>
    <a:clrScheme name="Simple Light">
      <a:dk1>
        <a:srgbClr val="595959"/>
      </a:dk1>
      <a:lt1>
        <a:srgbClr val="F13286"/>
      </a:lt1>
      <a:dk2>
        <a:srgbClr val="595959"/>
      </a:dk2>
      <a:lt2>
        <a:srgbClr val="8CB2D6"/>
      </a:lt2>
      <a:accent1>
        <a:srgbClr val="F13286"/>
      </a:accent1>
      <a:accent2>
        <a:srgbClr val="C76D03"/>
      </a:accent2>
      <a:accent3>
        <a:srgbClr val="F13286"/>
      </a:accent3>
      <a:accent4>
        <a:srgbClr val="F58435"/>
      </a:accent4>
      <a:accent5>
        <a:srgbClr val="64889E"/>
      </a:accent5>
      <a:accent6>
        <a:srgbClr val="595959"/>
      </a:accent6>
      <a:hlink>
        <a:srgbClr val="595959"/>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78aac226-2f03-4b4d-9037-b46d56c55210}" enabled="0" method="" siteId="{78aac226-2f03-4b4d-9037-b46d56c55210}" removed="1"/>
</clbl:labelList>
</file>

<file path=docProps/app.xml><?xml version="1.0" encoding="utf-8"?>
<Properties xmlns="http://schemas.openxmlformats.org/officeDocument/2006/extended-properties" xmlns:vt="http://schemas.openxmlformats.org/officeDocument/2006/docPropsVTypes">
  <TotalTime>1658</TotalTime>
  <Words>883</Words>
  <Application>Microsoft Macintosh PowerPoint</Application>
  <PresentationFormat>On-screen Show (16:9)</PresentationFormat>
  <Paragraphs>75</Paragraphs>
  <Slides>11</Slides>
  <Notes>11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Concert One</vt:lpstr>
      <vt:lpstr>Coming Soon</vt:lpstr>
      <vt:lpstr>Arial</vt:lpstr>
      <vt:lpstr>Roboto Mono Medium</vt:lpstr>
      <vt:lpstr>Anonymous Pro</vt:lpstr>
      <vt:lpstr>Notebook Lesson by Slidesgo</vt:lpstr>
      <vt:lpstr>SERious  Summaries</vt:lpstr>
      <vt:lpstr>Putting the social back in social epidemiology with Dr. Whitney Robinson</vt:lpstr>
      <vt:lpstr>S1 E5</vt:lpstr>
      <vt:lpstr>Social epidemiology focuses on integrating social contexts into health research</vt:lpstr>
      <vt:lpstr>COVID-19 and Social Epi</vt:lpstr>
      <vt:lpstr>PowerPoint Presentation</vt:lpstr>
      <vt:lpstr>PowerPoint Presentation</vt:lpstr>
      <vt:lpstr>Collaboration across disciplines is essential for advancing social epidemiology and addressing complex health disparities  Incorporating community perspectives and participatory approaches can enhance the relevance and impact of social epidemiological research  Advocacy for policy change based on social epidemiological evidence is essential for translating research findings into tangible improvements in population health  Education and capacity building initiatives are necessary to empower communities and stakeholders to engage meaningfully with social epidemiological research and its implications.  Addressing ethical considerations, such as power imbalances and potential harms, is crucial for conducting socially responsible social epidemiological research.   </vt:lpstr>
      <vt:lpstr>Kaufman, J.S. &amp; Oakes, M. Methods in Social Epidemiology, 2nd edition. https://www.amazon.com/Methods-Social-Epidemiology-Public-Biostatistics/dp/111850559X   Link, Bruce G., and Jo Phelan. “Social Conditions As Fundamental Causes of Disease.” Journal of Health and Social Behavior, 1995, pp. 80–94. JSTOR, www.jstor.org/stable/2626958.   Chandra Ford’s work on critical race praxis: Ford, Chandra L, and Collins O Airhihenbuwa. “Critical Race Theory, race equity, and public health: toward antiracism praxis.” American journal of public health vol. 100 Suppl 1,Suppl 1 (2010): S30-5. doi:10.2105/AJPH.2009.171058   Ford CL, Airhihenbuwa CO. The public health critical race methodology: Praxis for antiracism research. Social Science &amp; Medicine. 2010;71:1390-1398.   </vt:lpstr>
      <vt:lpstr>   VanderWeele TJ, Robinson WR. On the causal interpretation of race in regressions adjusting for confounding and mediating variables. Epidemiology. 2014;25(4):473-484. doi:10.1097/EDE.0000000000000105    VanderWeele TJ, Robinson WR. Rejoinder: how to reduce racial disparities?: Upon what to intervene?. Epidemiology. 2014;25(4):491-493. doi:10.1097/EDE.0000000000000124    Whitney R Robinson, Zinzi D Bailey, Invited Commentary: What Social Epidemiology Brings to the Table—Reconciling Social Epidemiology and Causal Inference, American Journal of Epidemiology, Volume 189, Issue 3, March 2020, Pages 171–174, https://doi.org/10.1093/aje/kwz197  </vt:lpstr>
      <vt:lpstr>Acknowledgements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SERious  Summaries</dc:title>
  <cp:lastModifiedBy>Hailey Banack</cp:lastModifiedBy>
  <cp:revision>2</cp:revision>
  <dcterms:modified xsi:type="dcterms:W3CDTF">2024-12-12T20:48:06Z</dcterms:modified>
</cp:coreProperties>
</file>