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2" r:id="rId1"/>
  </p:sldMasterIdLst>
  <p:notesMasterIdLst>
    <p:notesMasterId r:id="rId11"/>
  </p:notesMasterIdLst>
  <p:sldIdLst>
    <p:sldId id="256" r:id="rId2"/>
    <p:sldId id="261" r:id="rId3"/>
    <p:sldId id="259" r:id="rId4"/>
    <p:sldId id="319" r:id="rId5"/>
    <p:sldId id="258" r:id="rId6"/>
    <p:sldId id="313" r:id="rId7"/>
    <p:sldId id="315" r:id="rId8"/>
    <p:sldId id="318" r:id="rId9"/>
    <p:sldId id="276" r:id="rId10"/>
  </p:sldIdLst>
  <p:sldSz cx="9144000" cy="5143500" type="screen16x9"/>
  <p:notesSz cx="6858000" cy="9144000"/>
  <p:embeddedFontLst>
    <p:embeddedFont>
      <p:font typeface="Anonymous Pro" panose="02060609030202000504" pitchFamily="49" charset="0"/>
      <p:regular r:id="rId12"/>
      <p:bold r:id="rId13"/>
      <p:italic r:id="rId14"/>
      <p:boldItalic r:id="rId15"/>
    </p:embeddedFont>
    <p:embeddedFont>
      <p:font typeface="Coming Soon" panose="02000000000000000000" pitchFamily="2" charset="0"/>
      <p:regular r:id="rId16"/>
    </p:embeddedFont>
    <p:embeddedFont>
      <p:font typeface="Concert One" pitchFamily="2" charset="77"/>
      <p:regular r:id="rId17"/>
    </p:embeddedFont>
    <p:embeddedFont>
      <p:font typeface="Roboto Mono" pitchFamily="49" charset="0"/>
      <p:regular r:id="rId18"/>
      <p:bold r:id="rId19"/>
      <p:italic r:id="rId20"/>
      <p:boldItalic r:id="rId21"/>
    </p:embeddedFont>
    <p:embeddedFont>
      <p:font typeface="Roboto Mono Medium" panose="020F0502020204030204" pitchFamily="3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AD188F-7FA0-1C49-B757-80342ECA2335}" v="1" dt="2024-12-12T20:48:12.242"/>
  </p1510:revLst>
</p1510:revInfo>
</file>

<file path=ppt/tableStyles.xml><?xml version="1.0" encoding="utf-8"?>
<a:tblStyleLst xmlns:a="http://schemas.openxmlformats.org/drawingml/2006/main" def="{3816D550-F08F-4480-9878-08D45FC6B3E0}">
  <a:tblStyle styleId="{3816D550-F08F-4480-9878-08D45FC6B3E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4743"/>
  </p:normalViewPr>
  <p:slideViewPr>
    <p:cSldViewPr snapToGrid="0">
      <p:cViewPr varScale="1">
        <p:scale>
          <a:sx n="89" d="100"/>
          <a:sy n="89" d="100"/>
        </p:scale>
        <p:origin x="184" y="148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font" Target="fonts/font14.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font" Target="fonts/font13.fntdata"/><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font" Target="fonts/font12.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8.fntdata"/><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font" Target="fonts/font11.fntdata"/><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iley Banack" userId="df58c6bd-3e89-4835-b83d-a52c76bdafc9" providerId="ADAL" clId="{1A1B7434-96F9-104A-A97D-7820C57A8AC4}"/>
    <pc:docChg chg="undo custSel addSld delSld modSld">
      <pc:chgData name="Hailey Banack" userId="df58c6bd-3e89-4835-b83d-a52c76bdafc9" providerId="ADAL" clId="{1A1B7434-96F9-104A-A97D-7820C57A8AC4}" dt="2024-10-24T15:13:12.001" v="1431" actId="20577"/>
      <pc:docMkLst>
        <pc:docMk/>
      </pc:docMkLst>
      <pc:sldChg chg="modSp mod">
        <pc:chgData name="Hailey Banack" userId="df58c6bd-3e89-4835-b83d-a52c76bdafc9" providerId="ADAL" clId="{1A1B7434-96F9-104A-A97D-7820C57A8AC4}" dt="2024-10-23T20:02:18.421" v="20" actId="20577"/>
        <pc:sldMkLst>
          <pc:docMk/>
          <pc:sldMk cId="0" sldId="256"/>
        </pc:sldMkLst>
        <pc:spChg chg="mod">
          <ac:chgData name="Hailey Banack" userId="df58c6bd-3e89-4835-b83d-a52c76bdafc9" providerId="ADAL" clId="{1A1B7434-96F9-104A-A97D-7820C57A8AC4}" dt="2024-10-23T20:02:18.421" v="20" actId="20577"/>
          <ac:spMkLst>
            <pc:docMk/>
            <pc:sldMk cId="0" sldId="256"/>
            <ac:spMk id="5" creationId="{6E551378-DE19-955F-700C-755DD5B1BBDC}"/>
          </ac:spMkLst>
        </pc:spChg>
        <pc:spChg chg="mod">
          <ac:chgData name="Hailey Banack" userId="df58c6bd-3e89-4835-b83d-a52c76bdafc9" providerId="ADAL" clId="{1A1B7434-96F9-104A-A97D-7820C57A8AC4}" dt="2024-10-23T20:02:15.514" v="18" actId="20577"/>
          <ac:spMkLst>
            <pc:docMk/>
            <pc:sldMk cId="0" sldId="256"/>
            <ac:spMk id="309" creationId="{00000000-0000-0000-0000-000000000000}"/>
          </ac:spMkLst>
        </pc:spChg>
      </pc:sldChg>
      <pc:sldChg chg="addSp delSp modSp mod delAnim modAnim">
        <pc:chgData name="Hailey Banack" userId="df58c6bd-3e89-4835-b83d-a52c76bdafc9" providerId="ADAL" clId="{1A1B7434-96F9-104A-A97D-7820C57A8AC4}" dt="2024-10-24T14:04:21.523" v="538" actId="1076"/>
        <pc:sldMkLst>
          <pc:docMk/>
          <pc:sldMk cId="0" sldId="258"/>
        </pc:sldMkLst>
        <pc:spChg chg="del">
          <ac:chgData name="Hailey Banack" userId="df58c6bd-3e89-4835-b83d-a52c76bdafc9" providerId="ADAL" clId="{1A1B7434-96F9-104A-A97D-7820C57A8AC4}" dt="2024-10-24T13:44:55.052" v="512" actId="478"/>
          <ac:spMkLst>
            <pc:docMk/>
            <pc:sldMk cId="0" sldId="258"/>
            <ac:spMk id="6" creationId="{8422BDB9-2CFF-5B6D-1BA5-5D1F8484A9C8}"/>
          </ac:spMkLst>
        </pc:spChg>
        <pc:spChg chg="mod">
          <ac:chgData name="Hailey Banack" userId="df58c6bd-3e89-4835-b83d-a52c76bdafc9" providerId="ADAL" clId="{1A1B7434-96F9-104A-A97D-7820C57A8AC4}" dt="2024-10-24T13:42:29.256" v="268" actId="14100"/>
          <ac:spMkLst>
            <pc:docMk/>
            <pc:sldMk cId="0" sldId="258"/>
            <ac:spMk id="7" creationId="{A90CA965-0EA5-79F4-87DA-79DAD3827EAF}"/>
          </ac:spMkLst>
        </pc:spChg>
        <pc:spChg chg="add mod">
          <ac:chgData name="Hailey Banack" userId="df58c6bd-3e89-4835-b83d-a52c76bdafc9" providerId="ADAL" clId="{1A1B7434-96F9-104A-A97D-7820C57A8AC4}" dt="2024-10-24T14:04:21.523" v="538" actId="1076"/>
          <ac:spMkLst>
            <pc:docMk/>
            <pc:sldMk cId="0" sldId="258"/>
            <ac:spMk id="10" creationId="{DF5E6799-7562-6E3C-2C79-D01B5069AE3E}"/>
          </ac:spMkLst>
        </pc:spChg>
        <pc:spChg chg="del">
          <ac:chgData name="Hailey Banack" userId="df58c6bd-3e89-4835-b83d-a52c76bdafc9" providerId="ADAL" clId="{1A1B7434-96F9-104A-A97D-7820C57A8AC4}" dt="2024-10-24T13:44:50.042" v="508" actId="478"/>
          <ac:spMkLst>
            <pc:docMk/>
            <pc:sldMk cId="0" sldId="258"/>
            <ac:spMk id="17" creationId="{1E52DE4F-2864-E34E-4C43-A2DE95E32AAC}"/>
          </ac:spMkLst>
        </pc:spChg>
        <pc:spChg chg="mod">
          <ac:chgData name="Hailey Banack" userId="df58c6bd-3e89-4835-b83d-a52c76bdafc9" providerId="ADAL" clId="{1A1B7434-96F9-104A-A97D-7820C57A8AC4}" dt="2024-10-24T13:44:46.587" v="506" actId="1076"/>
          <ac:spMkLst>
            <pc:docMk/>
            <pc:sldMk cId="0" sldId="258"/>
            <ac:spMk id="19" creationId="{7CFFE5AE-207A-1684-6FEE-6F27B8D518BF}"/>
          </ac:spMkLst>
        </pc:spChg>
        <pc:spChg chg="del mod">
          <ac:chgData name="Hailey Banack" userId="df58c6bd-3e89-4835-b83d-a52c76bdafc9" providerId="ADAL" clId="{1A1B7434-96F9-104A-A97D-7820C57A8AC4}" dt="2024-10-24T13:44:52.623" v="510" actId="478"/>
          <ac:spMkLst>
            <pc:docMk/>
            <pc:sldMk cId="0" sldId="258"/>
            <ac:spMk id="330" creationId="{00000000-0000-0000-0000-000000000000}"/>
          </ac:spMkLst>
        </pc:spChg>
        <pc:picChg chg="add mod">
          <ac:chgData name="Hailey Banack" userId="df58c6bd-3e89-4835-b83d-a52c76bdafc9" providerId="ADAL" clId="{1A1B7434-96F9-104A-A97D-7820C57A8AC4}" dt="2024-10-24T13:44:43.843" v="505" actId="1076"/>
          <ac:picMkLst>
            <pc:docMk/>
            <pc:sldMk cId="0" sldId="258"/>
            <ac:picMk id="2" creationId="{E199C678-113E-1CAC-5D74-B8031EC00AD1}"/>
          </ac:picMkLst>
        </pc:picChg>
        <pc:picChg chg="add mod">
          <ac:chgData name="Hailey Banack" userId="df58c6bd-3e89-4835-b83d-a52c76bdafc9" providerId="ADAL" clId="{1A1B7434-96F9-104A-A97D-7820C57A8AC4}" dt="2024-10-24T13:45:08.356" v="516" actId="1076"/>
          <ac:picMkLst>
            <pc:docMk/>
            <pc:sldMk cId="0" sldId="258"/>
            <ac:picMk id="3" creationId="{A63D66A3-5C77-D659-AF04-46769D7042A6}"/>
          </ac:picMkLst>
        </pc:picChg>
        <pc:picChg chg="add mod">
          <ac:chgData name="Hailey Banack" userId="df58c6bd-3e89-4835-b83d-a52c76bdafc9" providerId="ADAL" clId="{1A1B7434-96F9-104A-A97D-7820C57A8AC4}" dt="2024-10-24T13:45:05.913" v="515" actId="1076"/>
          <ac:picMkLst>
            <pc:docMk/>
            <pc:sldMk cId="0" sldId="258"/>
            <ac:picMk id="4" creationId="{70E12F0A-7AAA-0F1D-0846-0C654239249D}"/>
          </ac:picMkLst>
        </pc:picChg>
        <pc:picChg chg="add del mod">
          <ac:chgData name="Hailey Banack" userId="df58c6bd-3e89-4835-b83d-a52c76bdafc9" providerId="ADAL" clId="{1A1B7434-96F9-104A-A97D-7820C57A8AC4}" dt="2024-10-24T13:49:27.996" v="521" actId="478"/>
          <ac:picMkLst>
            <pc:docMk/>
            <pc:sldMk cId="0" sldId="258"/>
            <ac:picMk id="5" creationId="{E0E48373-2751-8BB7-000C-4373E74224F6}"/>
          </ac:picMkLst>
        </pc:picChg>
        <pc:picChg chg="add del mod">
          <ac:chgData name="Hailey Banack" userId="df58c6bd-3e89-4835-b83d-a52c76bdafc9" providerId="ADAL" clId="{1A1B7434-96F9-104A-A97D-7820C57A8AC4}" dt="2024-10-24T13:50:00.130" v="532" actId="478"/>
          <ac:picMkLst>
            <pc:docMk/>
            <pc:sldMk cId="0" sldId="258"/>
            <ac:picMk id="8" creationId="{6B4EB8A3-95FE-48DD-DB33-30F4AECAF41B}"/>
          </ac:picMkLst>
        </pc:picChg>
        <pc:picChg chg="add del mod">
          <ac:chgData name="Hailey Banack" userId="df58c6bd-3e89-4835-b83d-a52c76bdafc9" providerId="ADAL" clId="{1A1B7434-96F9-104A-A97D-7820C57A8AC4}" dt="2024-10-24T13:49:42.492" v="525" actId="478"/>
          <ac:picMkLst>
            <pc:docMk/>
            <pc:sldMk cId="0" sldId="258"/>
            <ac:picMk id="9" creationId="{DE1FF623-D039-62D7-E7AA-568D269CEBBB}"/>
          </ac:picMkLst>
        </pc:picChg>
        <pc:picChg chg="add mod">
          <ac:chgData name="Hailey Banack" userId="df58c6bd-3e89-4835-b83d-a52c76bdafc9" providerId="ADAL" clId="{1A1B7434-96F9-104A-A97D-7820C57A8AC4}" dt="2024-10-24T13:50:05.116" v="535" actId="14100"/>
          <ac:picMkLst>
            <pc:docMk/>
            <pc:sldMk cId="0" sldId="258"/>
            <ac:picMk id="11" creationId="{19907257-6AB6-4B2C-5ADF-B674BCB15484}"/>
          </ac:picMkLst>
        </pc:picChg>
        <pc:picChg chg="del">
          <ac:chgData name="Hailey Banack" userId="df58c6bd-3e89-4835-b83d-a52c76bdafc9" providerId="ADAL" clId="{1A1B7434-96F9-104A-A97D-7820C57A8AC4}" dt="2024-10-24T13:44:49.234" v="507" actId="478"/>
          <ac:picMkLst>
            <pc:docMk/>
            <pc:sldMk cId="0" sldId="258"/>
            <ac:picMk id="13" creationId="{C805A5B0-D50D-3797-E97A-0454C2595872}"/>
          </ac:picMkLst>
        </pc:picChg>
        <pc:picChg chg="del">
          <ac:chgData name="Hailey Banack" userId="df58c6bd-3e89-4835-b83d-a52c76bdafc9" providerId="ADAL" clId="{1A1B7434-96F9-104A-A97D-7820C57A8AC4}" dt="2024-10-24T13:44:50.585" v="509" actId="478"/>
          <ac:picMkLst>
            <pc:docMk/>
            <pc:sldMk cId="0" sldId="258"/>
            <ac:picMk id="16" creationId="{BB1E9A1C-1C81-330E-9A7A-2234ABD731BF}"/>
          </ac:picMkLst>
        </pc:picChg>
        <pc:picChg chg="del">
          <ac:chgData name="Hailey Banack" userId="df58c6bd-3e89-4835-b83d-a52c76bdafc9" providerId="ADAL" clId="{1A1B7434-96F9-104A-A97D-7820C57A8AC4}" dt="2024-10-24T13:44:53.399" v="511" actId="478"/>
          <ac:picMkLst>
            <pc:docMk/>
            <pc:sldMk cId="0" sldId="258"/>
            <ac:picMk id="18" creationId="{73802249-7C92-9416-CFE6-109BCAA48012}"/>
          </ac:picMkLst>
        </pc:picChg>
      </pc:sldChg>
      <pc:sldChg chg="modSp">
        <pc:chgData name="Hailey Banack" userId="df58c6bd-3e89-4835-b83d-a52c76bdafc9" providerId="ADAL" clId="{1A1B7434-96F9-104A-A97D-7820C57A8AC4}" dt="2024-10-24T13:34:02.716" v="122" actId="20577"/>
        <pc:sldMkLst>
          <pc:docMk/>
          <pc:sldMk cId="0" sldId="259"/>
        </pc:sldMkLst>
        <pc:spChg chg="mod">
          <ac:chgData name="Hailey Banack" userId="df58c6bd-3e89-4835-b83d-a52c76bdafc9" providerId="ADAL" clId="{1A1B7434-96F9-104A-A97D-7820C57A8AC4}" dt="2024-10-24T13:34:02.716" v="122" actId="20577"/>
          <ac:spMkLst>
            <pc:docMk/>
            <pc:sldMk cId="0" sldId="259"/>
            <ac:spMk id="343" creationId="{00000000-0000-0000-0000-000000000000}"/>
          </ac:spMkLst>
        </pc:spChg>
      </pc:sldChg>
      <pc:sldChg chg="addSp delSp modSp mod delAnim">
        <pc:chgData name="Hailey Banack" userId="df58c6bd-3e89-4835-b83d-a52c76bdafc9" providerId="ADAL" clId="{1A1B7434-96F9-104A-A97D-7820C57A8AC4}" dt="2024-10-24T13:33:45.592" v="120" actId="14100"/>
        <pc:sldMkLst>
          <pc:docMk/>
          <pc:sldMk cId="0" sldId="261"/>
        </pc:sldMkLst>
        <pc:spChg chg="add mod">
          <ac:chgData name="Hailey Banack" userId="df58c6bd-3e89-4835-b83d-a52c76bdafc9" providerId="ADAL" clId="{1A1B7434-96F9-104A-A97D-7820C57A8AC4}" dt="2024-10-24T13:33:45.592" v="120" actId="14100"/>
          <ac:spMkLst>
            <pc:docMk/>
            <pc:sldMk cId="0" sldId="261"/>
            <ac:spMk id="4" creationId="{0CAB4224-E412-0571-ABD5-A39634102E3D}"/>
          </ac:spMkLst>
        </pc:spChg>
        <pc:spChg chg="del">
          <ac:chgData name="Hailey Banack" userId="df58c6bd-3e89-4835-b83d-a52c76bdafc9" providerId="ADAL" clId="{1A1B7434-96F9-104A-A97D-7820C57A8AC4}" dt="2024-10-24T13:32:27.231" v="112" actId="478"/>
          <ac:spMkLst>
            <pc:docMk/>
            <pc:sldMk cId="0" sldId="261"/>
            <ac:spMk id="365" creationId="{00000000-0000-0000-0000-000000000000}"/>
          </ac:spMkLst>
        </pc:spChg>
        <pc:spChg chg="mod">
          <ac:chgData name="Hailey Banack" userId="df58c6bd-3e89-4835-b83d-a52c76bdafc9" providerId="ADAL" clId="{1A1B7434-96F9-104A-A97D-7820C57A8AC4}" dt="2024-10-23T20:02:41.827" v="111" actId="403"/>
          <ac:spMkLst>
            <pc:docMk/>
            <pc:sldMk cId="0" sldId="261"/>
            <ac:spMk id="366" creationId="{00000000-0000-0000-0000-000000000000}"/>
          </ac:spMkLst>
        </pc:spChg>
      </pc:sldChg>
      <pc:sldChg chg="addSp delSp modSp mod">
        <pc:chgData name="Hailey Banack" userId="df58c6bd-3e89-4835-b83d-a52c76bdafc9" providerId="ADAL" clId="{1A1B7434-96F9-104A-A97D-7820C57A8AC4}" dt="2024-10-24T15:09:50.049" v="1407" actId="21"/>
        <pc:sldMkLst>
          <pc:docMk/>
          <pc:sldMk cId="0" sldId="262"/>
        </pc:sldMkLst>
        <pc:spChg chg="add del">
          <ac:chgData name="Hailey Banack" userId="df58c6bd-3e89-4835-b83d-a52c76bdafc9" providerId="ADAL" clId="{1A1B7434-96F9-104A-A97D-7820C57A8AC4}" dt="2024-10-24T15:09:46.790" v="1406" actId="22"/>
          <ac:spMkLst>
            <pc:docMk/>
            <pc:sldMk cId="0" sldId="262"/>
            <ac:spMk id="3" creationId="{EF25E754-3F2A-5F4D-A3C7-340C3D4247EA}"/>
          </ac:spMkLst>
        </pc:spChg>
        <pc:spChg chg="mod">
          <ac:chgData name="Hailey Banack" userId="df58c6bd-3e89-4835-b83d-a52c76bdafc9" providerId="ADAL" clId="{1A1B7434-96F9-104A-A97D-7820C57A8AC4}" dt="2024-10-24T15:09:50.049" v="1407" actId="21"/>
          <ac:spMkLst>
            <pc:docMk/>
            <pc:sldMk cId="0" sldId="262"/>
            <ac:spMk id="375" creationId="{00000000-0000-0000-0000-000000000000}"/>
          </ac:spMkLst>
        </pc:spChg>
      </pc:sldChg>
      <pc:sldChg chg="modSp">
        <pc:chgData name="Hailey Banack" userId="df58c6bd-3e89-4835-b83d-a52c76bdafc9" providerId="ADAL" clId="{1A1B7434-96F9-104A-A97D-7820C57A8AC4}" dt="2024-10-24T15:13:12.001" v="1431" actId="20577"/>
        <pc:sldMkLst>
          <pc:docMk/>
          <pc:sldMk cId="0" sldId="276"/>
        </pc:sldMkLst>
        <pc:spChg chg="mod">
          <ac:chgData name="Hailey Banack" userId="df58c6bd-3e89-4835-b83d-a52c76bdafc9" providerId="ADAL" clId="{1A1B7434-96F9-104A-A97D-7820C57A8AC4}" dt="2024-10-24T15:13:12.001" v="1431" actId="20577"/>
          <ac:spMkLst>
            <pc:docMk/>
            <pc:sldMk cId="0" sldId="276"/>
            <ac:spMk id="656" creationId="{00000000-0000-0000-0000-000000000000}"/>
          </ac:spMkLst>
        </pc:spChg>
      </pc:sldChg>
      <pc:sldChg chg="addSp delSp modSp mod delAnim modAnim">
        <pc:chgData name="Hailey Banack" userId="df58c6bd-3e89-4835-b83d-a52c76bdafc9" providerId="ADAL" clId="{1A1B7434-96F9-104A-A97D-7820C57A8AC4}" dt="2024-10-24T14:15:51.167" v="651" actId="20577"/>
        <pc:sldMkLst>
          <pc:docMk/>
          <pc:sldMk cId="4070054095" sldId="313"/>
        </pc:sldMkLst>
        <pc:spChg chg="mod">
          <ac:chgData name="Hailey Banack" userId="df58c6bd-3e89-4835-b83d-a52c76bdafc9" providerId="ADAL" clId="{1A1B7434-96F9-104A-A97D-7820C57A8AC4}" dt="2024-10-24T14:10:23.561" v="624" actId="1076"/>
          <ac:spMkLst>
            <pc:docMk/>
            <pc:sldMk cId="4070054095" sldId="313"/>
            <ac:spMk id="5" creationId="{1BCC78DA-9387-EA86-726D-86C5BEFBC9E6}"/>
          </ac:spMkLst>
        </pc:spChg>
        <pc:spChg chg="del mod">
          <ac:chgData name="Hailey Banack" userId="df58c6bd-3e89-4835-b83d-a52c76bdafc9" providerId="ADAL" clId="{1A1B7434-96F9-104A-A97D-7820C57A8AC4}" dt="2024-10-24T14:05:31.844" v="575" actId="478"/>
          <ac:spMkLst>
            <pc:docMk/>
            <pc:sldMk cId="4070054095" sldId="313"/>
            <ac:spMk id="7" creationId="{990FF01A-A785-5AE8-2BA6-B330BAA30BC1}"/>
          </ac:spMkLst>
        </pc:spChg>
        <pc:spChg chg="add del mod">
          <ac:chgData name="Hailey Banack" userId="df58c6bd-3e89-4835-b83d-a52c76bdafc9" providerId="ADAL" clId="{1A1B7434-96F9-104A-A97D-7820C57A8AC4}" dt="2024-10-24T14:08:40.255" v="606"/>
          <ac:spMkLst>
            <pc:docMk/>
            <pc:sldMk cId="4070054095" sldId="313"/>
            <ac:spMk id="8" creationId="{975ED36E-9483-40E0-837B-483B63536250}"/>
          </ac:spMkLst>
        </pc:spChg>
        <pc:spChg chg="add del mod">
          <ac:chgData name="Hailey Banack" userId="df58c6bd-3e89-4835-b83d-a52c76bdafc9" providerId="ADAL" clId="{1A1B7434-96F9-104A-A97D-7820C57A8AC4}" dt="2024-10-24T14:09:11.983" v="616" actId="478"/>
          <ac:spMkLst>
            <pc:docMk/>
            <pc:sldMk cId="4070054095" sldId="313"/>
            <ac:spMk id="9" creationId="{86E36B2B-D572-A906-AC34-329BC0EC5FF2}"/>
          </ac:spMkLst>
        </pc:spChg>
        <pc:spChg chg="add mod">
          <ac:chgData name="Hailey Banack" userId="df58c6bd-3e89-4835-b83d-a52c76bdafc9" providerId="ADAL" clId="{1A1B7434-96F9-104A-A97D-7820C57A8AC4}" dt="2024-10-24T14:13:06.762" v="629" actId="1076"/>
          <ac:spMkLst>
            <pc:docMk/>
            <pc:sldMk cId="4070054095" sldId="313"/>
            <ac:spMk id="10" creationId="{7BCDBF82-E53F-BD53-FE24-F4562A38009B}"/>
          </ac:spMkLst>
        </pc:spChg>
        <pc:spChg chg="add mod">
          <ac:chgData name="Hailey Banack" userId="df58c6bd-3e89-4835-b83d-a52c76bdafc9" providerId="ADAL" clId="{1A1B7434-96F9-104A-A97D-7820C57A8AC4}" dt="2024-10-24T14:15:51.167" v="651" actId="20577"/>
          <ac:spMkLst>
            <pc:docMk/>
            <pc:sldMk cId="4070054095" sldId="313"/>
            <ac:spMk id="12" creationId="{72D5A5DB-13A9-7BCF-55A5-3374F0648431}"/>
          </ac:spMkLst>
        </pc:spChg>
        <pc:spChg chg="mod">
          <ac:chgData name="Hailey Banack" userId="df58c6bd-3e89-4835-b83d-a52c76bdafc9" providerId="ADAL" clId="{1A1B7434-96F9-104A-A97D-7820C57A8AC4}" dt="2024-10-24T14:13:12.284" v="630" actId="1076"/>
          <ac:spMkLst>
            <pc:docMk/>
            <pc:sldMk cId="4070054095" sldId="313"/>
            <ac:spMk id="346" creationId="{00000000-0000-0000-0000-000000000000}"/>
          </ac:spMkLst>
        </pc:spChg>
        <pc:picChg chg="add mod">
          <ac:chgData name="Hailey Banack" userId="df58c6bd-3e89-4835-b83d-a52c76bdafc9" providerId="ADAL" clId="{1A1B7434-96F9-104A-A97D-7820C57A8AC4}" dt="2024-10-24T14:13:02.589" v="628" actId="1076"/>
          <ac:picMkLst>
            <pc:docMk/>
            <pc:sldMk cId="4070054095" sldId="313"/>
            <ac:picMk id="2" creationId="{B113498C-B734-6DA4-D03B-0C5D02C42C5E}"/>
          </ac:picMkLst>
        </pc:picChg>
        <pc:picChg chg="add del mod">
          <ac:chgData name="Hailey Banack" userId="df58c6bd-3e89-4835-b83d-a52c76bdafc9" providerId="ADAL" clId="{1A1B7434-96F9-104A-A97D-7820C57A8AC4}" dt="2024-10-24T14:05:53.319" v="586" actId="478"/>
          <ac:picMkLst>
            <pc:docMk/>
            <pc:sldMk cId="4070054095" sldId="313"/>
            <ac:picMk id="3" creationId="{BA519FD3-CD89-A621-F09F-B4B1822C1E26}"/>
          </ac:picMkLst>
        </pc:picChg>
        <pc:picChg chg="add mod">
          <ac:chgData name="Hailey Banack" userId="df58c6bd-3e89-4835-b83d-a52c76bdafc9" providerId="ADAL" clId="{1A1B7434-96F9-104A-A97D-7820C57A8AC4}" dt="2024-10-24T14:10:17.602" v="623" actId="1076"/>
          <ac:picMkLst>
            <pc:docMk/>
            <pc:sldMk cId="4070054095" sldId="313"/>
            <ac:picMk id="4" creationId="{0747B96C-7484-46BB-CE41-DA936B65252D}"/>
          </ac:picMkLst>
        </pc:picChg>
        <pc:picChg chg="del">
          <ac:chgData name="Hailey Banack" userId="df58c6bd-3e89-4835-b83d-a52c76bdafc9" providerId="ADAL" clId="{1A1B7434-96F9-104A-A97D-7820C57A8AC4}" dt="2024-10-24T14:05:28.662" v="573" actId="478"/>
          <ac:picMkLst>
            <pc:docMk/>
            <pc:sldMk cId="4070054095" sldId="313"/>
            <ac:picMk id="6" creationId="{801BCC4E-18CF-8DBC-6DB5-57275C18B98A}"/>
          </ac:picMkLst>
        </pc:picChg>
        <pc:picChg chg="add mod">
          <ac:chgData name="Hailey Banack" userId="df58c6bd-3e89-4835-b83d-a52c76bdafc9" providerId="ADAL" clId="{1A1B7434-96F9-104A-A97D-7820C57A8AC4}" dt="2024-10-24T14:14:29.270" v="634" actId="1076"/>
          <ac:picMkLst>
            <pc:docMk/>
            <pc:sldMk cId="4070054095" sldId="313"/>
            <ac:picMk id="11" creationId="{2823C7B7-A4EB-DEC0-6E5F-2D6A6FE944C0}"/>
          </ac:picMkLst>
        </pc:picChg>
      </pc:sldChg>
      <pc:sldChg chg="del">
        <pc:chgData name="Hailey Banack" userId="df58c6bd-3e89-4835-b83d-a52c76bdafc9" providerId="ADAL" clId="{1A1B7434-96F9-104A-A97D-7820C57A8AC4}" dt="2024-10-24T14:56:54.667" v="1282" actId="2696"/>
        <pc:sldMkLst>
          <pc:docMk/>
          <pc:sldMk cId="4293354222" sldId="314"/>
        </pc:sldMkLst>
      </pc:sldChg>
      <pc:sldChg chg="addSp delSp modSp add mod delAnim modAnim">
        <pc:chgData name="Hailey Banack" userId="df58c6bd-3e89-4835-b83d-a52c76bdafc9" providerId="ADAL" clId="{1A1B7434-96F9-104A-A97D-7820C57A8AC4}" dt="2024-10-24T14:26:19.840" v="694"/>
        <pc:sldMkLst>
          <pc:docMk/>
          <pc:sldMk cId="4041389303" sldId="315"/>
        </pc:sldMkLst>
        <pc:spChg chg="add del mod">
          <ac:chgData name="Hailey Banack" userId="df58c6bd-3e89-4835-b83d-a52c76bdafc9" providerId="ADAL" clId="{1A1B7434-96F9-104A-A97D-7820C57A8AC4}" dt="2024-10-24T14:16:11.201" v="654" actId="478"/>
          <ac:spMkLst>
            <pc:docMk/>
            <pc:sldMk cId="4041389303" sldId="315"/>
            <ac:spMk id="6" creationId="{B4B45045-3BA1-7240-0C4D-E33C5DCBBC86}"/>
          </ac:spMkLst>
        </pc:spChg>
        <pc:spChg chg="del">
          <ac:chgData name="Hailey Banack" userId="df58c6bd-3e89-4835-b83d-a52c76bdafc9" providerId="ADAL" clId="{1A1B7434-96F9-104A-A97D-7820C57A8AC4}" dt="2024-10-24T14:16:09.560" v="653" actId="478"/>
          <ac:spMkLst>
            <pc:docMk/>
            <pc:sldMk cId="4041389303" sldId="315"/>
            <ac:spMk id="7" creationId="{A90CA965-0EA5-79F4-87DA-79DAD3827EAF}"/>
          </ac:spMkLst>
        </pc:spChg>
        <pc:spChg chg="add mod">
          <ac:chgData name="Hailey Banack" userId="df58c6bd-3e89-4835-b83d-a52c76bdafc9" providerId="ADAL" clId="{1A1B7434-96F9-104A-A97D-7820C57A8AC4}" dt="2024-10-24T14:26:19.840" v="694"/>
          <ac:spMkLst>
            <pc:docMk/>
            <pc:sldMk cId="4041389303" sldId="315"/>
            <ac:spMk id="9" creationId="{7E8EA870-90DE-2A6D-957A-647D094D532E}"/>
          </ac:spMkLst>
        </pc:spChg>
        <pc:spChg chg="mod">
          <ac:chgData name="Hailey Banack" userId="df58c6bd-3e89-4835-b83d-a52c76bdafc9" providerId="ADAL" clId="{1A1B7434-96F9-104A-A97D-7820C57A8AC4}" dt="2024-10-24T14:17:04.442" v="663" actId="1076"/>
          <ac:spMkLst>
            <pc:docMk/>
            <pc:sldMk cId="4041389303" sldId="315"/>
            <ac:spMk id="10" creationId="{DF5E6799-7562-6E3C-2C79-D01B5069AE3E}"/>
          </ac:spMkLst>
        </pc:spChg>
        <pc:spChg chg="del">
          <ac:chgData name="Hailey Banack" userId="df58c6bd-3e89-4835-b83d-a52c76bdafc9" providerId="ADAL" clId="{1A1B7434-96F9-104A-A97D-7820C57A8AC4}" dt="2024-10-24T14:16:12.525" v="655" actId="478"/>
          <ac:spMkLst>
            <pc:docMk/>
            <pc:sldMk cId="4041389303" sldId="315"/>
            <ac:spMk id="19" creationId="{7CFFE5AE-207A-1684-6FEE-6F27B8D518BF}"/>
          </ac:spMkLst>
        </pc:spChg>
        <pc:picChg chg="del">
          <ac:chgData name="Hailey Banack" userId="df58c6bd-3e89-4835-b83d-a52c76bdafc9" providerId="ADAL" clId="{1A1B7434-96F9-104A-A97D-7820C57A8AC4}" dt="2024-10-24T14:16:14.383" v="656" actId="478"/>
          <ac:picMkLst>
            <pc:docMk/>
            <pc:sldMk cId="4041389303" sldId="315"/>
            <ac:picMk id="2" creationId="{E199C678-113E-1CAC-5D74-B8031EC00AD1}"/>
          </ac:picMkLst>
        </pc:picChg>
        <pc:picChg chg="del">
          <ac:chgData name="Hailey Banack" userId="df58c6bd-3e89-4835-b83d-a52c76bdafc9" providerId="ADAL" clId="{1A1B7434-96F9-104A-A97D-7820C57A8AC4}" dt="2024-10-24T14:17:59.082" v="670" actId="478"/>
          <ac:picMkLst>
            <pc:docMk/>
            <pc:sldMk cId="4041389303" sldId="315"/>
            <ac:picMk id="3" creationId="{A63D66A3-5C77-D659-AF04-46769D7042A6}"/>
          </ac:picMkLst>
        </pc:picChg>
        <pc:picChg chg="del">
          <ac:chgData name="Hailey Banack" userId="df58c6bd-3e89-4835-b83d-a52c76bdafc9" providerId="ADAL" clId="{1A1B7434-96F9-104A-A97D-7820C57A8AC4}" dt="2024-10-24T14:17:57.642" v="669" actId="478"/>
          <ac:picMkLst>
            <pc:docMk/>
            <pc:sldMk cId="4041389303" sldId="315"/>
            <ac:picMk id="4" creationId="{70E12F0A-7AAA-0F1D-0846-0C654239249D}"/>
          </ac:picMkLst>
        </pc:picChg>
        <pc:picChg chg="add mod">
          <ac:chgData name="Hailey Banack" userId="df58c6bd-3e89-4835-b83d-a52c76bdafc9" providerId="ADAL" clId="{1A1B7434-96F9-104A-A97D-7820C57A8AC4}" dt="2024-10-24T14:17:01.334" v="662" actId="1076"/>
          <ac:picMkLst>
            <pc:docMk/>
            <pc:sldMk cId="4041389303" sldId="315"/>
            <ac:picMk id="8" creationId="{C3A20F85-474C-41A4-5A0F-332A9B1B9A5B}"/>
          </ac:picMkLst>
        </pc:picChg>
        <pc:picChg chg="del">
          <ac:chgData name="Hailey Banack" userId="df58c6bd-3e89-4835-b83d-a52c76bdafc9" providerId="ADAL" clId="{1A1B7434-96F9-104A-A97D-7820C57A8AC4}" dt="2024-10-24T14:17:05.924" v="664" actId="478"/>
          <ac:picMkLst>
            <pc:docMk/>
            <pc:sldMk cId="4041389303" sldId="315"/>
            <ac:picMk id="11" creationId="{19907257-6AB6-4B2C-5ADF-B674BCB15484}"/>
          </ac:picMkLst>
        </pc:picChg>
      </pc:sldChg>
      <pc:sldChg chg="addSp delSp modSp add mod delAnim modAnim">
        <pc:chgData name="Hailey Banack" userId="df58c6bd-3e89-4835-b83d-a52c76bdafc9" providerId="ADAL" clId="{1A1B7434-96F9-104A-A97D-7820C57A8AC4}" dt="2024-10-24T14:54:41.845" v="1277" actId="20577"/>
        <pc:sldMkLst>
          <pc:docMk/>
          <pc:sldMk cId="984545772" sldId="316"/>
        </pc:sldMkLst>
        <pc:spChg chg="add mod">
          <ac:chgData name="Hailey Banack" userId="df58c6bd-3e89-4835-b83d-a52c76bdafc9" providerId="ADAL" clId="{1A1B7434-96F9-104A-A97D-7820C57A8AC4}" dt="2024-10-24T14:42:41.694" v="819" actId="1076"/>
          <ac:spMkLst>
            <pc:docMk/>
            <pc:sldMk cId="984545772" sldId="316"/>
            <ac:spMk id="2" creationId="{AFD93813-8EC4-6B6C-7212-90D961B0AB4B}"/>
          </ac:spMkLst>
        </pc:spChg>
        <pc:spChg chg="add mod">
          <ac:chgData name="Hailey Banack" userId="df58c6bd-3e89-4835-b83d-a52c76bdafc9" providerId="ADAL" clId="{1A1B7434-96F9-104A-A97D-7820C57A8AC4}" dt="2024-10-24T14:41:35.926" v="818" actId="20577"/>
          <ac:spMkLst>
            <pc:docMk/>
            <pc:sldMk cId="984545772" sldId="316"/>
            <ac:spMk id="3" creationId="{5FA41857-9887-589F-EF3D-F05543A5E012}"/>
          </ac:spMkLst>
        </pc:spChg>
        <pc:spChg chg="add mod">
          <ac:chgData name="Hailey Banack" userId="df58c6bd-3e89-4835-b83d-a52c76bdafc9" providerId="ADAL" clId="{1A1B7434-96F9-104A-A97D-7820C57A8AC4}" dt="2024-10-24T14:54:41.845" v="1277" actId="20577"/>
          <ac:spMkLst>
            <pc:docMk/>
            <pc:sldMk cId="984545772" sldId="316"/>
            <ac:spMk id="5" creationId="{FE8AB8FC-CFD1-9DEE-BD59-787929B1E181}"/>
          </ac:spMkLst>
        </pc:spChg>
        <pc:spChg chg="mod">
          <ac:chgData name="Hailey Banack" userId="df58c6bd-3e89-4835-b83d-a52c76bdafc9" providerId="ADAL" clId="{1A1B7434-96F9-104A-A97D-7820C57A8AC4}" dt="2024-10-24T14:43:12.037" v="820" actId="20577"/>
          <ac:spMkLst>
            <pc:docMk/>
            <pc:sldMk cId="984545772" sldId="316"/>
            <ac:spMk id="9" creationId="{7E8EA870-90DE-2A6D-957A-647D094D532E}"/>
          </ac:spMkLst>
        </pc:spChg>
        <pc:spChg chg="del">
          <ac:chgData name="Hailey Banack" userId="df58c6bd-3e89-4835-b83d-a52c76bdafc9" providerId="ADAL" clId="{1A1B7434-96F9-104A-A97D-7820C57A8AC4}" dt="2024-10-24T14:28:00.103" v="696" actId="478"/>
          <ac:spMkLst>
            <pc:docMk/>
            <pc:sldMk cId="984545772" sldId="316"/>
            <ac:spMk id="10" creationId="{DF5E6799-7562-6E3C-2C79-D01B5069AE3E}"/>
          </ac:spMkLst>
        </pc:spChg>
        <pc:picChg chg="add mod">
          <ac:chgData name="Hailey Banack" userId="df58c6bd-3e89-4835-b83d-a52c76bdafc9" providerId="ADAL" clId="{1A1B7434-96F9-104A-A97D-7820C57A8AC4}" dt="2024-10-24T14:53:59.871" v="1271" actId="14100"/>
          <ac:picMkLst>
            <pc:docMk/>
            <pc:sldMk cId="984545772" sldId="316"/>
            <ac:picMk id="4" creationId="{555D9F92-FDC3-B7DF-6FA4-66781BE8B5B2}"/>
          </ac:picMkLst>
        </pc:picChg>
        <pc:picChg chg="del">
          <ac:chgData name="Hailey Banack" userId="df58c6bd-3e89-4835-b83d-a52c76bdafc9" providerId="ADAL" clId="{1A1B7434-96F9-104A-A97D-7820C57A8AC4}" dt="2024-10-24T14:28:00.972" v="697" actId="478"/>
          <ac:picMkLst>
            <pc:docMk/>
            <pc:sldMk cId="984545772" sldId="316"/>
            <ac:picMk id="8" creationId="{C3A20F85-474C-41A4-5A0F-332A9B1B9A5B}"/>
          </ac:picMkLst>
        </pc:picChg>
      </pc:sldChg>
      <pc:sldChg chg="delSp add del mod delAnim">
        <pc:chgData name="Hailey Banack" userId="df58c6bd-3e89-4835-b83d-a52c76bdafc9" providerId="ADAL" clId="{1A1B7434-96F9-104A-A97D-7820C57A8AC4}" dt="2024-10-24T14:56:52.111" v="1281" actId="2696"/>
        <pc:sldMkLst>
          <pc:docMk/>
          <pc:sldMk cId="3022791644" sldId="317"/>
        </pc:sldMkLst>
        <pc:spChg chg="del">
          <ac:chgData name="Hailey Banack" userId="df58c6bd-3e89-4835-b83d-a52c76bdafc9" providerId="ADAL" clId="{1A1B7434-96F9-104A-A97D-7820C57A8AC4}" dt="2024-10-24T14:56:37.492" v="1280" actId="478"/>
          <ac:spMkLst>
            <pc:docMk/>
            <pc:sldMk cId="3022791644" sldId="317"/>
            <ac:spMk id="2" creationId="{AFD93813-8EC4-6B6C-7212-90D961B0AB4B}"/>
          </ac:spMkLst>
        </pc:spChg>
        <pc:spChg chg="del">
          <ac:chgData name="Hailey Banack" userId="df58c6bd-3e89-4835-b83d-a52c76bdafc9" providerId="ADAL" clId="{1A1B7434-96F9-104A-A97D-7820C57A8AC4}" dt="2024-10-24T14:56:34.552" v="1279" actId="478"/>
          <ac:spMkLst>
            <pc:docMk/>
            <pc:sldMk cId="3022791644" sldId="317"/>
            <ac:spMk id="3" creationId="{5FA41857-9887-589F-EF3D-F05543A5E012}"/>
          </ac:spMkLst>
        </pc:spChg>
      </pc:sldChg>
      <pc:sldChg chg="addSp modSp add mod">
        <pc:chgData name="Hailey Banack" userId="df58c6bd-3e89-4835-b83d-a52c76bdafc9" providerId="ADAL" clId="{1A1B7434-96F9-104A-A97D-7820C57A8AC4}" dt="2024-10-24T15:08:29.702" v="1398" actId="1076"/>
        <pc:sldMkLst>
          <pc:docMk/>
          <pc:sldMk cId="3083815969" sldId="317"/>
        </pc:sldMkLst>
        <pc:spChg chg="mod">
          <ac:chgData name="Hailey Banack" userId="df58c6bd-3e89-4835-b83d-a52c76bdafc9" providerId="ADAL" clId="{1A1B7434-96F9-104A-A97D-7820C57A8AC4}" dt="2024-10-24T15:07:57.610" v="1386" actId="1076"/>
          <ac:spMkLst>
            <pc:docMk/>
            <pc:sldMk cId="3083815969" sldId="317"/>
            <ac:spMk id="375" creationId="{00000000-0000-0000-0000-000000000000}"/>
          </ac:spMkLst>
        </pc:spChg>
        <pc:spChg chg="mod">
          <ac:chgData name="Hailey Banack" userId="df58c6bd-3e89-4835-b83d-a52c76bdafc9" providerId="ADAL" clId="{1A1B7434-96F9-104A-A97D-7820C57A8AC4}" dt="2024-10-24T14:57:24.835" v="1343" actId="20577"/>
          <ac:spMkLst>
            <pc:docMk/>
            <pc:sldMk cId="3083815969" sldId="317"/>
            <ac:spMk id="376" creationId="{00000000-0000-0000-0000-000000000000}"/>
          </ac:spMkLst>
        </pc:spChg>
        <pc:picChg chg="add mod">
          <ac:chgData name="Hailey Banack" userId="df58c6bd-3e89-4835-b83d-a52c76bdafc9" providerId="ADAL" clId="{1A1B7434-96F9-104A-A97D-7820C57A8AC4}" dt="2024-10-24T15:08:13.709" v="1390" actId="14100"/>
          <ac:picMkLst>
            <pc:docMk/>
            <pc:sldMk cId="3083815969" sldId="317"/>
            <ac:picMk id="2" creationId="{5FD6FF37-682A-47E2-7309-AD46E415C397}"/>
          </ac:picMkLst>
        </pc:picChg>
        <pc:picChg chg="add mod">
          <ac:chgData name="Hailey Banack" userId="df58c6bd-3e89-4835-b83d-a52c76bdafc9" providerId="ADAL" clId="{1A1B7434-96F9-104A-A97D-7820C57A8AC4}" dt="2024-10-24T15:08:29.702" v="1398" actId="1076"/>
          <ac:picMkLst>
            <pc:docMk/>
            <pc:sldMk cId="3083815969" sldId="317"/>
            <ac:picMk id="3" creationId="{2A006D99-217A-9F27-16FC-607D29BCF693}"/>
          </ac:picMkLst>
        </pc:picChg>
        <pc:picChg chg="add mod">
          <ac:chgData name="Hailey Banack" userId="df58c6bd-3e89-4835-b83d-a52c76bdafc9" providerId="ADAL" clId="{1A1B7434-96F9-104A-A97D-7820C57A8AC4}" dt="2024-10-24T15:08:26.833" v="1397" actId="1076"/>
          <ac:picMkLst>
            <pc:docMk/>
            <pc:sldMk cId="3083815969" sldId="317"/>
            <ac:picMk id="4" creationId="{38BBBAC9-1A51-9BE8-F3A8-968826D65F4A}"/>
          </ac:picMkLst>
        </pc:picChg>
        <pc:picChg chg="add mod">
          <ac:chgData name="Hailey Banack" userId="df58c6bd-3e89-4835-b83d-a52c76bdafc9" providerId="ADAL" clId="{1A1B7434-96F9-104A-A97D-7820C57A8AC4}" dt="2024-10-24T15:08:24.217" v="1396" actId="1076"/>
          <ac:picMkLst>
            <pc:docMk/>
            <pc:sldMk cId="3083815969" sldId="317"/>
            <ac:picMk id="5" creationId="{C475991E-7A47-402C-9D62-A83FFEB26D49}"/>
          </ac:picMkLst>
        </pc:picChg>
        <pc:picChg chg="add mod">
          <ac:chgData name="Hailey Banack" userId="df58c6bd-3e89-4835-b83d-a52c76bdafc9" providerId="ADAL" clId="{1A1B7434-96F9-104A-A97D-7820C57A8AC4}" dt="2024-10-24T15:08:21.513" v="1395" actId="1076"/>
          <ac:picMkLst>
            <pc:docMk/>
            <pc:sldMk cId="3083815969" sldId="317"/>
            <ac:picMk id="6" creationId="{0A260F75-D949-52B1-4057-D698DCE248E0}"/>
          </ac:picMkLst>
        </pc:picChg>
      </pc:sldChg>
      <pc:sldChg chg="modSp add mod">
        <pc:chgData name="Hailey Banack" userId="df58c6bd-3e89-4835-b83d-a52c76bdafc9" providerId="ADAL" clId="{1A1B7434-96F9-104A-A97D-7820C57A8AC4}" dt="2024-10-24T15:10:09.055" v="1411" actId="1076"/>
        <pc:sldMkLst>
          <pc:docMk/>
          <pc:sldMk cId="896762470" sldId="318"/>
        </pc:sldMkLst>
        <pc:spChg chg="mod">
          <ac:chgData name="Hailey Banack" userId="df58c6bd-3e89-4835-b83d-a52c76bdafc9" providerId="ADAL" clId="{1A1B7434-96F9-104A-A97D-7820C57A8AC4}" dt="2024-10-24T15:10:09.055" v="1411" actId="1076"/>
          <ac:spMkLst>
            <pc:docMk/>
            <pc:sldMk cId="896762470" sldId="318"/>
            <ac:spMk id="375" creationId="{00000000-0000-0000-0000-000000000000}"/>
          </ac:spMkLst>
        </pc:spChg>
      </pc:sldChg>
    </pc:docChg>
  </pc:docChgLst>
  <pc:docChgLst>
    <pc:chgData name="Hailey Banack" userId="df58c6bd-3e89-4835-b83d-a52c76bdafc9" providerId="ADAL" clId="{310C6EEF-5864-714A-A104-F45CA74364D0}"/>
    <pc:docChg chg="undo custSel addSld delSld modSld">
      <pc:chgData name="Hailey Banack" userId="df58c6bd-3e89-4835-b83d-a52c76bdafc9" providerId="ADAL" clId="{310C6EEF-5864-714A-A104-F45CA74364D0}" dt="2024-10-24T18:02:53.175" v="718" actId="255"/>
      <pc:docMkLst>
        <pc:docMk/>
      </pc:docMkLst>
      <pc:sldChg chg="modSp mod">
        <pc:chgData name="Hailey Banack" userId="df58c6bd-3e89-4835-b83d-a52c76bdafc9" providerId="ADAL" clId="{310C6EEF-5864-714A-A104-F45CA74364D0}" dt="2024-10-24T15:15:07.325" v="22" actId="20577"/>
        <pc:sldMkLst>
          <pc:docMk/>
          <pc:sldMk cId="0" sldId="256"/>
        </pc:sldMkLst>
        <pc:spChg chg="mod">
          <ac:chgData name="Hailey Banack" userId="df58c6bd-3e89-4835-b83d-a52c76bdafc9" providerId="ADAL" clId="{310C6EEF-5864-714A-A104-F45CA74364D0}" dt="2024-10-24T15:14:27.092" v="1" actId="20577"/>
          <ac:spMkLst>
            <pc:docMk/>
            <pc:sldMk cId="0" sldId="256"/>
            <ac:spMk id="5" creationId="{6E551378-DE19-955F-700C-755DD5B1BBDC}"/>
          </ac:spMkLst>
        </pc:spChg>
        <pc:spChg chg="mod">
          <ac:chgData name="Hailey Banack" userId="df58c6bd-3e89-4835-b83d-a52c76bdafc9" providerId="ADAL" clId="{310C6EEF-5864-714A-A104-F45CA74364D0}" dt="2024-10-24T15:15:07.325" v="22" actId="20577"/>
          <ac:spMkLst>
            <pc:docMk/>
            <pc:sldMk cId="0" sldId="256"/>
            <ac:spMk id="309" creationId="{00000000-0000-0000-0000-000000000000}"/>
          </ac:spMkLst>
        </pc:spChg>
      </pc:sldChg>
      <pc:sldChg chg="addSp delSp modSp mod delAnim">
        <pc:chgData name="Hailey Banack" userId="df58c6bd-3e89-4835-b83d-a52c76bdafc9" providerId="ADAL" clId="{310C6EEF-5864-714A-A104-F45CA74364D0}" dt="2024-10-24T15:38:22.712" v="230" actId="20577"/>
        <pc:sldMkLst>
          <pc:docMk/>
          <pc:sldMk cId="0" sldId="258"/>
        </pc:sldMkLst>
        <pc:spChg chg="add mod">
          <ac:chgData name="Hailey Banack" userId="df58c6bd-3e89-4835-b83d-a52c76bdafc9" providerId="ADAL" clId="{310C6EEF-5864-714A-A104-F45CA74364D0}" dt="2024-10-24T15:26:42.303" v="106" actId="20577"/>
          <ac:spMkLst>
            <pc:docMk/>
            <pc:sldMk cId="0" sldId="258"/>
            <ac:spMk id="6" creationId="{C7678CFB-2F14-9D9C-A206-BDA248417BB0}"/>
          </ac:spMkLst>
        </pc:spChg>
        <pc:spChg chg="del">
          <ac:chgData name="Hailey Banack" userId="df58c6bd-3e89-4835-b83d-a52c76bdafc9" providerId="ADAL" clId="{310C6EEF-5864-714A-A104-F45CA74364D0}" dt="2024-10-24T15:25:25.228" v="90" actId="478"/>
          <ac:spMkLst>
            <pc:docMk/>
            <pc:sldMk cId="0" sldId="258"/>
            <ac:spMk id="7" creationId="{A90CA965-0EA5-79F4-87DA-79DAD3827EAF}"/>
          </ac:spMkLst>
        </pc:spChg>
        <pc:spChg chg="del">
          <ac:chgData name="Hailey Banack" userId="df58c6bd-3e89-4835-b83d-a52c76bdafc9" providerId="ADAL" clId="{310C6EEF-5864-714A-A104-F45CA74364D0}" dt="2024-10-24T15:25:30.597" v="94" actId="478"/>
          <ac:spMkLst>
            <pc:docMk/>
            <pc:sldMk cId="0" sldId="258"/>
            <ac:spMk id="10" creationId="{DF5E6799-7562-6E3C-2C79-D01B5069AE3E}"/>
          </ac:spMkLst>
        </pc:spChg>
        <pc:spChg chg="add del">
          <ac:chgData name="Hailey Banack" userId="df58c6bd-3e89-4835-b83d-a52c76bdafc9" providerId="ADAL" clId="{310C6EEF-5864-714A-A104-F45CA74364D0}" dt="2024-10-24T15:27:29.833" v="117" actId="22"/>
          <ac:spMkLst>
            <pc:docMk/>
            <pc:sldMk cId="0" sldId="258"/>
            <ac:spMk id="13" creationId="{4BFE9F13-CD1F-F07D-CE8B-E505AB141430}"/>
          </ac:spMkLst>
        </pc:spChg>
        <pc:spChg chg="add del mod">
          <ac:chgData name="Hailey Banack" userId="df58c6bd-3e89-4835-b83d-a52c76bdafc9" providerId="ADAL" clId="{310C6EEF-5864-714A-A104-F45CA74364D0}" dt="2024-10-24T15:28:15.240" v="121" actId="478"/>
          <ac:spMkLst>
            <pc:docMk/>
            <pc:sldMk cId="0" sldId="258"/>
            <ac:spMk id="15" creationId="{FF9258C4-9A74-714E-C040-06A1D5E80FE9}"/>
          </ac:spMkLst>
        </pc:spChg>
        <pc:spChg chg="add mod">
          <ac:chgData name="Hailey Banack" userId="df58c6bd-3e89-4835-b83d-a52c76bdafc9" providerId="ADAL" clId="{310C6EEF-5864-714A-A104-F45CA74364D0}" dt="2024-10-24T15:32:30.083" v="196" actId="113"/>
          <ac:spMkLst>
            <pc:docMk/>
            <pc:sldMk cId="0" sldId="258"/>
            <ac:spMk id="16" creationId="{4B6529D3-27B3-C374-2E0A-0CF078CC7682}"/>
          </ac:spMkLst>
        </pc:spChg>
        <pc:spChg chg="del">
          <ac:chgData name="Hailey Banack" userId="df58c6bd-3e89-4835-b83d-a52c76bdafc9" providerId="ADAL" clId="{310C6EEF-5864-714A-A104-F45CA74364D0}" dt="2024-10-24T15:25:26.939" v="91" actId="478"/>
          <ac:spMkLst>
            <pc:docMk/>
            <pc:sldMk cId="0" sldId="258"/>
            <ac:spMk id="19" creationId="{7CFFE5AE-207A-1684-6FEE-6F27B8D518BF}"/>
          </ac:spMkLst>
        </pc:spChg>
        <pc:spChg chg="add mod">
          <ac:chgData name="Hailey Banack" userId="df58c6bd-3e89-4835-b83d-a52c76bdafc9" providerId="ADAL" clId="{310C6EEF-5864-714A-A104-F45CA74364D0}" dt="2024-10-24T15:38:22.712" v="230" actId="20577"/>
          <ac:spMkLst>
            <pc:docMk/>
            <pc:sldMk cId="0" sldId="258"/>
            <ac:spMk id="21" creationId="{4EFF545A-12E0-991D-DF01-1B2037A4AF9A}"/>
          </ac:spMkLst>
        </pc:spChg>
        <pc:spChg chg="mod">
          <ac:chgData name="Hailey Banack" userId="df58c6bd-3e89-4835-b83d-a52c76bdafc9" providerId="ADAL" clId="{310C6EEF-5864-714A-A104-F45CA74364D0}" dt="2024-10-24T15:34:14.472" v="218" actId="14100"/>
          <ac:spMkLst>
            <pc:docMk/>
            <pc:sldMk cId="0" sldId="258"/>
            <ac:spMk id="332" creationId="{00000000-0000-0000-0000-000000000000}"/>
          </ac:spMkLst>
        </pc:spChg>
        <pc:picChg chg="del">
          <ac:chgData name="Hailey Banack" userId="df58c6bd-3e89-4835-b83d-a52c76bdafc9" providerId="ADAL" clId="{310C6EEF-5864-714A-A104-F45CA74364D0}" dt="2024-10-24T15:25:27.981" v="92" actId="478"/>
          <ac:picMkLst>
            <pc:docMk/>
            <pc:sldMk cId="0" sldId="258"/>
            <ac:picMk id="2" creationId="{E199C678-113E-1CAC-5D74-B8031EC00AD1}"/>
          </ac:picMkLst>
        </pc:picChg>
        <pc:picChg chg="del">
          <ac:chgData name="Hailey Banack" userId="df58c6bd-3e89-4835-b83d-a52c76bdafc9" providerId="ADAL" clId="{310C6EEF-5864-714A-A104-F45CA74364D0}" dt="2024-10-24T15:33:33.963" v="210" actId="478"/>
          <ac:picMkLst>
            <pc:docMk/>
            <pc:sldMk cId="0" sldId="258"/>
            <ac:picMk id="3" creationId="{A63D66A3-5C77-D659-AF04-46769D7042A6}"/>
          </ac:picMkLst>
        </pc:picChg>
        <pc:picChg chg="del">
          <ac:chgData name="Hailey Banack" userId="df58c6bd-3e89-4835-b83d-a52c76bdafc9" providerId="ADAL" clId="{310C6EEF-5864-714A-A104-F45CA74364D0}" dt="2024-10-24T15:25:31.619" v="95" actId="478"/>
          <ac:picMkLst>
            <pc:docMk/>
            <pc:sldMk cId="0" sldId="258"/>
            <ac:picMk id="4" creationId="{70E12F0A-7AAA-0F1D-0846-0C654239249D}"/>
          </ac:picMkLst>
        </pc:picChg>
        <pc:picChg chg="add mod">
          <ac:chgData name="Hailey Banack" userId="df58c6bd-3e89-4835-b83d-a52c76bdafc9" providerId="ADAL" clId="{310C6EEF-5864-714A-A104-F45CA74364D0}" dt="2024-10-24T15:27:19.828" v="115" actId="1076"/>
          <ac:picMkLst>
            <pc:docMk/>
            <pc:sldMk cId="0" sldId="258"/>
            <ac:picMk id="8" creationId="{77EE5B01-3005-2B01-983A-6619A45BF28B}"/>
          </ac:picMkLst>
        </pc:picChg>
        <pc:picChg chg="add mod">
          <ac:chgData name="Hailey Banack" userId="df58c6bd-3e89-4835-b83d-a52c76bdafc9" providerId="ADAL" clId="{310C6EEF-5864-714A-A104-F45CA74364D0}" dt="2024-10-24T15:33:15.997" v="206" actId="14100"/>
          <ac:picMkLst>
            <pc:docMk/>
            <pc:sldMk cId="0" sldId="258"/>
            <ac:picMk id="9" creationId="{D178B94F-460F-3AD7-ED82-51CEAADCBB87}"/>
          </ac:picMkLst>
        </pc:picChg>
        <pc:picChg chg="del">
          <ac:chgData name="Hailey Banack" userId="df58c6bd-3e89-4835-b83d-a52c76bdafc9" providerId="ADAL" clId="{310C6EEF-5864-714A-A104-F45CA74364D0}" dt="2024-10-24T15:25:28.911" v="93" actId="478"/>
          <ac:picMkLst>
            <pc:docMk/>
            <pc:sldMk cId="0" sldId="258"/>
            <ac:picMk id="11" creationId="{19907257-6AB6-4B2C-5ADF-B674BCB15484}"/>
          </ac:picMkLst>
        </pc:picChg>
        <pc:picChg chg="add del mod">
          <ac:chgData name="Hailey Banack" userId="df58c6bd-3e89-4835-b83d-a52c76bdafc9" providerId="ADAL" clId="{310C6EEF-5864-714A-A104-F45CA74364D0}" dt="2024-10-24T15:33:32.526" v="208" actId="478"/>
          <ac:picMkLst>
            <pc:docMk/>
            <pc:sldMk cId="0" sldId="258"/>
            <ac:picMk id="17" creationId="{B97DA231-C853-5222-C1AD-E155B2F0962A}"/>
          </ac:picMkLst>
        </pc:picChg>
        <pc:picChg chg="add del mod">
          <ac:chgData name="Hailey Banack" userId="df58c6bd-3e89-4835-b83d-a52c76bdafc9" providerId="ADAL" clId="{310C6EEF-5864-714A-A104-F45CA74364D0}" dt="2024-10-24T15:33:33.104" v="209" actId="478"/>
          <ac:picMkLst>
            <pc:docMk/>
            <pc:sldMk cId="0" sldId="258"/>
            <ac:picMk id="18" creationId="{4AF3769D-8FAD-8223-607E-C445ACB8E428}"/>
          </ac:picMkLst>
        </pc:picChg>
        <pc:picChg chg="add mod">
          <ac:chgData name="Hailey Banack" userId="df58c6bd-3e89-4835-b83d-a52c76bdafc9" providerId="ADAL" clId="{310C6EEF-5864-714A-A104-F45CA74364D0}" dt="2024-10-24T15:34:03.815" v="217" actId="1076"/>
          <ac:picMkLst>
            <pc:docMk/>
            <pc:sldMk cId="0" sldId="258"/>
            <ac:picMk id="20" creationId="{5C2F918A-6325-6484-6CB2-47FDA624AA2E}"/>
          </ac:picMkLst>
        </pc:picChg>
      </pc:sldChg>
      <pc:sldChg chg="modSp">
        <pc:chgData name="Hailey Banack" userId="df58c6bd-3e89-4835-b83d-a52c76bdafc9" providerId="ADAL" clId="{310C6EEF-5864-714A-A104-F45CA74364D0}" dt="2024-10-24T15:15:57.307" v="59" actId="20577"/>
        <pc:sldMkLst>
          <pc:docMk/>
          <pc:sldMk cId="0" sldId="259"/>
        </pc:sldMkLst>
        <pc:spChg chg="mod">
          <ac:chgData name="Hailey Banack" userId="df58c6bd-3e89-4835-b83d-a52c76bdafc9" providerId="ADAL" clId="{310C6EEF-5864-714A-A104-F45CA74364D0}" dt="2024-10-24T15:15:57.307" v="59" actId="20577"/>
          <ac:spMkLst>
            <pc:docMk/>
            <pc:sldMk cId="0" sldId="259"/>
            <ac:spMk id="343" creationId="{00000000-0000-0000-0000-000000000000}"/>
          </ac:spMkLst>
        </pc:spChg>
      </pc:sldChg>
      <pc:sldChg chg="modSp mod">
        <pc:chgData name="Hailey Banack" userId="df58c6bd-3e89-4835-b83d-a52c76bdafc9" providerId="ADAL" clId="{310C6EEF-5864-714A-A104-F45CA74364D0}" dt="2024-10-24T15:15:53.704" v="57"/>
        <pc:sldMkLst>
          <pc:docMk/>
          <pc:sldMk cId="0" sldId="261"/>
        </pc:sldMkLst>
        <pc:spChg chg="mod">
          <ac:chgData name="Hailey Banack" userId="df58c6bd-3e89-4835-b83d-a52c76bdafc9" providerId="ADAL" clId="{310C6EEF-5864-714A-A104-F45CA74364D0}" dt="2024-10-24T15:15:53.704" v="57"/>
          <ac:spMkLst>
            <pc:docMk/>
            <pc:sldMk cId="0" sldId="261"/>
            <ac:spMk id="4" creationId="{0CAB4224-E412-0571-ABD5-A39634102E3D}"/>
          </ac:spMkLst>
        </pc:spChg>
        <pc:spChg chg="mod">
          <ac:chgData name="Hailey Banack" userId="df58c6bd-3e89-4835-b83d-a52c76bdafc9" providerId="ADAL" clId="{310C6EEF-5864-714A-A104-F45CA74364D0}" dt="2024-10-24T15:15:43.484" v="55" actId="20577"/>
          <ac:spMkLst>
            <pc:docMk/>
            <pc:sldMk cId="0" sldId="261"/>
            <ac:spMk id="366" creationId="{00000000-0000-0000-0000-000000000000}"/>
          </ac:spMkLst>
        </pc:spChg>
      </pc:sldChg>
      <pc:sldChg chg="del">
        <pc:chgData name="Hailey Banack" userId="df58c6bd-3e89-4835-b83d-a52c76bdafc9" providerId="ADAL" clId="{310C6EEF-5864-714A-A104-F45CA74364D0}" dt="2024-10-24T18:00:36.711" v="647" actId="2696"/>
        <pc:sldMkLst>
          <pc:docMk/>
          <pc:sldMk cId="0" sldId="262"/>
        </pc:sldMkLst>
      </pc:sldChg>
      <pc:sldChg chg="modSp mod">
        <pc:chgData name="Hailey Banack" userId="df58c6bd-3e89-4835-b83d-a52c76bdafc9" providerId="ADAL" clId="{310C6EEF-5864-714A-A104-F45CA74364D0}" dt="2024-10-24T18:02:53.175" v="718" actId="255"/>
        <pc:sldMkLst>
          <pc:docMk/>
          <pc:sldMk cId="0" sldId="276"/>
        </pc:sldMkLst>
        <pc:spChg chg="mod">
          <ac:chgData name="Hailey Banack" userId="df58c6bd-3e89-4835-b83d-a52c76bdafc9" providerId="ADAL" clId="{310C6EEF-5864-714A-A104-F45CA74364D0}" dt="2024-10-24T18:02:53.175" v="718" actId="255"/>
          <ac:spMkLst>
            <pc:docMk/>
            <pc:sldMk cId="0" sldId="276"/>
            <ac:spMk id="656" creationId="{00000000-0000-0000-0000-000000000000}"/>
          </ac:spMkLst>
        </pc:spChg>
      </pc:sldChg>
      <pc:sldChg chg="addSp delSp modSp mod delAnim modAnim">
        <pc:chgData name="Hailey Banack" userId="df58c6bd-3e89-4835-b83d-a52c76bdafc9" providerId="ADAL" clId="{310C6EEF-5864-714A-A104-F45CA74364D0}" dt="2024-10-24T15:42:10.090" v="501" actId="20577"/>
        <pc:sldMkLst>
          <pc:docMk/>
          <pc:sldMk cId="4070054095" sldId="313"/>
        </pc:sldMkLst>
        <pc:spChg chg="add mod">
          <ac:chgData name="Hailey Banack" userId="df58c6bd-3e89-4835-b83d-a52c76bdafc9" providerId="ADAL" clId="{310C6EEF-5864-714A-A104-F45CA74364D0}" dt="2024-10-24T15:42:10.090" v="501" actId="20577"/>
          <ac:spMkLst>
            <pc:docMk/>
            <pc:sldMk cId="4070054095" sldId="313"/>
            <ac:spMk id="3" creationId="{4CB81581-4954-C0C1-E201-B4A150531D12}"/>
          </ac:spMkLst>
        </pc:spChg>
        <pc:spChg chg="del">
          <ac:chgData name="Hailey Banack" userId="df58c6bd-3e89-4835-b83d-a52c76bdafc9" providerId="ADAL" clId="{310C6EEF-5864-714A-A104-F45CA74364D0}" dt="2024-10-24T15:38:43.044" v="231" actId="478"/>
          <ac:spMkLst>
            <pc:docMk/>
            <pc:sldMk cId="4070054095" sldId="313"/>
            <ac:spMk id="5" creationId="{1BCC78DA-9387-EA86-726D-86C5BEFBC9E6}"/>
          </ac:spMkLst>
        </pc:spChg>
        <pc:spChg chg="add mod">
          <ac:chgData name="Hailey Banack" userId="df58c6bd-3e89-4835-b83d-a52c76bdafc9" providerId="ADAL" clId="{310C6EEF-5864-714A-A104-F45CA74364D0}" dt="2024-10-24T15:41:49.758" v="472"/>
          <ac:spMkLst>
            <pc:docMk/>
            <pc:sldMk cId="4070054095" sldId="313"/>
            <ac:spMk id="6" creationId="{FFB48E84-E96A-E158-841F-E6141A450387}"/>
          </ac:spMkLst>
        </pc:spChg>
        <pc:spChg chg="mod">
          <ac:chgData name="Hailey Banack" userId="df58c6bd-3e89-4835-b83d-a52c76bdafc9" providerId="ADAL" clId="{310C6EEF-5864-714A-A104-F45CA74364D0}" dt="2024-10-24T15:40:51.010" v="418" actId="120"/>
          <ac:spMkLst>
            <pc:docMk/>
            <pc:sldMk cId="4070054095" sldId="313"/>
            <ac:spMk id="12" creationId="{72D5A5DB-13A9-7BCF-55A5-3374F0648431}"/>
          </ac:spMkLst>
        </pc:spChg>
        <pc:spChg chg="mod">
          <ac:chgData name="Hailey Banack" userId="df58c6bd-3e89-4835-b83d-a52c76bdafc9" providerId="ADAL" clId="{310C6EEF-5864-714A-A104-F45CA74364D0}" dt="2024-10-24T15:39:21.214" v="249" actId="1076"/>
          <ac:spMkLst>
            <pc:docMk/>
            <pc:sldMk cId="4070054095" sldId="313"/>
            <ac:spMk id="346" creationId="{00000000-0000-0000-0000-000000000000}"/>
          </ac:spMkLst>
        </pc:spChg>
        <pc:picChg chg="del">
          <ac:chgData name="Hailey Banack" userId="df58c6bd-3e89-4835-b83d-a52c76bdafc9" providerId="ADAL" clId="{310C6EEF-5864-714A-A104-F45CA74364D0}" dt="2024-10-24T15:38:44.525" v="233" actId="478"/>
          <ac:picMkLst>
            <pc:docMk/>
            <pc:sldMk cId="4070054095" sldId="313"/>
            <ac:picMk id="2" creationId="{B113498C-B734-6DA4-D03B-0C5D02C42C5E}"/>
          </ac:picMkLst>
        </pc:picChg>
        <pc:picChg chg="del">
          <ac:chgData name="Hailey Banack" userId="df58c6bd-3e89-4835-b83d-a52c76bdafc9" providerId="ADAL" clId="{310C6EEF-5864-714A-A104-F45CA74364D0}" dt="2024-10-24T15:38:43.712" v="232" actId="478"/>
          <ac:picMkLst>
            <pc:docMk/>
            <pc:sldMk cId="4070054095" sldId="313"/>
            <ac:picMk id="4" creationId="{0747B96C-7484-46BB-CE41-DA936B65252D}"/>
          </ac:picMkLst>
        </pc:picChg>
        <pc:picChg chg="del">
          <ac:chgData name="Hailey Banack" userId="df58c6bd-3e89-4835-b83d-a52c76bdafc9" providerId="ADAL" clId="{310C6EEF-5864-714A-A104-F45CA74364D0}" dt="2024-10-24T15:38:46.101" v="234" actId="478"/>
          <ac:picMkLst>
            <pc:docMk/>
            <pc:sldMk cId="4070054095" sldId="313"/>
            <ac:picMk id="11" creationId="{2823C7B7-A4EB-DEC0-6E5F-2D6A6FE944C0}"/>
          </ac:picMkLst>
        </pc:picChg>
      </pc:sldChg>
      <pc:sldChg chg="addSp delSp modSp mod delAnim modAnim modNotesTx">
        <pc:chgData name="Hailey Banack" userId="df58c6bd-3e89-4835-b83d-a52c76bdafc9" providerId="ADAL" clId="{310C6EEF-5864-714A-A104-F45CA74364D0}" dt="2024-10-24T18:00:26.604" v="644" actId="122"/>
        <pc:sldMkLst>
          <pc:docMk/>
          <pc:sldMk cId="4041389303" sldId="315"/>
        </pc:sldMkLst>
        <pc:spChg chg="add del mod">
          <ac:chgData name="Hailey Banack" userId="df58c6bd-3e89-4835-b83d-a52c76bdafc9" providerId="ADAL" clId="{310C6EEF-5864-714A-A104-F45CA74364D0}" dt="2024-10-24T15:44:32.907" v="519"/>
          <ac:spMkLst>
            <pc:docMk/>
            <pc:sldMk cId="4041389303" sldId="315"/>
            <ac:spMk id="2" creationId="{E3F2DD74-16DA-3BF6-5C3D-F99B99B91493}"/>
          </ac:spMkLst>
        </pc:spChg>
        <pc:spChg chg="add mod">
          <ac:chgData name="Hailey Banack" userId="df58c6bd-3e89-4835-b83d-a52c76bdafc9" providerId="ADAL" clId="{310C6EEF-5864-714A-A104-F45CA74364D0}" dt="2024-10-24T15:46:28.717" v="544" actId="1076"/>
          <ac:spMkLst>
            <pc:docMk/>
            <pc:sldMk cId="4041389303" sldId="315"/>
            <ac:spMk id="3" creationId="{C89C58BF-FCEE-F456-7E12-A235DB555E4F}"/>
          </ac:spMkLst>
        </pc:spChg>
        <pc:spChg chg="add mod">
          <ac:chgData name="Hailey Banack" userId="df58c6bd-3e89-4835-b83d-a52c76bdafc9" providerId="ADAL" clId="{310C6EEF-5864-714A-A104-F45CA74364D0}" dt="2024-10-24T15:47:36.920" v="554" actId="14100"/>
          <ac:spMkLst>
            <pc:docMk/>
            <pc:sldMk cId="4041389303" sldId="315"/>
            <ac:spMk id="7" creationId="{C2B0FA74-70F8-9B4F-8D45-DD417AC37DF3}"/>
          </ac:spMkLst>
        </pc:spChg>
        <pc:spChg chg="mod">
          <ac:chgData name="Hailey Banack" userId="df58c6bd-3e89-4835-b83d-a52c76bdafc9" providerId="ADAL" clId="{310C6EEF-5864-714A-A104-F45CA74364D0}" dt="2024-10-24T15:46:25.434" v="543" actId="1076"/>
          <ac:spMkLst>
            <pc:docMk/>
            <pc:sldMk cId="4041389303" sldId="315"/>
            <ac:spMk id="9" creationId="{7E8EA870-90DE-2A6D-957A-647D094D532E}"/>
          </ac:spMkLst>
        </pc:spChg>
        <pc:spChg chg="del">
          <ac:chgData name="Hailey Banack" userId="df58c6bd-3e89-4835-b83d-a52c76bdafc9" providerId="ADAL" clId="{310C6EEF-5864-714A-A104-F45CA74364D0}" dt="2024-10-24T15:42:30.010" v="502" actId="478"/>
          <ac:spMkLst>
            <pc:docMk/>
            <pc:sldMk cId="4041389303" sldId="315"/>
            <ac:spMk id="10" creationId="{DF5E6799-7562-6E3C-2C79-D01B5069AE3E}"/>
          </ac:spMkLst>
        </pc:spChg>
        <pc:spChg chg="add mod">
          <ac:chgData name="Hailey Banack" userId="df58c6bd-3e89-4835-b83d-a52c76bdafc9" providerId="ADAL" clId="{310C6EEF-5864-714A-A104-F45CA74364D0}" dt="2024-10-24T15:49:51.363" v="584" actId="20577"/>
          <ac:spMkLst>
            <pc:docMk/>
            <pc:sldMk cId="4041389303" sldId="315"/>
            <ac:spMk id="11" creationId="{6A8FAD5F-8F6D-8D83-B72B-396DA0A73181}"/>
          </ac:spMkLst>
        </pc:spChg>
        <pc:spChg chg="add mod">
          <ac:chgData name="Hailey Banack" userId="df58c6bd-3e89-4835-b83d-a52c76bdafc9" providerId="ADAL" clId="{310C6EEF-5864-714A-A104-F45CA74364D0}" dt="2024-10-24T18:00:26.604" v="644" actId="122"/>
          <ac:spMkLst>
            <pc:docMk/>
            <pc:sldMk cId="4041389303" sldId="315"/>
            <ac:spMk id="15" creationId="{F0A3144A-69CA-5E2C-DE53-023B117073C6}"/>
          </ac:spMkLst>
        </pc:spChg>
        <pc:spChg chg="mod">
          <ac:chgData name="Hailey Banack" userId="df58c6bd-3e89-4835-b83d-a52c76bdafc9" providerId="ADAL" clId="{310C6EEF-5864-714A-A104-F45CA74364D0}" dt="2024-10-24T15:45:31.360" v="532" actId="21"/>
          <ac:spMkLst>
            <pc:docMk/>
            <pc:sldMk cId="4041389303" sldId="315"/>
            <ac:spMk id="332" creationId="{00000000-0000-0000-0000-000000000000}"/>
          </ac:spMkLst>
        </pc:spChg>
        <pc:picChg chg="add mod">
          <ac:chgData name="Hailey Banack" userId="df58c6bd-3e89-4835-b83d-a52c76bdafc9" providerId="ADAL" clId="{310C6EEF-5864-714A-A104-F45CA74364D0}" dt="2024-10-24T15:45:50.942" v="535" actId="1076"/>
          <ac:picMkLst>
            <pc:docMk/>
            <pc:sldMk cId="4041389303" sldId="315"/>
            <ac:picMk id="4" creationId="{93838465-0E00-FBD5-C0C9-6DF1F0A31FE9}"/>
          </ac:picMkLst>
        </pc:picChg>
        <pc:picChg chg="add mod">
          <ac:chgData name="Hailey Banack" userId="df58c6bd-3e89-4835-b83d-a52c76bdafc9" providerId="ADAL" clId="{310C6EEF-5864-714A-A104-F45CA74364D0}" dt="2024-10-24T15:47:18.309" v="552"/>
          <ac:picMkLst>
            <pc:docMk/>
            <pc:sldMk cId="4041389303" sldId="315"/>
            <ac:picMk id="5" creationId="{F63663BA-CEF9-D42D-AAEB-B98B67583263}"/>
          </ac:picMkLst>
        </pc:picChg>
        <pc:picChg chg="add mod">
          <ac:chgData name="Hailey Banack" userId="df58c6bd-3e89-4835-b83d-a52c76bdafc9" providerId="ADAL" clId="{310C6EEF-5864-714A-A104-F45CA74364D0}" dt="2024-10-24T15:47:13.695" v="551"/>
          <ac:picMkLst>
            <pc:docMk/>
            <pc:sldMk cId="4041389303" sldId="315"/>
            <ac:picMk id="6" creationId="{F0BAF549-9D2E-CD78-0169-0AE22526E96E}"/>
          </ac:picMkLst>
        </pc:picChg>
        <pc:picChg chg="del">
          <ac:chgData name="Hailey Banack" userId="df58c6bd-3e89-4835-b83d-a52c76bdafc9" providerId="ADAL" clId="{310C6EEF-5864-714A-A104-F45CA74364D0}" dt="2024-10-24T15:42:30.847" v="503" actId="478"/>
          <ac:picMkLst>
            <pc:docMk/>
            <pc:sldMk cId="4041389303" sldId="315"/>
            <ac:picMk id="8" creationId="{C3A20F85-474C-41A4-5A0F-332A9B1B9A5B}"/>
          </ac:picMkLst>
        </pc:picChg>
        <pc:picChg chg="add mod">
          <ac:chgData name="Hailey Banack" userId="df58c6bd-3e89-4835-b83d-a52c76bdafc9" providerId="ADAL" clId="{310C6EEF-5864-714A-A104-F45CA74364D0}" dt="2024-10-24T15:50:59.542" v="599" actId="1076"/>
          <ac:picMkLst>
            <pc:docMk/>
            <pc:sldMk cId="4041389303" sldId="315"/>
            <ac:picMk id="12" creationId="{254EB2A7-E3F8-E97B-E5D7-4635939E3DC0}"/>
          </ac:picMkLst>
        </pc:picChg>
        <pc:picChg chg="add mod">
          <ac:chgData name="Hailey Banack" userId="df58c6bd-3e89-4835-b83d-a52c76bdafc9" providerId="ADAL" clId="{310C6EEF-5864-714A-A104-F45CA74364D0}" dt="2024-10-24T15:50:56.113" v="598" actId="1076"/>
          <ac:picMkLst>
            <pc:docMk/>
            <pc:sldMk cId="4041389303" sldId="315"/>
            <ac:picMk id="13" creationId="{D7C6DE15-1416-C633-EB18-3B8C687D28C2}"/>
          </ac:picMkLst>
        </pc:picChg>
        <pc:picChg chg="add mod">
          <ac:chgData name="Hailey Banack" userId="df58c6bd-3e89-4835-b83d-a52c76bdafc9" providerId="ADAL" clId="{310C6EEF-5864-714A-A104-F45CA74364D0}" dt="2024-10-24T17:59:15.551" v="604" actId="1076"/>
          <ac:picMkLst>
            <pc:docMk/>
            <pc:sldMk cId="4041389303" sldId="315"/>
            <ac:picMk id="14" creationId="{ECDB820C-639A-DA73-82F8-5E71BCA32865}"/>
          </ac:picMkLst>
        </pc:picChg>
      </pc:sldChg>
      <pc:sldChg chg="del">
        <pc:chgData name="Hailey Banack" userId="df58c6bd-3e89-4835-b83d-a52c76bdafc9" providerId="ADAL" clId="{310C6EEF-5864-714A-A104-F45CA74364D0}" dt="2024-10-24T18:00:33.099" v="645" actId="2696"/>
        <pc:sldMkLst>
          <pc:docMk/>
          <pc:sldMk cId="984545772" sldId="316"/>
        </pc:sldMkLst>
      </pc:sldChg>
      <pc:sldChg chg="del">
        <pc:chgData name="Hailey Banack" userId="df58c6bd-3e89-4835-b83d-a52c76bdafc9" providerId="ADAL" clId="{310C6EEF-5864-714A-A104-F45CA74364D0}" dt="2024-10-24T18:00:35.143" v="646" actId="2696"/>
        <pc:sldMkLst>
          <pc:docMk/>
          <pc:sldMk cId="3083815969" sldId="317"/>
        </pc:sldMkLst>
      </pc:sldChg>
      <pc:sldChg chg="modSp mod">
        <pc:chgData name="Hailey Banack" userId="df58c6bd-3e89-4835-b83d-a52c76bdafc9" providerId="ADAL" clId="{310C6EEF-5864-714A-A104-F45CA74364D0}" dt="2024-10-24T18:01:18.101" v="660" actId="1076"/>
        <pc:sldMkLst>
          <pc:docMk/>
          <pc:sldMk cId="896762470" sldId="318"/>
        </pc:sldMkLst>
        <pc:spChg chg="mod">
          <ac:chgData name="Hailey Banack" userId="df58c6bd-3e89-4835-b83d-a52c76bdafc9" providerId="ADAL" clId="{310C6EEF-5864-714A-A104-F45CA74364D0}" dt="2024-10-24T18:01:18.101" v="660" actId="1076"/>
          <ac:spMkLst>
            <pc:docMk/>
            <pc:sldMk cId="896762470" sldId="318"/>
            <ac:spMk id="375" creationId="{00000000-0000-0000-0000-000000000000}"/>
          </ac:spMkLst>
        </pc:spChg>
        <pc:spChg chg="mod">
          <ac:chgData name="Hailey Banack" userId="df58c6bd-3e89-4835-b83d-a52c76bdafc9" providerId="ADAL" clId="{310C6EEF-5864-714A-A104-F45CA74364D0}" dt="2024-10-24T18:01:15.608" v="659" actId="1076"/>
          <ac:spMkLst>
            <pc:docMk/>
            <pc:sldMk cId="896762470" sldId="318"/>
            <ac:spMk id="376" creationId="{00000000-0000-0000-0000-000000000000}"/>
          </ac:spMkLst>
        </pc:spChg>
      </pc:sldChg>
      <pc:sldChg chg="addSp delSp modSp add mod delAnim">
        <pc:chgData name="Hailey Banack" userId="df58c6bd-3e89-4835-b83d-a52c76bdafc9" providerId="ADAL" clId="{310C6EEF-5864-714A-A104-F45CA74364D0}" dt="2024-10-24T15:25:19.024" v="89" actId="1076"/>
        <pc:sldMkLst>
          <pc:docMk/>
          <pc:sldMk cId="1718204518" sldId="319"/>
        </pc:sldMkLst>
        <pc:spChg chg="mod">
          <ac:chgData name="Hailey Banack" userId="df58c6bd-3e89-4835-b83d-a52c76bdafc9" providerId="ADAL" clId="{310C6EEF-5864-714A-A104-F45CA74364D0}" dt="2024-10-24T15:23:02.650" v="69"/>
          <ac:spMkLst>
            <pc:docMk/>
            <pc:sldMk cId="1718204518" sldId="319"/>
            <ac:spMk id="8" creationId="{606ACBF3-7F74-C581-22B0-04869AA7E0D0}"/>
          </ac:spMkLst>
        </pc:spChg>
        <pc:spChg chg="mod">
          <ac:chgData name="Hailey Banack" userId="df58c6bd-3e89-4835-b83d-a52c76bdafc9" providerId="ADAL" clId="{310C6EEF-5864-714A-A104-F45CA74364D0}" dt="2024-10-24T15:23:02.650" v="69"/>
          <ac:spMkLst>
            <pc:docMk/>
            <pc:sldMk cId="1718204518" sldId="319"/>
            <ac:spMk id="9" creationId="{7D28B4C5-E102-AC3A-B1E2-DCE799975EB6}"/>
          </ac:spMkLst>
        </pc:spChg>
        <pc:spChg chg="mod">
          <ac:chgData name="Hailey Banack" userId="df58c6bd-3e89-4835-b83d-a52c76bdafc9" providerId="ADAL" clId="{310C6EEF-5864-714A-A104-F45CA74364D0}" dt="2024-10-24T15:23:02.650" v="69"/>
          <ac:spMkLst>
            <pc:docMk/>
            <pc:sldMk cId="1718204518" sldId="319"/>
            <ac:spMk id="10" creationId="{009F7549-06AC-B3A6-FB8B-5CE2A2CF60E0}"/>
          </ac:spMkLst>
        </pc:spChg>
        <pc:spChg chg="mod">
          <ac:chgData name="Hailey Banack" userId="df58c6bd-3e89-4835-b83d-a52c76bdafc9" providerId="ADAL" clId="{310C6EEF-5864-714A-A104-F45CA74364D0}" dt="2024-10-24T15:25:16.635" v="88" actId="1076"/>
          <ac:spMkLst>
            <pc:docMk/>
            <pc:sldMk cId="1718204518" sldId="319"/>
            <ac:spMk id="375" creationId="{00000000-0000-0000-0000-000000000000}"/>
          </ac:spMkLst>
        </pc:spChg>
        <pc:spChg chg="del mod">
          <ac:chgData name="Hailey Banack" userId="df58c6bd-3e89-4835-b83d-a52c76bdafc9" providerId="ADAL" clId="{310C6EEF-5864-714A-A104-F45CA74364D0}" dt="2024-10-24T15:24:26.637" v="75" actId="478"/>
          <ac:spMkLst>
            <pc:docMk/>
            <pc:sldMk cId="1718204518" sldId="319"/>
            <ac:spMk id="376" creationId="{00000000-0000-0000-0000-000000000000}"/>
          </ac:spMkLst>
        </pc:spChg>
        <pc:grpChg chg="add mod">
          <ac:chgData name="Hailey Banack" userId="df58c6bd-3e89-4835-b83d-a52c76bdafc9" providerId="ADAL" clId="{310C6EEF-5864-714A-A104-F45CA74364D0}" dt="2024-10-24T15:25:19.024" v="89" actId="1076"/>
          <ac:grpSpMkLst>
            <pc:docMk/>
            <pc:sldMk cId="1718204518" sldId="319"/>
            <ac:grpSpMk id="7" creationId="{761F9A15-1390-DCE8-84D9-71EFEF801C82}"/>
          </ac:grpSpMkLst>
        </pc:grpChg>
        <pc:picChg chg="del">
          <ac:chgData name="Hailey Banack" userId="df58c6bd-3e89-4835-b83d-a52c76bdafc9" providerId="ADAL" clId="{310C6EEF-5864-714A-A104-F45CA74364D0}" dt="2024-10-24T15:22:59.028" v="64" actId="478"/>
          <ac:picMkLst>
            <pc:docMk/>
            <pc:sldMk cId="1718204518" sldId="319"/>
            <ac:picMk id="2" creationId="{5FD6FF37-682A-47E2-7309-AD46E415C397}"/>
          </ac:picMkLst>
        </pc:picChg>
        <pc:picChg chg="del">
          <ac:chgData name="Hailey Banack" userId="df58c6bd-3e89-4835-b83d-a52c76bdafc9" providerId="ADAL" clId="{310C6EEF-5864-714A-A104-F45CA74364D0}" dt="2024-10-24T15:22:59.633" v="65" actId="478"/>
          <ac:picMkLst>
            <pc:docMk/>
            <pc:sldMk cId="1718204518" sldId="319"/>
            <ac:picMk id="3" creationId="{2A006D99-217A-9F27-16FC-607D29BCF693}"/>
          </ac:picMkLst>
        </pc:picChg>
        <pc:picChg chg="del">
          <ac:chgData name="Hailey Banack" userId="df58c6bd-3e89-4835-b83d-a52c76bdafc9" providerId="ADAL" clId="{310C6EEF-5864-714A-A104-F45CA74364D0}" dt="2024-10-24T15:23:00.353" v="66" actId="478"/>
          <ac:picMkLst>
            <pc:docMk/>
            <pc:sldMk cId="1718204518" sldId="319"/>
            <ac:picMk id="4" creationId="{38BBBAC9-1A51-9BE8-F3A8-968826D65F4A}"/>
          </ac:picMkLst>
        </pc:picChg>
        <pc:picChg chg="del">
          <ac:chgData name="Hailey Banack" userId="df58c6bd-3e89-4835-b83d-a52c76bdafc9" providerId="ADAL" clId="{310C6EEF-5864-714A-A104-F45CA74364D0}" dt="2024-10-24T15:23:00.977" v="67" actId="478"/>
          <ac:picMkLst>
            <pc:docMk/>
            <pc:sldMk cId="1718204518" sldId="319"/>
            <ac:picMk id="5" creationId="{C475991E-7A47-402C-9D62-A83FFEB26D49}"/>
          </ac:picMkLst>
        </pc:picChg>
        <pc:picChg chg="del">
          <ac:chgData name="Hailey Banack" userId="df58c6bd-3e89-4835-b83d-a52c76bdafc9" providerId="ADAL" clId="{310C6EEF-5864-714A-A104-F45CA74364D0}" dt="2024-10-24T15:23:01.552" v="68" actId="478"/>
          <ac:picMkLst>
            <pc:docMk/>
            <pc:sldMk cId="1718204518" sldId="319"/>
            <ac:picMk id="6" creationId="{0A260F75-D949-52B1-4057-D698DCE248E0}"/>
          </ac:picMkLst>
        </pc:picChg>
      </pc:sldChg>
      <pc:sldChg chg="new del">
        <pc:chgData name="Hailey Banack" userId="df58c6bd-3e89-4835-b83d-a52c76bdafc9" providerId="ADAL" clId="{310C6EEF-5864-714A-A104-F45CA74364D0}" dt="2024-10-24T15:20:31.282" v="61" actId="2696"/>
        <pc:sldMkLst>
          <pc:docMk/>
          <pc:sldMk cId="2364591005" sldId="319"/>
        </pc:sldMkLst>
      </pc:sldChg>
    </pc:docChg>
  </pc:docChgLst>
  <pc:docChgLst>
    <pc:chgData name="Hailey Banack" userId="df58c6bd-3e89-4835-b83d-a52c76bdafc9" providerId="ADAL" clId="{C2AD188F-7FA0-1C49-B757-80342ECA2335}"/>
    <pc:docChg chg="modSld">
      <pc:chgData name="Hailey Banack" userId="df58c6bd-3e89-4835-b83d-a52c76bdafc9" providerId="ADAL" clId="{C2AD188F-7FA0-1C49-B757-80342ECA2335}" dt="2024-12-12T20:48:12.242" v="0"/>
      <pc:docMkLst>
        <pc:docMk/>
      </pc:docMkLst>
      <pc:sldChg chg="addSp modSp">
        <pc:chgData name="Hailey Banack" userId="df58c6bd-3e89-4835-b83d-a52c76bdafc9" providerId="ADAL" clId="{C2AD188F-7FA0-1C49-B757-80342ECA2335}" dt="2024-12-12T20:48:12.242" v="0"/>
        <pc:sldMkLst>
          <pc:docMk/>
          <pc:sldMk cId="0" sldId="256"/>
        </pc:sldMkLst>
        <pc:spChg chg="add mod">
          <ac:chgData name="Hailey Banack" userId="df58c6bd-3e89-4835-b83d-a52c76bdafc9" providerId="ADAL" clId="{C2AD188F-7FA0-1C49-B757-80342ECA2335}" dt="2024-12-12T20:48:12.242" v="0"/>
          <ac:spMkLst>
            <pc:docMk/>
            <pc:sldMk cId="0" sldId="256"/>
            <ac:spMk id="6" creationId="{0E2C4034-3819-B356-963C-103F72FDA18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1209571f4d9_0_5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3" name="Google Shape;363;g1209571f4d9_0_5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84866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13741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125383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85085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1"/>
        <p:cNvGrpSpPr/>
        <p:nvPr/>
      </p:nvGrpSpPr>
      <p:grpSpPr>
        <a:xfrm>
          <a:off x="0" y="0"/>
          <a:ext cx="0" cy="0"/>
          <a:chOff x="0" y="0"/>
          <a:chExt cx="0" cy="0"/>
        </a:xfrm>
      </p:grpSpPr>
      <p:sp>
        <p:nvSpPr>
          <p:cNvPr id="652" name="Google Shape;652;g853034354b_0_247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3" name="Google Shape;653;g853034354b_0_247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 name="Google Shape;10;p2"/>
          <p:cNvPicPr preferRelativeResize="0"/>
          <p:nvPr/>
        </p:nvPicPr>
        <p:blipFill rotWithShape="1">
          <a:blip r:embed="rId3">
            <a:alphaModFix/>
          </a:blip>
          <a:srcRect b="61089"/>
          <a:stretch/>
        </p:blipFill>
        <p:spPr>
          <a:xfrm rot="-620881">
            <a:off x="1853551" y="40483"/>
            <a:ext cx="2068426" cy="1772790"/>
          </a:xfrm>
          <a:prstGeom prst="rect">
            <a:avLst/>
          </a:prstGeom>
          <a:noFill/>
          <a:ln>
            <a:noFill/>
          </a:ln>
        </p:spPr>
      </p:pic>
      <p:pic>
        <p:nvPicPr>
          <p:cNvPr id="11" name="Google Shape;11;p2"/>
          <p:cNvPicPr preferRelativeResize="0"/>
          <p:nvPr/>
        </p:nvPicPr>
        <p:blipFill rotWithShape="1">
          <a:blip r:embed="rId4">
            <a:alphaModFix/>
          </a:blip>
          <a:srcRect r="1545" b="6838"/>
          <a:stretch/>
        </p:blipFill>
        <p:spPr>
          <a:xfrm>
            <a:off x="1047887" y="524012"/>
            <a:ext cx="7048226" cy="4102024"/>
          </a:xfrm>
          <a:prstGeom prst="rect">
            <a:avLst/>
          </a:prstGeom>
          <a:noFill/>
          <a:ln>
            <a:noFill/>
          </a:ln>
        </p:spPr>
      </p:pic>
      <p:pic>
        <p:nvPicPr>
          <p:cNvPr id="12" name="Google Shape;12;p2"/>
          <p:cNvPicPr preferRelativeResize="0"/>
          <p:nvPr/>
        </p:nvPicPr>
        <p:blipFill>
          <a:blip r:embed="rId5">
            <a:alphaModFix/>
          </a:blip>
          <a:stretch>
            <a:fillRect/>
          </a:stretch>
        </p:blipFill>
        <p:spPr>
          <a:xfrm>
            <a:off x="1593925" y="2989525"/>
            <a:ext cx="1584774" cy="1852801"/>
          </a:xfrm>
          <a:prstGeom prst="rect">
            <a:avLst/>
          </a:prstGeom>
          <a:noFill/>
          <a:ln>
            <a:noFill/>
          </a:ln>
          <a:effectLst>
            <a:outerShdw blurRad="57150" dist="19050" dir="3300000" algn="bl" rotWithShape="0">
              <a:srgbClr val="000000">
                <a:alpha val="34000"/>
              </a:srgbClr>
            </a:outerShdw>
          </a:effectLst>
        </p:spPr>
      </p:pic>
      <p:sp>
        <p:nvSpPr>
          <p:cNvPr id="13" name="Google Shape;13;p2"/>
          <p:cNvSpPr txBox="1">
            <a:spLocks noGrp="1"/>
          </p:cNvSpPr>
          <p:nvPr>
            <p:ph type="ctrTitle"/>
          </p:nvPr>
        </p:nvSpPr>
        <p:spPr>
          <a:xfrm>
            <a:off x="1532100" y="1728423"/>
            <a:ext cx="6079800" cy="16551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6000"/>
              <a:buNone/>
              <a:defRPr sz="6000"/>
            </a:lvl1pPr>
            <a:lvl2pPr lvl="1" algn="ctr">
              <a:lnSpc>
                <a:spcPct val="80000"/>
              </a:lnSpc>
              <a:spcBef>
                <a:spcPts val="0"/>
              </a:spcBef>
              <a:spcAft>
                <a:spcPts val="0"/>
              </a:spcAft>
              <a:buClr>
                <a:srgbClr val="0B5394"/>
              </a:buClr>
              <a:buSzPts val="6000"/>
              <a:buNone/>
              <a:defRPr sz="6000">
                <a:solidFill>
                  <a:srgbClr val="0B5394"/>
                </a:solidFill>
              </a:defRPr>
            </a:lvl2pPr>
            <a:lvl3pPr lvl="2" algn="ctr">
              <a:lnSpc>
                <a:spcPct val="80000"/>
              </a:lnSpc>
              <a:spcBef>
                <a:spcPts val="0"/>
              </a:spcBef>
              <a:spcAft>
                <a:spcPts val="0"/>
              </a:spcAft>
              <a:buClr>
                <a:srgbClr val="0B5394"/>
              </a:buClr>
              <a:buSzPts val="6000"/>
              <a:buNone/>
              <a:defRPr sz="6000">
                <a:solidFill>
                  <a:srgbClr val="0B5394"/>
                </a:solidFill>
              </a:defRPr>
            </a:lvl3pPr>
            <a:lvl4pPr lvl="3" algn="ctr">
              <a:lnSpc>
                <a:spcPct val="80000"/>
              </a:lnSpc>
              <a:spcBef>
                <a:spcPts val="0"/>
              </a:spcBef>
              <a:spcAft>
                <a:spcPts val="0"/>
              </a:spcAft>
              <a:buClr>
                <a:srgbClr val="0B5394"/>
              </a:buClr>
              <a:buSzPts val="6000"/>
              <a:buNone/>
              <a:defRPr sz="6000">
                <a:solidFill>
                  <a:srgbClr val="0B5394"/>
                </a:solidFill>
              </a:defRPr>
            </a:lvl4pPr>
            <a:lvl5pPr lvl="4" algn="ctr">
              <a:lnSpc>
                <a:spcPct val="80000"/>
              </a:lnSpc>
              <a:spcBef>
                <a:spcPts val="0"/>
              </a:spcBef>
              <a:spcAft>
                <a:spcPts val="0"/>
              </a:spcAft>
              <a:buClr>
                <a:srgbClr val="0B5394"/>
              </a:buClr>
              <a:buSzPts val="6000"/>
              <a:buNone/>
              <a:defRPr sz="6000">
                <a:solidFill>
                  <a:srgbClr val="0B5394"/>
                </a:solidFill>
              </a:defRPr>
            </a:lvl5pPr>
            <a:lvl6pPr lvl="5" algn="ctr">
              <a:lnSpc>
                <a:spcPct val="80000"/>
              </a:lnSpc>
              <a:spcBef>
                <a:spcPts val="0"/>
              </a:spcBef>
              <a:spcAft>
                <a:spcPts val="0"/>
              </a:spcAft>
              <a:buClr>
                <a:srgbClr val="0B5394"/>
              </a:buClr>
              <a:buSzPts val="6000"/>
              <a:buNone/>
              <a:defRPr sz="6000">
                <a:solidFill>
                  <a:srgbClr val="0B5394"/>
                </a:solidFill>
              </a:defRPr>
            </a:lvl6pPr>
            <a:lvl7pPr lvl="6" algn="ctr">
              <a:lnSpc>
                <a:spcPct val="80000"/>
              </a:lnSpc>
              <a:spcBef>
                <a:spcPts val="0"/>
              </a:spcBef>
              <a:spcAft>
                <a:spcPts val="0"/>
              </a:spcAft>
              <a:buClr>
                <a:srgbClr val="0B5394"/>
              </a:buClr>
              <a:buSzPts val="6000"/>
              <a:buNone/>
              <a:defRPr sz="6000">
                <a:solidFill>
                  <a:srgbClr val="0B5394"/>
                </a:solidFill>
              </a:defRPr>
            </a:lvl7pPr>
            <a:lvl8pPr lvl="7" algn="ctr">
              <a:lnSpc>
                <a:spcPct val="80000"/>
              </a:lnSpc>
              <a:spcBef>
                <a:spcPts val="0"/>
              </a:spcBef>
              <a:spcAft>
                <a:spcPts val="0"/>
              </a:spcAft>
              <a:buClr>
                <a:srgbClr val="0B5394"/>
              </a:buClr>
              <a:buSzPts val="6000"/>
              <a:buNone/>
              <a:defRPr sz="6000">
                <a:solidFill>
                  <a:srgbClr val="0B5394"/>
                </a:solidFill>
              </a:defRPr>
            </a:lvl8pPr>
            <a:lvl9pPr lvl="8" algn="ctr">
              <a:lnSpc>
                <a:spcPct val="80000"/>
              </a:lnSpc>
              <a:spcBef>
                <a:spcPts val="0"/>
              </a:spcBef>
              <a:spcAft>
                <a:spcPts val="0"/>
              </a:spcAft>
              <a:buClr>
                <a:srgbClr val="0B5394"/>
              </a:buClr>
              <a:buSzPts val="6000"/>
              <a:buNone/>
              <a:defRPr sz="6000">
                <a:solidFill>
                  <a:srgbClr val="0B5394"/>
                </a:solidFill>
              </a:defRPr>
            </a:lvl9pPr>
          </a:lstStyle>
          <a:p>
            <a:endParaRPr/>
          </a:p>
        </p:txBody>
      </p:sp>
      <p:sp>
        <p:nvSpPr>
          <p:cNvPr id="14" name="Google Shape;14;p2"/>
          <p:cNvSpPr txBox="1">
            <a:spLocks noGrp="1"/>
          </p:cNvSpPr>
          <p:nvPr>
            <p:ph type="subTitle" idx="1"/>
          </p:nvPr>
        </p:nvSpPr>
        <p:spPr>
          <a:xfrm>
            <a:off x="1672763" y="3769325"/>
            <a:ext cx="1427100" cy="792600"/>
          </a:xfrm>
          <a:prstGeom prst="rect">
            <a:avLst/>
          </a:prstGeom>
        </p:spPr>
        <p:txBody>
          <a:bodyPr spcFirstLastPara="1" wrap="square" lIns="91425" tIns="91425" rIns="91425" bIns="91425" anchor="t" anchorCtr="0">
            <a:noAutofit/>
          </a:bodyPr>
          <a:lstStyle>
            <a:lvl1pPr lvl="0" algn="ctr">
              <a:lnSpc>
                <a:spcPct val="90000"/>
              </a:lnSpc>
              <a:spcBef>
                <a:spcPts val="0"/>
              </a:spcBef>
              <a:spcAft>
                <a:spcPts val="0"/>
              </a:spcAft>
              <a:buClr>
                <a:schemeClr val="dk2"/>
              </a:buClr>
              <a:buSzPts val="1400"/>
              <a:buNone/>
              <a:defRPr sz="1400">
                <a:solidFill>
                  <a:schemeClr val="dk2"/>
                </a:solidFill>
              </a:defRPr>
            </a:lvl1pPr>
            <a:lvl2pPr lvl="1"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2">
  <p:cSld name="SECTION_TITLE_AND_DESCRIPTION_1_1_3_1">
    <p:spTree>
      <p:nvGrpSpPr>
        <p:cNvPr id="1" name="Shape 294"/>
        <p:cNvGrpSpPr/>
        <p:nvPr/>
      </p:nvGrpSpPr>
      <p:grpSpPr>
        <a:xfrm>
          <a:off x="0" y="0"/>
          <a:ext cx="0" cy="0"/>
          <a:chOff x="0" y="0"/>
          <a:chExt cx="0" cy="0"/>
        </a:xfrm>
      </p:grpSpPr>
      <p:pic>
        <p:nvPicPr>
          <p:cNvPr id="295" name="Google Shape;295;p4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6" name="Google Shape;296;p43"/>
          <p:cNvPicPr preferRelativeResize="0"/>
          <p:nvPr/>
        </p:nvPicPr>
        <p:blipFill rotWithShape="1">
          <a:blip r:embed="rId3">
            <a:alphaModFix/>
          </a:blip>
          <a:srcRect t="29" b="29"/>
          <a:stretch/>
        </p:blipFill>
        <p:spPr>
          <a:xfrm>
            <a:off x="254425" y="201113"/>
            <a:ext cx="8635148" cy="4741275"/>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3">
  <p:cSld name="BIG_NUMBER_1_1_2">
    <p:spTree>
      <p:nvGrpSpPr>
        <p:cNvPr id="1" name="Shape 297"/>
        <p:cNvGrpSpPr/>
        <p:nvPr/>
      </p:nvGrpSpPr>
      <p:grpSpPr>
        <a:xfrm>
          <a:off x="0" y="0"/>
          <a:ext cx="0" cy="0"/>
          <a:chOff x="0" y="0"/>
          <a:chExt cx="0" cy="0"/>
        </a:xfrm>
      </p:grpSpPr>
      <p:pic>
        <p:nvPicPr>
          <p:cNvPr id="298" name="Google Shape;298;p44"/>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9" name="Google Shape;299;p44"/>
          <p:cNvPicPr preferRelativeResize="0"/>
          <p:nvPr/>
        </p:nvPicPr>
        <p:blipFill rotWithShape="1">
          <a:blip r:embed="rId3">
            <a:alphaModFix/>
          </a:blip>
          <a:srcRect r="1545" b="6838"/>
          <a:stretch/>
        </p:blipFill>
        <p:spPr>
          <a:xfrm>
            <a:off x="384887" y="134900"/>
            <a:ext cx="8374226" cy="487372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7" name="Google Shape;17;p3"/>
          <p:cNvPicPr preferRelativeResize="0"/>
          <p:nvPr/>
        </p:nvPicPr>
        <p:blipFill rotWithShape="1">
          <a:blip r:embed="rId3">
            <a:alphaModFix/>
          </a:blip>
          <a:src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8" name="Google Shape;18;p3"/>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a:p>
        </p:txBody>
      </p:sp>
      <p:sp>
        <p:nvSpPr>
          <p:cNvPr id="19" name="Google Shape;19;p3"/>
          <p:cNvSpPr txBox="1">
            <a:spLocks noGrp="1"/>
          </p:cNvSpPr>
          <p:nvPr>
            <p:ph type="subTitle" idx="1"/>
          </p:nvPr>
        </p:nvSpPr>
        <p:spPr>
          <a:xfrm>
            <a:off x="2937741" y="3307350"/>
            <a:ext cx="3268500" cy="792600"/>
          </a:xfrm>
          <a:prstGeom prst="rect">
            <a:avLst/>
          </a:prstGeom>
        </p:spPr>
        <p:txBody>
          <a:bodyPr spcFirstLastPara="1" wrap="square" lIns="91425" tIns="91425" rIns="91425" bIns="91425" anchor="t" anchorCtr="0">
            <a:noAutofit/>
          </a:bodyPr>
          <a:lstStyle>
            <a:lvl1pPr lvl="0" algn="ctr" rtl="0">
              <a:lnSpc>
                <a:spcPct val="90000"/>
              </a:lnSpc>
              <a:spcBef>
                <a:spcPts val="0"/>
              </a:spcBef>
              <a:spcAft>
                <a:spcPts val="0"/>
              </a:spcAft>
              <a:buClr>
                <a:schemeClr val="dk2"/>
              </a:buClr>
              <a:buSzPts val="1600"/>
              <a:buNone/>
              <a:defRPr sz="1600">
                <a:solidFill>
                  <a:schemeClr val="dk2"/>
                </a:solidFill>
              </a:defRPr>
            </a:lvl1pPr>
            <a:lvl2pPr lvl="1"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
        <p:nvSpPr>
          <p:cNvPr id="20" name="Google Shape;20;p3"/>
          <p:cNvSpPr txBox="1">
            <a:spLocks noGrp="1"/>
          </p:cNvSpPr>
          <p:nvPr>
            <p:ph type="title" idx="2" hasCustomPrompt="1"/>
          </p:nvPr>
        </p:nvSpPr>
        <p:spPr>
          <a:xfrm>
            <a:off x="3778200" y="1403800"/>
            <a:ext cx="1587600" cy="1002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4800"/>
              <a:buNone/>
              <a:defRPr sz="4800" b="0">
                <a:solidFill>
                  <a:schemeClr val="dk1"/>
                </a:solidFill>
              </a:defRPr>
            </a:lvl1pPr>
            <a:lvl2pPr lvl="1" algn="ctr" rtl="0">
              <a:spcBef>
                <a:spcPts val="0"/>
              </a:spcBef>
              <a:spcAft>
                <a:spcPts val="0"/>
              </a:spcAft>
              <a:buClr>
                <a:schemeClr val="dk2"/>
              </a:buClr>
              <a:buSzPts val="4800"/>
              <a:buNone/>
              <a:defRPr sz="4800">
                <a:solidFill>
                  <a:schemeClr val="dk2"/>
                </a:solidFill>
              </a:defRPr>
            </a:lvl2pPr>
            <a:lvl3pPr lvl="2" algn="ctr" rtl="0">
              <a:spcBef>
                <a:spcPts val="0"/>
              </a:spcBef>
              <a:spcAft>
                <a:spcPts val="0"/>
              </a:spcAft>
              <a:buClr>
                <a:schemeClr val="dk2"/>
              </a:buClr>
              <a:buSzPts val="4800"/>
              <a:buNone/>
              <a:defRPr sz="4800">
                <a:solidFill>
                  <a:schemeClr val="dk2"/>
                </a:solidFill>
              </a:defRPr>
            </a:lvl3pPr>
            <a:lvl4pPr lvl="3" algn="ctr" rtl="0">
              <a:spcBef>
                <a:spcPts val="0"/>
              </a:spcBef>
              <a:spcAft>
                <a:spcPts val="0"/>
              </a:spcAft>
              <a:buClr>
                <a:schemeClr val="dk2"/>
              </a:buClr>
              <a:buSzPts val="4800"/>
              <a:buNone/>
              <a:defRPr sz="4800">
                <a:solidFill>
                  <a:schemeClr val="dk2"/>
                </a:solidFill>
              </a:defRPr>
            </a:lvl4pPr>
            <a:lvl5pPr lvl="4" algn="ctr" rtl="0">
              <a:spcBef>
                <a:spcPts val="0"/>
              </a:spcBef>
              <a:spcAft>
                <a:spcPts val="0"/>
              </a:spcAft>
              <a:buClr>
                <a:schemeClr val="dk2"/>
              </a:buClr>
              <a:buSzPts val="4800"/>
              <a:buNone/>
              <a:defRPr sz="4800">
                <a:solidFill>
                  <a:schemeClr val="dk2"/>
                </a:solidFill>
              </a:defRPr>
            </a:lvl5pPr>
            <a:lvl6pPr lvl="5" algn="ctr" rtl="0">
              <a:spcBef>
                <a:spcPts val="0"/>
              </a:spcBef>
              <a:spcAft>
                <a:spcPts val="0"/>
              </a:spcAft>
              <a:buClr>
                <a:schemeClr val="dk2"/>
              </a:buClr>
              <a:buSzPts val="4800"/>
              <a:buNone/>
              <a:defRPr sz="4800">
                <a:solidFill>
                  <a:schemeClr val="dk2"/>
                </a:solidFill>
              </a:defRPr>
            </a:lvl6pPr>
            <a:lvl7pPr lvl="6" algn="ctr" rtl="0">
              <a:spcBef>
                <a:spcPts val="0"/>
              </a:spcBef>
              <a:spcAft>
                <a:spcPts val="0"/>
              </a:spcAft>
              <a:buClr>
                <a:schemeClr val="dk2"/>
              </a:buClr>
              <a:buSzPts val="4800"/>
              <a:buNone/>
              <a:defRPr sz="4800">
                <a:solidFill>
                  <a:schemeClr val="dk2"/>
                </a:solidFill>
              </a:defRPr>
            </a:lvl7pPr>
            <a:lvl8pPr lvl="7" algn="ctr" rtl="0">
              <a:spcBef>
                <a:spcPts val="0"/>
              </a:spcBef>
              <a:spcAft>
                <a:spcPts val="0"/>
              </a:spcAft>
              <a:buClr>
                <a:schemeClr val="dk2"/>
              </a:buClr>
              <a:buSzPts val="4800"/>
              <a:buNone/>
              <a:defRPr sz="4800">
                <a:solidFill>
                  <a:schemeClr val="dk2"/>
                </a:solidFill>
              </a:defRPr>
            </a:lvl8pPr>
            <a:lvl9pPr lvl="8" algn="ctr" rtl="0">
              <a:spcBef>
                <a:spcPts val="0"/>
              </a:spcBef>
              <a:spcAft>
                <a:spcPts val="0"/>
              </a:spcAft>
              <a:buClr>
                <a:schemeClr val="dk2"/>
              </a:buClr>
              <a:buSzPts val="4800"/>
              <a:buNone/>
              <a:defRPr sz="4800">
                <a:solidFill>
                  <a:schemeClr val="dk2"/>
                </a:solidFill>
              </a:defRPr>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4"/>
        <p:cNvGrpSpPr/>
        <p:nvPr/>
      </p:nvGrpSpPr>
      <p:grpSpPr>
        <a:xfrm>
          <a:off x="0" y="0"/>
          <a:ext cx="0" cy="0"/>
          <a:chOff x="0" y="0"/>
          <a:chExt cx="0" cy="0"/>
        </a:xfrm>
      </p:grpSpPr>
      <p:pic>
        <p:nvPicPr>
          <p:cNvPr id="55" name="Google Shape;55;p1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56" name="Google Shape;56;p11"/>
          <p:cNvPicPr preferRelativeResize="0"/>
          <p:nvPr/>
        </p:nvPicPr>
        <p:blipFill rotWithShape="1">
          <a:blip r:embed="rId3">
            <a:alphaModFix/>
          </a:blip>
          <a:srcRect t="16734" r="8892" b="18300"/>
          <a:stretch/>
        </p:blipFill>
        <p:spPr>
          <a:xfrm rot="-5400000">
            <a:off x="4748475" y="480657"/>
            <a:ext cx="2036850" cy="846042"/>
          </a:xfrm>
          <a:prstGeom prst="rect">
            <a:avLst/>
          </a:prstGeom>
          <a:noFill/>
          <a:ln>
            <a:noFill/>
          </a:ln>
        </p:spPr>
      </p:pic>
      <p:pic>
        <p:nvPicPr>
          <p:cNvPr id="57" name="Google Shape;57;p11"/>
          <p:cNvPicPr preferRelativeResize="0"/>
          <p:nvPr/>
        </p:nvPicPr>
        <p:blipFill rotWithShape="1">
          <a:blip r:embed="rId3">
            <a:alphaModFix/>
          </a:blip>
          <a:srcRect t="16734" r="8892" b="18300"/>
          <a:stretch/>
        </p:blipFill>
        <p:spPr>
          <a:xfrm rot="-5400000">
            <a:off x="5339025" y="595407"/>
            <a:ext cx="2036850" cy="846042"/>
          </a:xfrm>
          <a:prstGeom prst="rect">
            <a:avLst/>
          </a:prstGeom>
          <a:noFill/>
          <a:ln>
            <a:noFill/>
          </a:ln>
        </p:spPr>
      </p:pic>
      <p:pic>
        <p:nvPicPr>
          <p:cNvPr id="58" name="Google Shape;58;p11"/>
          <p:cNvPicPr preferRelativeResize="0"/>
          <p:nvPr/>
        </p:nvPicPr>
        <p:blipFill rotWithShape="1">
          <a:blip r:embed="rId4">
            <a:alphaModFix/>
          </a:blip>
          <a:srcRect b="7123"/>
          <a:stretch/>
        </p:blipFill>
        <p:spPr>
          <a:xfrm>
            <a:off x="1974100" y="324738"/>
            <a:ext cx="5195775" cy="4494025"/>
          </a:xfrm>
          <a:prstGeom prst="rect">
            <a:avLst/>
          </a:prstGeom>
          <a:noFill/>
          <a:ln>
            <a:noFill/>
          </a:ln>
        </p:spPr>
      </p:pic>
      <p:sp>
        <p:nvSpPr>
          <p:cNvPr id="59" name="Google Shape;59;p11"/>
          <p:cNvSpPr txBox="1">
            <a:spLocks noGrp="1"/>
          </p:cNvSpPr>
          <p:nvPr>
            <p:ph type="title" hasCustomPrompt="1"/>
          </p:nvPr>
        </p:nvSpPr>
        <p:spPr>
          <a:xfrm>
            <a:off x="2838275" y="1645347"/>
            <a:ext cx="4001700" cy="11370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2"/>
              </a:buClr>
              <a:buSzPts val="7200"/>
              <a:buNone/>
              <a:defRPr sz="7200" b="0">
                <a:solidFill>
                  <a:schemeClr val="dk2"/>
                </a:solidFill>
              </a:defRPr>
            </a:lvl1pPr>
            <a:lvl2pPr lvl="1" algn="ctr">
              <a:spcBef>
                <a:spcPts val="0"/>
              </a:spcBef>
              <a:spcAft>
                <a:spcPts val="0"/>
              </a:spcAft>
              <a:buSzPts val="7200"/>
              <a:buNone/>
              <a:defRPr sz="7200"/>
            </a:lvl2pPr>
            <a:lvl3pPr lvl="2" algn="ctr">
              <a:spcBef>
                <a:spcPts val="0"/>
              </a:spcBef>
              <a:spcAft>
                <a:spcPts val="0"/>
              </a:spcAft>
              <a:buSzPts val="7200"/>
              <a:buNone/>
              <a:defRPr sz="7200"/>
            </a:lvl3pPr>
            <a:lvl4pPr lvl="3" algn="ctr">
              <a:spcBef>
                <a:spcPts val="0"/>
              </a:spcBef>
              <a:spcAft>
                <a:spcPts val="0"/>
              </a:spcAft>
              <a:buSzPts val="7200"/>
              <a:buNone/>
              <a:defRPr sz="7200"/>
            </a:lvl4pPr>
            <a:lvl5pPr lvl="4" algn="ctr">
              <a:spcBef>
                <a:spcPts val="0"/>
              </a:spcBef>
              <a:spcAft>
                <a:spcPts val="0"/>
              </a:spcAft>
              <a:buSzPts val="7200"/>
              <a:buNone/>
              <a:defRPr sz="7200"/>
            </a:lvl5pPr>
            <a:lvl6pPr lvl="5" algn="ctr">
              <a:spcBef>
                <a:spcPts val="0"/>
              </a:spcBef>
              <a:spcAft>
                <a:spcPts val="0"/>
              </a:spcAft>
              <a:buSzPts val="7200"/>
              <a:buNone/>
              <a:defRPr sz="7200"/>
            </a:lvl6pPr>
            <a:lvl7pPr lvl="6" algn="ctr">
              <a:spcBef>
                <a:spcPts val="0"/>
              </a:spcBef>
              <a:spcAft>
                <a:spcPts val="0"/>
              </a:spcAft>
              <a:buSzPts val="7200"/>
              <a:buNone/>
              <a:defRPr sz="7200"/>
            </a:lvl7pPr>
            <a:lvl8pPr lvl="7" algn="ctr">
              <a:spcBef>
                <a:spcPts val="0"/>
              </a:spcBef>
              <a:spcAft>
                <a:spcPts val="0"/>
              </a:spcAft>
              <a:buSzPts val="7200"/>
              <a:buNone/>
              <a:defRPr sz="7200"/>
            </a:lvl8pPr>
            <a:lvl9pPr lvl="8" algn="ctr">
              <a:spcBef>
                <a:spcPts val="0"/>
              </a:spcBef>
              <a:spcAft>
                <a:spcPts val="0"/>
              </a:spcAft>
              <a:buSzPts val="7200"/>
              <a:buNone/>
              <a:defRPr sz="7200"/>
            </a:lvl9pPr>
          </a:lstStyle>
          <a:p>
            <a:r>
              <a:t>xx%</a:t>
            </a:r>
          </a:p>
        </p:txBody>
      </p:sp>
      <p:sp>
        <p:nvSpPr>
          <p:cNvPr id="60" name="Google Shape;60;p11"/>
          <p:cNvSpPr txBox="1">
            <a:spLocks noGrp="1"/>
          </p:cNvSpPr>
          <p:nvPr>
            <p:ph type="body" idx="1"/>
          </p:nvPr>
        </p:nvSpPr>
        <p:spPr>
          <a:xfrm>
            <a:off x="3335675" y="3062950"/>
            <a:ext cx="30069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Clr>
                <a:schemeClr val="dk2"/>
              </a:buClr>
              <a:buSzPts val="1800"/>
              <a:buChar char="●"/>
              <a:defRPr>
                <a:solidFill>
                  <a:schemeClr val="dk2"/>
                </a:solidFill>
              </a:defRPr>
            </a:lvl1pPr>
            <a:lvl2pPr marL="914400" lvl="1" indent="-342900" algn="ctr">
              <a:spcBef>
                <a:spcPts val="1600"/>
              </a:spcBef>
              <a:spcAft>
                <a:spcPts val="0"/>
              </a:spcAft>
              <a:buClr>
                <a:schemeClr val="dk2"/>
              </a:buClr>
              <a:buSzPts val="1800"/>
              <a:buChar char="○"/>
              <a:defRPr sz="1800">
                <a:solidFill>
                  <a:schemeClr val="dk2"/>
                </a:solidFill>
              </a:defRPr>
            </a:lvl2pPr>
            <a:lvl3pPr marL="1371600" lvl="2" indent="-342900" algn="ctr">
              <a:spcBef>
                <a:spcPts val="1600"/>
              </a:spcBef>
              <a:spcAft>
                <a:spcPts val="0"/>
              </a:spcAft>
              <a:buClr>
                <a:schemeClr val="dk2"/>
              </a:buClr>
              <a:buSzPts val="1800"/>
              <a:buChar char="■"/>
              <a:defRPr sz="1800">
                <a:solidFill>
                  <a:schemeClr val="dk2"/>
                </a:solidFill>
              </a:defRPr>
            </a:lvl3pPr>
            <a:lvl4pPr marL="1828800" lvl="3" indent="-342900" algn="ctr">
              <a:spcBef>
                <a:spcPts val="1600"/>
              </a:spcBef>
              <a:spcAft>
                <a:spcPts val="0"/>
              </a:spcAft>
              <a:buClr>
                <a:schemeClr val="dk2"/>
              </a:buClr>
              <a:buSzPts val="1800"/>
              <a:buChar char="●"/>
              <a:defRPr sz="1800">
                <a:solidFill>
                  <a:schemeClr val="dk2"/>
                </a:solidFill>
              </a:defRPr>
            </a:lvl4pPr>
            <a:lvl5pPr marL="2286000" lvl="4" indent="-342900" algn="ctr">
              <a:spcBef>
                <a:spcPts val="1600"/>
              </a:spcBef>
              <a:spcAft>
                <a:spcPts val="0"/>
              </a:spcAft>
              <a:buClr>
                <a:schemeClr val="dk2"/>
              </a:buClr>
              <a:buSzPts val="1800"/>
              <a:buChar char="○"/>
              <a:defRPr sz="1800">
                <a:solidFill>
                  <a:schemeClr val="dk2"/>
                </a:solidFill>
              </a:defRPr>
            </a:lvl5pPr>
            <a:lvl6pPr marL="2743200" lvl="5" indent="-342900" algn="ctr">
              <a:spcBef>
                <a:spcPts val="1600"/>
              </a:spcBef>
              <a:spcAft>
                <a:spcPts val="0"/>
              </a:spcAft>
              <a:buClr>
                <a:schemeClr val="dk2"/>
              </a:buClr>
              <a:buSzPts val="1800"/>
              <a:buChar char="■"/>
              <a:defRPr sz="1800">
                <a:solidFill>
                  <a:schemeClr val="dk2"/>
                </a:solidFill>
              </a:defRPr>
            </a:lvl6pPr>
            <a:lvl7pPr marL="3200400" lvl="6" indent="-342900" algn="ctr">
              <a:spcBef>
                <a:spcPts val="1600"/>
              </a:spcBef>
              <a:spcAft>
                <a:spcPts val="0"/>
              </a:spcAft>
              <a:buClr>
                <a:schemeClr val="dk2"/>
              </a:buClr>
              <a:buSzPts val="1800"/>
              <a:buChar char="●"/>
              <a:defRPr sz="1800">
                <a:solidFill>
                  <a:schemeClr val="dk2"/>
                </a:solidFill>
              </a:defRPr>
            </a:lvl7pPr>
            <a:lvl8pPr marL="3657600" lvl="7" indent="-342900" algn="ctr">
              <a:spcBef>
                <a:spcPts val="1600"/>
              </a:spcBef>
              <a:spcAft>
                <a:spcPts val="0"/>
              </a:spcAft>
              <a:buClr>
                <a:schemeClr val="dk2"/>
              </a:buClr>
              <a:buSzPts val="1800"/>
              <a:buChar char="○"/>
              <a:defRPr sz="1800">
                <a:solidFill>
                  <a:schemeClr val="dk2"/>
                </a:solidFill>
              </a:defRPr>
            </a:lvl8pPr>
            <a:lvl9pPr marL="4114800" lvl="8" indent="-342900" algn="ctr">
              <a:spcBef>
                <a:spcPts val="1600"/>
              </a:spcBef>
              <a:spcAft>
                <a:spcPts val="1600"/>
              </a:spcAft>
              <a:buClr>
                <a:schemeClr val="dk2"/>
              </a:buClr>
              <a:buSzPts val="1800"/>
              <a:buChar char="■"/>
              <a:defRPr sz="1800">
                <a:solidFill>
                  <a:schemeClr val="dk2"/>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61"/>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SECTION_TITLE_AND_DESCRIPTION_1">
    <p:spTree>
      <p:nvGrpSpPr>
        <p:cNvPr id="1" name="Shape 62"/>
        <p:cNvGrpSpPr/>
        <p:nvPr/>
      </p:nvGrpSpPr>
      <p:grpSpPr>
        <a:xfrm>
          <a:off x="0" y="0"/>
          <a:ext cx="0" cy="0"/>
          <a:chOff x="0" y="0"/>
          <a:chExt cx="0" cy="0"/>
        </a:xfrm>
      </p:grpSpPr>
      <p:pic>
        <p:nvPicPr>
          <p:cNvPr id="63" name="Google Shape;63;p1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64" name="Google Shape;64;p13"/>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
        <p:nvSpPr>
          <p:cNvPr id="65" name="Google Shape;65;p13"/>
          <p:cNvSpPr txBox="1">
            <a:spLocks noGrp="1"/>
          </p:cNvSpPr>
          <p:nvPr>
            <p:ph type="title"/>
          </p:nvPr>
        </p:nvSpPr>
        <p:spPr>
          <a:xfrm>
            <a:off x="90747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6" name="Google Shape;66;p13"/>
          <p:cNvSpPr txBox="1">
            <a:spLocks noGrp="1"/>
          </p:cNvSpPr>
          <p:nvPr>
            <p:ph type="subTitle" idx="1"/>
          </p:nvPr>
        </p:nvSpPr>
        <p:spPr>
          <a:xfrm>
            <a:off x="929350"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7" name="Google Shape;67;p13"/>
          <p:cNvSpPr txBox="1">
            <a:spLocks noGrp="1"/>
          </p:cNvSpPr>
          <p:nvPr>
            <p:ph type="title" idx="2"/>
          </p:nvPr>
        </p:nvSpPr>
        <p:spPr>
          <a:xfrm>
            <a:off x="531873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8" name="Google Shape;68;p13"/>
          <p:cNvSpPr txBox="1">
            <a:spLocks noGrp="1"/>
          </p:cNvSpPr>
          <p:nvPr>
            <p:ph type="subTitle" idx="3"/>
          </p:nvPr>
        </p:nvSpPr>
        <p:spPr>
          <a:xfrm>
            <a:off x="5340612"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9" name="Google Shape;69;p13"/>
          <p:cNvSpPr txBox="1">
            <a:spLocks noGrp="1"/>
          </p:cNvSpPr>
          <p:nvPr>
            <p:ph type="title" idx="4"/>
          </p:nvPr>
        </p:nvSpPr>
        <p:spPr>
          <a:xfrm>
            <a:off x="90747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0" name="Google Shape;70;p13"/>
          <p:cNvSpPr txBox="1">
            <a:spLocks noGrp="1"/>
          </p:cNvSpPr>
          <p:nvPr>
            <p:ph type="subTitle" idx="5"/>
          </p:nvPr>
        </p:nvSpPr>
        <p:spPr>
          <a:xfrm>
            <a:off x="929350" y="36858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1" name="Google Shape;71;p13"/>
          <p:cNvSpPr txBox="1">
            <a:spLocks noGrp="1"/>
          </p:cNvSpPr>
          <p:nvPr>
            <p:ph type="title" idx="6"/>
          </p:nvPr>
        </p:nvSpPr>
        <p:spPr>
          <a:xfrm>
            <a:off x="531873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2" name="Google Shape;72;p13"/>
          <p:cNvSpPr txBox="1">
            <a:spLocks noGrp="1"/>
          </p:cNvSpPr>
          <p:nvPr>
            <p:ph type="subTitle" idx="7"/>
          </p:nvPr>
        </p:nvSpPr>
        <p:spPr>
          <a:xfrm>
            <a:off x="5340612" y="3685874"/>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3" name="Google Shape;73;p13"/>
          <p:cNvSpPr txBox="1">
            <a:spLocks noGrp="1"/>
          </p:cNvSpPr>
          <p:nvPr>
            <p:ph type="title" idx="8"/>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1">
  <p:cSld name="ONE_COLUMN_TEXT_1">
    <p:spTree>
      <p:nvGrpSpPr>
        <p:cNvPr id="1" name="Shape 102"/>
        <p:cNvGrpSpPr/>
        <p:nvPr/>
      </p:nvGrpSpPr>
      <p:grpSpPr>
        <a:xfrm>
          <a:off x="0" y="0"/>
          <a:ext cx="0" cy="0"/>
          <a:chOff x="0" y="0"/>
          <a:chExt cx="0" cy="0"/>
        </a:xfrm>
      </p:grpSpPr>
      <p:pic>
        <p:nvPicPr>
          <p:cNvPr id="103" name="Google Shape;103;p19"/>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4" name="Google Shape;104;p19"/>
          <p:cNvPicPr preferRelativeResize="0"/>
          <p:nvPr/>
        </p:nvPicPr>
        <p:blipFill rotWithShape="1">
          <a:blip r:embed="rId3">
            <a:alphaModFix/>
          </a:blip>
          <a:src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05" name="Google Shape;105;p19"/>
          <p:cNvSpPr txBox="1">
            <a:spLocks noGrp="1"/>
          </p:cNvSpPr>
          <p:nvPr>
            <p:ph type="body" idx="1"/>
          </p:nvPr>
        </p:nvSpPr>
        <p:spPr>
          <a:xfrm>
            <a:off x="2649000" y="2142600"/>
            <a:ext cx="3846000" cy="1891500"/>
          </a:xfrm>
          <a:prstGeom prst="rect">
            <a:avLst/>
          </a:prstGeom>
        </p:spPr>
        <p:txBody>
          <a:bodyPr spcFirstLastPara="1" wrap="square" lIns="91425" tIns="91425" rIns="91425" bIns="91425" anchor="t" anchorCtr="0">
            <a:noAutofit/>
          </a:bodyPr>
          <a:lstStyle>
            <a:lvl1pPr marL="457200" lvl="0" indent="-330200" algn="ctr" rtl="0">
              <a:lnSpc>
                <a:spcPct val="100000"/>
              </a:lnSpc>
              <a:spcBef>
                <a:spcPts val="0"/>
              </a:spcBef>
              <a:spcAft>
                <a:spcPts val="0"/>
              </a:spcAft>
              <a:buClr>
                <a:schemeClr val="dk2"/>
              </a:buClr>
              <a:buSzPts val="1600"/>
              <a:buChar char="●"/>
              <a:defRPr sz="1600">
                <a:solidFill>
                  <a:schemeClr val="dk2"/>
                </a:solidFill>
              </a:defRPr>
            </a:lvl1pPr>
            <a:lvl2pPr marL="914400" lvl="1" indent="-330200" rtl="0">
              <a:lnSpc>
                <a:spcPct val="100000"/>
              </a:lnSpc>
              <a:spcBef>
                <a:spcPts val="1600"/>
              </a:spcBef>
              <a:spcAft>
                <a:spcPts val="0"/>
              </a:spcAft>
              <a:buClr>
                <a:schemeClr val="dk2"/>
              </a:buClr>
              <a:buSzPts val="1600"/>
              <a:buChar char="○"/>
              <a:defRPr sz="1600">
                <a:solidFill>
                  <a:schemeClr val="dk2"/>
                </a:solidFill>
              </a:defRPr>
            </a:lvl2pPr>
            <a:lvl3pPr marL="1371600" lvl="2" indent="-330200" rtl="0">
              <a:lnSpc>
                <a:spcPct val="100000"/>
              </a:lnSpc>
              <a:spcBef>
                <a:spcPts val="1600"/>
              </a:spcBef>
              <a:spcAft>
                <a:spcPts val="0"/>
              </a:spcAft>
              <a:buClr>
                <a:schemeClr val="dk2"/>
              </a:buClr>
              <a:buSzPts val="1600"/>
              <a:buChar char="■"/>
              <a:defRPr sz="1600">
                <a:solidFill>
                  <a:schemeClr val="dk2"/>
                </a:solidFill>
              </a:defRPr>
            </a:lvl3pPr>
            <a:lvl4pPr marL="1828800" lvl="3" indent="-330200" rtl="0">
              <a:lnSpc>
                <a:spcPct val="100000"/>
              </a:lnSpc>
              <a:spcBef>
                <a:spcPts val="1600"/>
              </a:spcBef>
              <a:spcAft>
                <a:spcPts val="0"/>
              </a:spcAft>
              <a:buClr>
                <a:schemeClr val="dk2"/>
              </a:buClr>
              <a:buSzPts val="1600"/>
              <a:buChar char="●"/>
              <a:defRPr sz="1600">
                <a:solidFill>
                  <a:schemeClr val="dk2"/>
                </a:solidFill>
              </a:defRPr>
            </a:lvl4pPr>
            <a:lvl5pPr marL="2286000" lvl="4" indent="-330200" rtl="0">
              <a:lnSpc>
                <a:spcPct val="100000"/>
              </a:lnSpc>
              <a:spcBef>
                <a:spcPts val="1600"/>
              </a:spcBef>
              <a:spcAft>
                <a:spcPts val="0"/>
              </a:spcAft>
              <a:buClr>
                <a:schemeClr val="dk2"/>
              </a:buClr>
              <a:buSzPts val="1600"/>
              <a:buChar char="○"/>
              <a:defRPr sz="1600">
                <a:solidFill>
                  <a:schemeClr val="dk2"/>
                </a:solidFill>
              </a:defRPr>
            </a:lvl5pPr>
            <a:lvl6pPr marL="2743200" lvl="5" indent="-330200" rtl="0">
              <a:lnSpc>
                <a:spcPct val="100000"/>
              </a:lnSpc>
              <a:spcBef>
                <a:spcPts val="1600"/>
              </a:spcBef>
              <a:spcAft>
                <a:spcPts val="0"/>
              </a:spcAft>
              <a:buClr>
                <a:schemeClr val="dk2"/>
              </a:buClr>
              <a:buSzPts val="1600"/>
              <a:buChar char="■"/>
              <a:defRPr sz="1600">
                <a:solidFill>
                  <a:schemeClr val="dk2"/>
                </a:solidFill>
              </a:defRPr>
            </a:lvl6pPr>
            <a:lvl7pPr marL="3200400" lvl="6" indent="-330200" rtl="0">
              <a:lnSpc>
                <a:spcPct val="100000"/>
              </a:lnSpc>
              <a:spcBef>
                <a:spcPts val="1600"/>
              </a:spcBef>
              <a:spcAft>
                <a:spcPts val="0"/>
              </a:spcAft>
              <a:buClr>
                <a:schemeClr val="dk2"/>
              </a:buClr>
              <a:buSzPts val="1600"/>
              <a:buChar char="●"/>
              <a:defRPr sz="1600">
                <a:solidFill>
                  <a:schemeClr val="dk2"/>
                </a:solidFill>
              </a:defRPr>
            </a:lvl7pPr>
            <a:lvl8pPr marL="3657600" lvl="7" indent="-330200" rtl="0">
              <a:lnSpc>
                <a:spcPct val="100000"/>
              </a:lnSpc>
              <a:spcBef>
                <a:spcPts val="1600"/>
              </a:spcBef>
              <a:spcAft>
                <a:spcPts val="0"/>
              </a:spcAft>
              <a:buClr>
                <a:schemeClr val="dk2"/>
              </a:buClr>
              <a:buSzPts val="1600"/>
              <a:buChar char="○"/>
              <a:defRPr sz="1600">
                <a:solidFill>
                  <a:schemeClr val="dk2"/>
                </a:solidFill>
              </a:defRPr>
            </a:lvl8pPr>
            <a:lvl9pPr marL="4114800" lvl="8" indent="-330200" rtl="0">
              <a:lnSpc>
                <a:spcPct val="100000"/>
              </a:lnSpc>
              <a:spcBef>
                <a:spcPts val="1600"/>
              </a:spcBef>
              <a:spcAft>
                <a:spcPts val="1600"/>
              </a:spcAft>
              <a:buClr>
                <a:schemeClr val="dk2"/>
              </a:buClr>
              <a:buSzPts val="1600"/>
              <a:buChar char="■"/>
              <a:defRPr sz="1600">
                <a:solidFill>
                  <a:schemeClr val="dk2"/>
                </a:solidFill>
              </a:defRPr>
            </a:lvl9pPr>
          </a:lstStyle>
          <a:p>
            <a:endParaRPr/>
          </a:p>
        </p:txBody>
      </p:sp>
      <p:sp>
        <p:nvSpPr>
          <p:cNvPr id="106" name="Google Shape;106;p19"/>
          <p:cNvSpPr txBox="1">
            <a:spLocks noGrp="1"/>
          </p:cNvSpPr>
          <p:nvPr>
            <p:ph type="title"/>
          </p:nvPr>
        </p:nvSpPr>
        <p:spPr>
          <a:xfrm>
            <a:off x="3127075" y="1366750"/>
            <a:ext cx="2901600" cy="572700"/>
          </a:xfrm>
          <a:prstGeom prst="rect">
            <a:avLst/>
          </a:prstGeom>
        </p:spPr>
        <p:txBody>
          <a:bodyPr spcFirstLastPara="1" wrap="square" lIns="91425" tIns="91425" rIns="91425" bIns="91425" anchor="t" anchorCtr="0">
            <a:noAutofit/>
          </a:bodyPr>
          <a:lstStyle>
            <a:lvl1pPr lvl="0" algn="ctr"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Quote">
  <p:cSld name="SECTION_TITLE_AND_DESCRIPTION_1_1_1">
    <p:spTree>
      <p:nvGrpSpPr>
        <p:cNvPr id="1" name="Shape 146"/>
        <p:cNvGrpSpPr/>
        <p:nvPr/>
      </p:nvGrpSpPr>
      <p:grpSpPr>
        <a:xfrm>
          <a:off x="0" y="0"/>
          <a:ext cx="0" cy="0"/>
          <a:chOff x="0" y="0"/>
          <a:chExt cx="0" cy="0"/>
        </a:xfrm>
      </p:grpSpPr>
      <p:pic>
        <p:nvPicPr>
          <p:cNvPr id="147" name="Google Shape;147;p26"/>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48" name="Google Shape;148;p26"/>
          <p:cNvPicPr preferRelativeResize="0"/>
          <p:nvPr/>
        </p:nvPicPr>
        <p:blipFill rotWithShape="1">
          <a:blip r:embed="rId3">
            <a:alphaModFix/>
          </a:blip>
          <a:srcRect t="16734" r="8892" b="18300"/>
          <a:stretch/>
        </p:blipFill>
        <p:spPr>
          <a:xfrm rot="-5400000">
            <a:off x="650175" y="465007"/>
            <a:ext cx="2036850" cy="846042"/>
          </a:xfrm>
          <a:prstGeom prst="rect">
            <a:avLst/>
          </a:prstGeom>
          <a:noFill/>
          <a:ln>
            <a:noFill/>
          </a:ln>
        </p:spPr>
      </p:pic>
      <p:pic>
        <p:nvPicPr>
          <p:cNvPr id="149" name="Google Shape;149;p26"/>
          <p:cNvPicPr preferRelativeResize="0"/>
          <p:nvPr/>
        </p:nvPicPr>
        <p:blipFill rotWithShape="1">
          <a:blip r:embed="rId3">
            <a:alphaModFix/>
          </a:blip>
          <a:srcRect t="16734" r="8892" b="18300"/>
          <a:stretch/>
        </p:blipFill>
        <p:spPr>
          <a:xfrm rot="-5400000">
            <a:off x="1262550" y="465007"/>
            <a:ext cx="2036850" cy="846042"/>
          </a:xfrm>
          <a:prstGeom prst="rect">
            <a:avLst/>
          </a:prstGeom>
          <a:noFill/>
          <a:ln>
            <a:noFill/>
          </a:ln>
        </p:spPr>
      </p:pic>
      <p:pic>
        <p:nvPicPr>
          <p:cNvPr id="150" name="Google Shape;150;p26"/>
          <p:cNvPicPr preferRelativeResize="0"/>
          <p:nvPr/>
        </p:nvPicPr>
        <p:blipFill rotWithShape="1">
          <a:blip r:embed="rId4">
            <a:alphaModFix/>
          </a:blip>
          <a:srcRect r="1545" b="6838"/>
          <a:stretch/>
        </p:blipFill>
        <p:spPr>
          <a:xfrm>
            <a:off x="384887" y="134900"/>
            <a:ext cx="8374226" cy="4873724"/>
          </a:xfrm>
          <a:prstGeom prst="rect">
            <a:avLst/>
          </a:prstGeom>
          <a:noFill/>
          <a:ln>
            <a:noFill/>
          </a:ln>
        </p:spPr>
      </p:pic>
      <p:sp>
        <p:nvSpPr>
          <p:cNvPr id="151" name="Google Shape;151;p26"/>
          <p:cNvSpPr txBox="1">
            <a:spLocks noGrp="1"/>
          </p:cNvSpPr>
          <p:nvPr>
            <p:ph type="title"/>
          </p:nvPr>
        </p:nvSpPr>
        <p:spPr>
          <a:xfrm>
            <a:off x="1922400" y="3538630"/>
            <a:ext cx="2140200" cy="488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1600"/>
              <a:buFont typeface="Anonymous Pro"/>
              <a:buNone/>
              <a:defRPr sz="1600" b="0">
                <a:solidFill>
                  <a:schemeClr val="dk2"/>
                </a:solidFill>
                <a:latin typeface="Roboto Mono Medium"/>
                <a:ea typeface="Roboto Mono Medium"/>
                <a:cs typeface="Roboto Mono Medium"/>
                <a:sym typeface="Roboto Mono Medium"/>
              </a:defRPr>
            </a:lvl1pPr>
            <a:lvl2pPr lvl="1" rtl="0">
              <a:spcBef>
                <a:spcPts val="0"/>
              </a:spcBef>
              <a:spcAft>
                <a:spcPts val="0"/>
              </a:spcAft>
              <a:buSzPts val="2000"/>
              <a:buNone/>
              <a:defRPr sz="2000" b="1"/>
            </a:lvl2pPr>
            <a:lvl3pPr lvl="2" rtl="0">
              <a:spcBef>
                <a:spcPts val="0"/>
              </a:spcBef>
              <a:spcAft>
                <a:spcPts val="0"/>
              </a:spcAft>
              <a:buSzPts val="2000"/>
              <a:buNone/>
              <a:defRPr sz="2000" b="1"/>
            </a:lvl3pPr>
            <a:lvl4pPr lvl="3" rtl="0">
              <a:spcBef>
                <a:spcPts val="0"/>
              </a:spcBef>
              <a:spcAft>
                <a:spcPts val="0"/>
              </a:spcAft>
              <a:buSzPts val="2000"/>
              <a:buNone/>
              <a:defRPr sz="2000" b="1"/>
            </a:lvl4pPr>
            <a:lvl5pPr lvl="4" rtl="0">
              <a:spcBef>
                <a:spcPts val="0"/>
              </a:spcBef>
              <a:spcAft>
                <a:spcPts val="0"/>
              </a:spcAft>
              <a:buSzPts val="2000"/>
              <a:buNone/>
              <a:defRPr sz="2000" b="1"/>
            </a:lvl5pPr>
            <a:lvl6pPr lvl="5" rtl="0">
              <a:spcBef>
                <a:spcPts val="0"/>
              </a:spcBef>
              <a:spcAft>
                <a:spcPts val="0"/>
              </a:spcAft>
              <a:buSzPts val="2000"/>
              <a:buNone/>
              <a:defRPr sz="2000" b="1"/>
            </a:lvl6pPr>
            <a:lvl7pPr lvl="6" rtl="0">
              <a:spcBef>
                <a:spcPts val="0"/>
              </a:spcBef>
              <a:spcAft>
                <a:spcPts val="0"/>
              </a:spcAft>
              <a:buSzPts val="2000"/>
              <a:buNone/>
              <a:defRPr sz="2000" b="1"/>
            </a:lvl7pPr>
            <a:lvl8pPr lvl="7" rtl="0">
              <a:spcBef>
                <a:spcPts val="0"/>
              </a:spcBef>
              <a:spcAft>
                <a:spcPts val="0"/>
              </a:spcAft>
              <a:buSzPts val="2000"/>
              <a:buNone/>
              <a:defRPr sz="2000" b="1"/>
            </a:lvl8pPr>
            <a:lvl9pPr lvl="8" rtl="0">
              <a:spcBef>
                <a:spcPts val="0"/>
              </a:spcBef>
              <a:spcAft>
                <a:spcPts val="0"/>
              </a:spcAft>
              <a:buSzPts val="2000"/>
              <a:buNone/>
              <a:defRPr sz="2000" b="1"/>
            </a:lvl9pPr>
          </a:lstStyle>
          <a:p>
            <a:endParaRPr/>
          </a:p>
        </p:txBody>
      </p:sp>
      <p:sp>
        <p:nvSpPr>
          <p:cNvPr id="152" name="Google Shape;152;p26"/>
          <p:cNvSpPr txBox="1">
            <a:spLocks noGrp="1"/>
          </p:cNvSpPr>
          <p:nvPr>
            <p:ph type="subTitle" idx="1"/>
          </p:nvPr>
        </p:nvSpPr>
        <p:spPr>
          <a:xfrm>
            <a:off x="1922400" y="1269487"/>
            <a:ext cx="3439500" cy="2189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400"/>
              <a:buFont typeface="Concert One"/>
              <a:buNone/>
              <a:defRPr sz="2400" b="1">
                <a:latin typeface="Concert One"/>
                <a:ea typeface="Concert One"/>
                <a:cs typeface="Concert One"/>
                <a:sym typeface="Concert One"/>
              </a:defRPr>
            </a:lvl1pPr>
            <a:lvl2pPr lvl="1" rtl="0">
              <a:lnSpc>
                <a:spcPct val="100000"/>
              </a:lnSpc>
              <a:spcBef>
                <a:spcPts val="0"/>
              </a:spcBef>
              <a:spcAft>
                <a:spcPts val="0"/>
              </a:spcAft>
              <a:buClr>
                <a:schemeClr val="dk2"/>
              </a:buClr>
              <a:buSzPts val="2400"/>
              <a:buNone/>
              <a:defRPr sz="2400">
                <a:solidFill>
                  <a:schemeClr val="dk2"/>
                </a:solidFill>
              </a:defRPr>
            </a:lvl2pPr>
            <a:lvl3pPr lvl="2" rtl="0">
              <a:lnSpc>
                <a:spcPct val="100000"/>
              </a:lnSpc>
              <a:spcBef>
                <a:spcPts val="0"/>
              </a:spcBef>
              <a:spcAft>
                <a:spcPts val="0"/>
              </a:spcAft>
              <a:buClr>
                <a:schemeClr val="dk2"/>
              </a:buClr>
              <a:buSzPts val="2400"/>
              <a:buNone/>
              <a:defRPr sz="2400">
                <a:solidFill>
                  <a:schemeClr val="dk2"/>
                </a:solidFill>
              </a:defRPr>
            </a:lvl3pPr>
            <a:lvl4pPr lvl="3" rtl="0">
              <a:lnSpc>
                <a:spcPct val="100000"/>
              </a:lnSpc>
              <a:spcBef>
                <a:spcPts val="0"/>
              </a:spcBef>
              <a:spcAft>
                <a:spcPts val="0"/>
              </a:spcAft>
              <a:buClr>
                <a:schemeClr val="dk2"/>
              </a:buClr>
              <a:buSzPts val="2400"/>
              <a:buNone/>
              <a:defRPr sz="2400">
                <a:solidFill>
                  <a:schemeClr val="dk2"/>
                </a:solidFill>
              </a:defRPr>
            </a:lvl4pPr>
            <a:lvl5pPr lvl="4" rtl="0">
              <a:lnSpc>
                <a:spcPct val="100000"/>
              </a:lnSpc>
              <a:spcBef>
                <a:spcPts val="0"/>
              </a:spcBef>
              <a:spcAft>
                <a:spcPts val="0"/>
              </a:spcAft>
              <a:buClr>
                <a:schemeClr val="dk2"/>
              </a:buClr>
              <a:buSzPts val="2400"/>
              <a:buNone/>
              <a:defRPr sz="2400">
                <a:solidFill>
                  <a:schemeClr val="dk2"/>
                </a:solidFill>
              </a:defRPr>
            </a:lvl5pPr>
            <a:lvl6pPr lvl="5" rtl="0">
              <a:lnSpc>
                <a:spcPct val="100000"/>
              </a:lnSpc>
              <a:spcBef>
                <a:spcPts val="0"/>
              </a:spcBef>
              <a:spcAft>
                <a:spcPts val="0"/>
              </a:spcAft>
              <a:buClr>
                <a:schemeClr val="dk2"/>
              </a:buClr>
              <a:buSzPts val="2400"/>
              <a:buNone/>
              <a:defRPr sz="2400">
                <a:solidFill>
                  <a:schemeClr val="dk2"/>
                </a:solidFill>
              </a:defRPr>
            </a:lvl6pPr>
            <a:lvl7pPr lvl="6" rtl="0">
              <a:lnSpc>
                <a:spcPct val="100000"/>
              </a:lnSpc>
              <a:spcBef>
                <a:spcPts val="0"/>
              </a:spcBef>
              <a:spcAft>
                <a:spcPts val="0"/>
              </a:spcAft>
              <a:buClr>
                <a:schemeClr val="dk2"/>
              </a:buClr>
              <a:buSzPts val="2400"/>
              <a:buNone/>
              <a:defRPr sz="2400">
                <a:solidFill>
                  <a:schemeClr val="dk2"/>
                </a:solidFill>
              </a:defRPr>
            </a:lvl7pPr>
            <a:lvl8pPr lvl="7" rtl="0">
              <a:lnSpc>
                <a:spcPct val="100000"/>
              </a:lnSpc>
              <a:spcBef>
                <a:spcPts val="0"/>
              </a:spcBef>
              <a:spcAft>
                <a:spcPts val="0"/>
              </a:spcAft>
              <a:buClr>
                <a:schemeClr val="dk2"/>
              </a:buClr>
              <a:buSzPts val="2400"/>
              <a:buNone/>
              <a:defRPr sz="2400">
                <a:solidFill>
                  <a:schemeClr val="dk2"/>
                </a:solidFill>
              </a:defRPr>
            </a:lvl8pPr>
            <a:lvl9pPr lvl="8" rtl="0">
              <a:lnSpc>
                <a:spcPct val="100000"/>
              </a:lnSpc>
              <a:spcBef>
                <a:spcPts val="0"/>
              </a:spcBef>
              <a:spcAft>
                <a:spcPts val="0"/>
              </a:spcAft>
              <a:buClr>
                <a:schemeClr val="dk2"/>
              </a:buClr>
              <a:buSzPts val="2400"/>
              <a:buNone/>
              <a:defRPr sz="2400">
                <a:solidFill>
                  <a:schemeClr val="dk2"/>
                </a:solidFil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289"/>
        <p:cNvGrpSpPr/>
        <p:nvPr/>
      </p:nvGrpSpPr>
      <p:grpSpPr>
        <a:xfrm>
          <a:off x="0" y="0"/>
          <a:ext cx="0" cy="0"/>
          <a:chOff x="0" y="0"/>
          <a:chExt cx="0" cy="0"/>
        </a:xfrm>
      </p:grpSpPr>
      <p:pic>
        <p:nvPicPr>
          <p:cNvPr id="290" name="Google Shape;290;p4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1">
  <p:cSld name="CAPTION_ONLY_1_1">
    <p:spTree>
      <p:nvGrpSpPr>
        <p:cNvPr id="1" name="Shape 291"/>
        <p:cNvGrpSpPr/>
        <p:nvPr/>
      </p:nvGrpSpPr>
      <p:grpSpPr>
        <a:xfrm>
          <a:off x="0" y="0"/>
          <a:ext cx="0" cy="0"/>
          <a:chOff x="0" y="0"/>
          <a:chExt cx="0" cy="0"/>
        </a:xfrm>
      </p:grpSpPr>
      <p:pic>
        <p:nvPicPr>
          <p:cNvPr id="292" name="Google Shape;292;p4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3" name="Google Shape;293;p42"/>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2"/>
              </a:buClr>
              <a:buSzPts val="2800"/>
              <a:buFont typeface="Concert One"/>
              <a:buNone/>
              <a:defRPr sz="2800" b="1">
                <a:solidFill>
                  <a:schemeClr val="accent2"/>
                </a:solidFill>
                <a:latin typeface="Concert One"/>
                <a:ea typeface="Concert One"/>
                <a:cs typeface="Concert One"/>
                <a:sym typeface="Concert One"/>
              </a:defRPr>
            </a:lvl1pPr>
            <a:lvl2pPr lvl="1">
              <a:spcBef>
                <a:spcPts val="0"/>
              </a:spcBef>
              <a:spcAft>
                <a:spcPts val="0"/>
              </a:spcAft>
              <a:buClr>
                <a:schemeClr val="accent2"/>
              </a:buClr>
              <a:buSzPts val="2800"/>
              <a:buNone/>
              <a:defRPr sz="2800">
                <a:solidFill>
                  <a:schemeClr val="accent2"/>
                </a:solidFill>
              </a:defRPr>
            </a:lvl2pPr>
            <a:lvl3pPr lvl="2">
              <a:spcBef>
                <a:spcPts val="0"/>
              </a:spcBef>
              <a:spcAft>
                <a:spcPts val="0"/>
              </a:spcAft>
              <a:buClr>
                <a:schemeClr val="accent2"/>
              </a:buClr>
              <a:buSzPts val="2800"/>
              <a:buNone/>
              <a:defRPr sz="2800">
                <a:solidFill>
                  <a:schemeClr val="accent2"/>
                </a:solidFill>
              </a:defRPr>
            </a:lvl3pPr>
            <a:lvl4pPr lvl="3">
              <a:spcBef>
                <a:spcPts val="0"/>
              </a:spcBef>
              <a:spcAft>
                <a:spcPts val="0"/>
              </a:spcAft>
              <a:buClr>
                <a:schemeClr val="accent2"/>
              </a:buClr>
              <a:buSzPts val="2800"/>
              <a:buNone/>
              <a:defRPr sz="2800">
                <a:solidFill>
                  <a:schemeClr val="accent2"/>
                </a:solidFill>
              </a:defRPr>
            </a:lvl4pPr>
            <a:lvl5pPr lvl="4">
              <a:spcBef>
                <a:spcPts val="0"/>
              </a:spcBef>
              <a:spcAft>
                <a:spcPts val="0"/>
              </a:spcAft>
              <a:buClr>
                <a:schemeClr val="accent2"/>
              </a:buClr>
              <a:buSzPts val="2800"/>
              <a:buNone/>
              <a:defRPr sz="2800">
                <a:solidFill>
                  <a:schemeClr val="accent2"/>
                </a:solidFill>
              </a:defRPr>
            </a:lvl5pPr>
            <a:lvl6pPr lvl="5">
              <a:spcBef>
                <a:spcPts val="0"/>
              </a:spcBef>
              <a:spcAft>
                <a:spcPts val="0"/>
              </a:spcAft>
              <a:buClr>
                <a:schemeClr val="accent2"/>
              </a:buClr>
              <a:buSzPts val="2800"/>
              <a:buNone/>
              <a:defRPr sz="2800">
                <a:solidFill>
                  <a:schemeClr val="accent2"/>
                </a:solidFill>
              </a:defRPr>
            </a:lvl6pPr>
            <a:lvl7pPr lvl="6">
              <a:spcBef>
                <a:spcPts val="0"/>
              </a:spcBef>
              <a:spcAft>
                <a:spcPts val="0"/>
              </a:spcAft>
              <a:buClr>
                <a:schemeClr val="accent2"/>
              </a:buClr>
              <a:buSzPts val="2800"/>
              <a:buNone/>
              <a:defRPr sz="2800">
                <a:solidFill>
                  <a:schemeClr val="accent2"/>
                </a:solidFill>
              </a:defRPr>
            </a:lvl7pPr>
            <a:lvl8pPr lvl="7">
              <a:spcBef>
                <a:spcPts val="0"/>
              </a:spcBef>
              <a:spcAft>
                <a:spcPts val="0"/>
              </a:spcAft>
              <a:buClr>
                <a:schemeClr val="accent2"/>
              </a:buClr>
              <a:buSzPts val="2800"/>
              <a:buNone/>
              <a:defRPr sz="2800">
                <a:solidFill>
                  <a:schemeClr val="accent2"/>
                </a:solidFill>
              </a:defRPr>
            </a:lvl8pPr>
            <a:lvl9pPr lvl="8">
              <a:spcBef>
                <a:spcPts val="0"/>
              </a:spcBef>
              <a:spcAft>
                <a:spcPts val="0"/>
              </a:spcAft>
              <a:buClr>
                <a:schemeClr val="accent2"/>
              </a:buClr>
              <a:buSzPts val="2800"/>
              <a:buNone/>
              <a:defRPr sz="2800">
                <a:solidFill>
                  <a:schemeClr val="accent2"/>
                </a:solidFill>
              </a:defRPr>
            </a:lvl9pPr>
          </a:lstStyle>
          <a:p>
            <a:endParaRPr/>
          </a:p>
        </p:txBody>
      </p:sp>
      <p:sp>
        <p:nvSpPr>
          <p:cNvPr id="7" name="Google Shape;7;p1"/>
          <p:cNvSpPr txBox="1">
            <a:spLocks noGrp="1"/>
          </p:cNvSpPr>
          <p:nvPr>
            <p:ph type="body" idx="1"/>
          </p:nvPr>
        </p:nvSpPr>
        <p:spPr>
          <a:xfrm>
            <a:off x="311700" y="1124900"/>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2"/>
              </a:buClr>
              <a:buSzPts val="1800"/>
              <a:buFont typeface="Roboto Mono Medium"/>
              <a:buChar char="●"/>
              <a:defRPr sz="1800">
                <a:solidFill>
                  <a:schemeClr val="accent2"/>
                </a:solidFill>
                <a:latin typeface="Roboto Mono Medium"/>
                <a:ea typeface="Roboto Mono Medium"/>
                <a:cs typeface="Roboto Mono Medium"/>
                <a:sym typeface="Roboto Mono Medium"/>
              </a:defRPr>
            </a:lvl1pPr>
            <a:lvl2pPr marL="914400" lvl="1"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2pPr>
            <a:lvl3pPr marL="1371600" lvl="2"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3pPr>
            <a:lvl4pPr marL="1828800" lvl="3"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4pPr>
            <a:lvl5pPr marL="2286000" lvl="4"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5pPr>
            <a:lvl6pPr marL="2743200" lvl="5"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6pPr>
            <a:lvl7pPr marL="3200400" lvl="6"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7pPr>
            <a:lvl8pPr marL="3657600" lvl="7"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8pPr>
            <a:lvl9pPr marL="4114800" lvl="8" indent="-317500">
              <a:lnSpc>
                <a:spcPct val="100000"/>
              </a:lnSpc>
              <a:spcBef>
                <a:spcPts val="1600"/>
              </a:spcBef>
              <a:spcAft>
                <a:spcPts val="160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7" r:id="rId3"/>
    <p:sldLayoutId id="2147483658" r:id="rId4"/>
    <p:sldLayoutId id="2147483659" r:id="rId5"/>
    <p:sldLayoutId id="2147483665" r:id="rId6"/>
    <p:sldLayoutId id="2147483672" r:id="rId7"/>
    <p:sldLayoutId id="2147483687" r:id="rId8"/>
    <p:sldLayoutId id="2147483688" r:id="rId9"/>
    <p:sldLayoutId id="2147483689" r:id="rId10"/>
    <p:sldLayoutId id="2147483690" r:id="rId11"/>
  </p:sldLayoutIdLst>
  <mc:AlternateContent xmlns:mc="http://schemas.openxmlformats.org/markup-compatibility/2006" xmlns:p14="http://schemas.microsoft.com/office/powerpoint/2010/main">
    <mc:Choice Requires="p14">
      <p:transition spd="slow">
        <p:push/>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hyperlink" Target="https://doi.org/10.2105/AJPH.2018.304383"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47"/>
          <p:cNvSpPr txBox="1">
            <a:spLocks noGrp="1"/>
          </p:cNvSpPr>
          <p:nvPr>
            <p:ph type="ctrTitle"/>
          </p:nvPr>
        </p:nvSpPr>
        <p:spPr>
          <a:xfrm>
            <a:off x="1532100" y="1245236"/>
            <a:ext cx="6079800" cy="16551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4400" dirty="0">
                <a:solidFill>
                  <a:srgbClr val="002060"/>
                </a:solidFill>
              </a:rPr>
              <a:t>SERious </a:t>
            </a:r>
            <a:br>
              <a:rPr lang="en" sz="4400" dirty="0">
                <a:solidFill>
                  <a:srgbClr val="002060"/>
                </a:solidFill>
              </a:rPr>
            </a:br>
            <a:r>
              <a:rPr lang="en" sz="4400" dirty="0">
                <a:solidFill>
                  <a:srgbClr val="002060"/>
                </a:solidFill>
              </a:rPr>
              <a:t>Summaries</a:t>
            </a:r>
            <a:endParaRPr sz="4400" dirty="0">
              <a:solidFill>
                <a:srgbClr val="002060"/>
              </a:solidFill>
            </a:endParaRPr>
          </a:p>
        </p:txBody>
      </p:sp>
      <p:sp>
        <p:nvSpPr>
          <p:cNvPr id="309" name="Google Shape;309;p47"/>
          <p:cNvSpPr txBox="1">
            <a:spLocks noGrp="1"/>
          </p:cNvSpPr>
          <p:nvPr>
            <p:ph type="subTitle" idx="1"/>
          </p:nvPr>
        </p:nvSpPr>
        <p:spPr>
          <a:xfrm>
            <a:off x="1672763" y="3620904"/>
            <a:ext cx="14271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1050" b="0" dirty="0"/>
              <a:t>Asking good questions</a:t>
            </a:r>
            <a:endParaRPr sz="1050" b="0" dirty="0"/>
          </a:p>
        </p:txBody>
      </p:sp>
      <p:sp>
        <p:nvSpPr>
          <p:cNvPr id="310" name="Google Shape;310;p47"/>
          <p:cNvSpPr/>
          <p:nvPr/>
        </p:nvSpPr>
        <p:spPr>
          <a:xfrm>
            <a:off x="2482788" y="2511466"/>
            <a:ext cx="617075" cy="15875"/>
          </a:xfrm>
          <a:custGeom>
            <a:avLst/>
            <a:gdLst/>
            <a:ahLst/>
            <a:cxnLst/>
            <a:rect l="l" t="t" r="r" b="b"/>
            <a:pathLst>
              <a:path w="24683" h="635" extrusionOk="0">
                <a:moveTo>
                  <a:pt x="0" y="635"/>
                </a:moveTo>
                <a:cubicBezTo>
                  <a:pt x="8115" y="-719"/>
                  <a:pt x="16455" y="635"/>
                  <a:pt x="24683" y="635"/>
                </a:cubicBezTo>
              </a:path>
            </a:pathLst>
          </a:custGeom>
          <a:noFill/>
          <a:ln w="76200" cap="flat" cmpd="sng">
            <a:solidFill>
              <a:srgbClr val="FFC000"/>
            </a:solidFill>
            <a:prstDash val="solid"/>
            <a:round/>
            <a:headEnd type="none" w="med" len="med"/>
            <a:tailEnd type="none" w="med" len="med"/>
          </a:ln>
        </p:spPr>
      </p:sp>
      <p:sp>
        <p:nvSpPr>
          <p:cNvPr id="311" name="Google Shape;311;p47"/>
          <p:cNvSpPr/>
          <p:nvPr/>
        </p:nvSpPr>
        <p:spPr>
          <a:xfrm>
            <a:off x="6060369" y="2527341"/>
            <a:ext cx="613650" cy="13775"/>
          </a:xfrm>
          <a:custGeom>
            <a:avLst/>
            <a:gdLst/>
            <a:ahLst/>
            <a:cxnLst/>
            <a:rect l="l" t="t" r="r" b="b"/>
            <a:pathLst>
              <a:path w="24546" h="551" extrusionOk="0">
                <a:moveTo>
                  <a:pt x="0" y="551"/>
                </a:moveTo>
                <a:cubicBezTo>
                  <a:pt x="8133" y="-353"/>
                  <a:pt x="16363" y="137"/>
                  <a:pt x="24546" y="137"/>
                </a:cubicBezTo>
              </a:path>
            </a:pathLst>
          </a:custGeom>
          <a:noFill/>
          <a:ln w="76200" cap="flat" cmpd="sng">
            <a:solidFill>
              <a:srgbClr val="FFC000"/>
            </a:solidFill>
            <a:prstDash val="solid"/>
            <a:round/>
            <a:headEnd type="none" w="med" len="med"/>
            <a:tailEnd type="none" w="med" len="med"/>
          </a:ln>
        </p:spPr>
      </p:sp>
      <p:sp>
        <p:nvSpPr>
          <p:cNvPr id="312" name="Google Shape;312;p47"/>
          <p:cNvSpPr/>
          <p:nvPr/>
        </p:nvSpPr>
        <p:spPr>
          <a:xfrm>
            <a:off x="1889900" y="4413504"/>
            <a:ext cx="992850" cy="102600"/>
          </a:xfrm>
          <a:custGeom>
            <a:avLst/>
            <a:gdLst/>
            <a:ahLst/>
            <a:cxnLst/>
            <a:rect l="l" t="t" r="r" b="b"/>
            <a:pathLst>
              <a:path w="39714" h="4104" extrusionOk="0">
                <a:moveTo>
                  <a:pt x="0" y="4104"/>
                </a:moveTo>
                <a:cubicBezTo>
                  <a:pt x="11382" y="-2730"/>
                  <a:pt x="26437" y="1070"/>
                  <a:pt x="39714" y="1070"/>
                </a:cubicBezTo>
              </a:path>
            </a:pathLst>
          </a:custGeom>
          <a:noFill/>
          <a:ln w="28575" cap="flat" cmpd="sng">
            <a:solidFill>
              <a:schemeClr val="accent4"/>
            </a:solidFill>
            <a:prstDash val="solid"/>
            <a:round/>
            <a:headEnd type="none" w="med" len="med"/>
            <a:tailEnd type="none" w="med" len="med"/>
          </a:ln>
        </p:spPr>
      </p:sp>
      <p:pic>
        <p:nvPicPr>
          <p:cNvPr id="3" name="Google Shape;319;p50">
            <a:extLst>
              <a:ext uri="{FF2B5EF4-FFF2-40B4-BE49-F238E27FC236}">
                <a16:creationId xmlns:a16="http://schemas.microsoft.com/office/drawing/2014/main" id="{FBB2A3D7-2348-56B2-9572-743276DAB4D5}"/>
              </a:ext>
            </a:extLst>
          </p:cNvPr>
          <p:cNvPicPr preferRelativeResize="0"/>
          <p:nvPr/>
        </p:nvPicPr>
        <p:blipFill rotWithShape="1">
          <a:blip r:embed="rId3">
            <a:alphaModFix/>
          </a:blip>
          <a:srcRect t="16970" r="8892" b="21025"/>
          <a:stretch/>
        </p:blipFill>
        <p:spPr>
          <a:xfrm>
            <a:off x="6674019" y="3732293"/>
            <a:ext cx="2036850" cy="810276"/>
          </a:xfrm>
          <a:prstGeom prst="rect">
            <a:avLst/>
          </a:prstGeom>
          <a:noFill/>
          <a:ln>
            <a:noFill/>
          </a:ln>
        </p:spPr>
      </p:pic>
      <p:pic>
        <p:nvPicPr>
          <p:cNvPr id="4" name="Google Shape;319;p50">
            <a:extLst>
              <a:ext uri="{FF2B5EF4-FFF2-40B4-BE49-F238E27FC236}">
                <a16:creationId xmlns:a16="http://schemas.microsoft.com/office/drawing/2014/main" id="{F591438B-A50A-0004-BBD4-0267695E9A1A}"/>
              </a:ext>
            </a:extLst>
          </p:cNvPr>
          <p:cNvPicPr preferRelativeResize="0"/>
          <p:nvPr/>
        </p:nvPicPr>
        <p:blipFill rotWithShape="1">
          <a:blip r:embed="rId3">
            <a:alphaModFix/>
          </a:blip>
          <a:srcRect t="16970" r="8892" b="21025"/>
          <a:stretch/>
        </p:blipFill>
        <p:spPr>
          <a:xfrm>
            <a:off x="6674019" y="3087988"/>
            <a:ext cx="2036850" cy="810276"/>
          </a:xfrm>
          <a:prstGeom prst="rect">
            <a:avLst/>
          </a:prstGeom>
          <a:noFill/>
          <a:ln>
            <a:noFill/>
          </a:ln>
        </p:spPr>
      </p:pic>
      <p:sp>
        <p:nvSpPr>
          <p:cNvPr id="2" name="Google Shape;309;p47">
            <a:extLst>
              <a:ext uri="{FF2B5EF4-FFF2-40B4-BE49-F238E27FC236}">
                <a16:creationId xmlns:a16="http://schemas.microsoft.com/office/drawing/2014/main" id="{8E75CED5-F62D-F782-C6AD-B1C351FE3092}"/>
              </a:ext>
            </a:extLst>
          </p:cNvPr>
          <p:cNvSpPr txBox="1">
            <a:spLocks/>
          </p:cNvSpPr>
          <p:nvPr/>
        </p:nvSpPr>
        <p:spPr>
          <a:xfrm>
            <a:off x="7150467" y="3297618"/>
            <a:ext cx="1427100" cy="2850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Season 1</a:t>
            </a:r>
          </a:p>
          <a:p>
            <a:pPr marL="0" indent="0"/>
            <a:endParaRPr lang="en-US" sz="1200" dirty="0"/>
          </a:p>
          <a:p>
            <a:pPr marL="0" indent="0"/>
            <a:endParaRPr lang="en-US" sz="1200" dirty="0"/>
          </a:p>
        </p:txBody>
      </p:sp>
      <p:sp>
        <p:nvSpPr>
          <p:cNvPr id="5" name="Google Shape;309;p47">
            <a:extLst>
              <a:ext uri="{FF2B5EF4-FFF2-40B4-BE49-F238E27FC236}">
                <a16:creationId xmlns:a16="http://schemas.microsoft.com/office/drawing/2014/main" id="{6E551378-DE19-955F-700C-755DD5B1BBDC}"/>
              </a:ext>
            </a:extLst>
          </p:cNvPr>
          <p:cNvSpPr txBox="1">
            <a:spLocks/>
          </p:cNvSpPr>
          <p:nvPr/>
        </p:nvSpPr>
        <p:spPr>
          <a:xfrm>
            <a:off x="7150467" y="3950523"/>
            <a:ext cx="1427100" cy="2850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Episode 6</a:t>
            </a:r>
          </a:p>
          <a:p>
            <a:pPr marL="0" indent="0"/>
            <a:endParaRPr lang="en-US" sz="1200" dirty="0"/>
          </a:p>
          <a:p>
            <a:pPr marL="0" indent="0"/>
            <a:endParaRPr lang="en-US" sz="1200" dirty="0"/>
          </a:p>
        </p:txBody>
      </p:sp>
      <p:sp>
        <p:nvSpPr>
          <p:cNvPr id="6" name="Google Shape;309;p47">
            <a:extLst>
              <a:ext uri="{FF2B5EF4-FFF2-40B4-BE49-F238E27FC236}">
                <a16:creationId xmlns:a16="http://schemas.microsoft.com/office/drawing/2014/main" id="{0E2C4034-3819-B356-963C-103F72FDA185}"/>
              </a:ext>
            </a:extLst>
          </p:cNvPr>
          <p:cNvSpPr txBox="1">
            <a:spLocks/>
          </p:cNvSpPr>
          <p:nvPr/>
        </p:nvSpPr>
        <p:spPr>
          <a:xfrm>
            <a:off x="2824270" y="3986953"/>
            <a:ext cx="4503427" cy="7926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Summary prepared by Dr. Hailey Banack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08"/>
                                        </p:tgtEl>
                                        <p:attrNameLst>
                                          <p:attrName>style.visibility</p:attrName>
                                        </p:attrNameLst>
                                      </p:cBhvr>
                                      <p:to>
                                        <p:strVal val="visible"/>
                                      </p:to>
                                    </p:set>
                                    <p:anim calcmode="lin" valueType="num">
                                      <p:cBhvr additive="base">
                                        <p:cTn id="7" dur="1000"/>
                                        <p:tgtEl>
                                          <p:spTgt spid="3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6" name="Google Shape;366;p52"/>
          <p:cNvSpPr txBox="1">
            <a:spLocks noGrp="1"/>
          </p:cNvSpPr>
          <p:nvPr>
            <p:ph type="title"/>
          </p:nvPr>
        </p:nvSpPr>
        <p:spPr>
          <a:xfrm>
            <a:off x="2398595" y="853805"/>
            <a:ext cx="4237460" cy="739915"/>
          </a:xfrm>
          <a:prstGeom prst="rect">
            <a:avLst/>
          </a:prstGeom>
        </p:spPr>
        <p:txBody>
          <a:bodyPr spcFirstLastPara="1" wrap="square" lIns="91425" tIns="91425" rIns="91425" bIns="91425" anchor="t" anchorCtr="0">
            <a:noAutofit/>
          </a:bodyPr>
          <a:lstStyle/>
          <a:p>
            <a:pPr lvl="0">
              <a:lnSpc>
                <a:spcPct val="100000"/>
              </a:lnSpc>
            </a:pPr>
            <a:r>
              <a:rPr lang="en-US" sz="1800" dirty="0">
                <a:solidFill>
                  <a:srgbClr val="002060"/>
                </a:solidFill>
              </a:rPr>
              <a:t>Questioning the Questions with </a:t>
            </a:r>
            <a:br>
              <a:rPr lang="en-US" sz="1800" dirty="0">
                <a:solidFill>
                  <a:srgbClr val="002060"/>
                </a:solidFill>
              </a:rPr>
            </a:br>
            <a:r>
              <a:rPr lang="en-US" sz="1800" dirty="0">
                <a:solidFill>
                  <a:srgbClr val="002060"/>
                </a:solidFill>
              </a:rPr>
              <a:t>Dr. Maria </a:t>
            </a:r>
            <a:r>
              <a:rPr lang="en-US" sz="1800" dirty="0" err="1">
                <a:solidFill>
                  <a:srgbClr val="002060"/>
                </a:solidFill>
              </a:rPr>
              <a:t>Glymour</a:t>
            </a:r>
            <a:endParaRPr lang="en-US" sz="1800" dirty="0">
              <a:solidFill>
                <a:srgbClr val="002060"/>
              </a:solidFill>
            </a:endParaRPr>
          </a:p>
        </p:txBody>
      </p:sp>
      <p:pic>
        <p:nvPicPr>
          <p:cNvPr id="2" name="Google Shape;1803;p110">
            <a:extLst>
              <a:ext uri="{FF2B5EF4-FFF2-40B4-BE49-F238E27FC236}">
                <a16:creationId xmlns:a16="http://schemas.microsoft.com/office/drawing/2014/main" id="{EE884F72-2C9E-2ACB-D452-2AAB4D0CD42B}"/>
              </a:ext>
            </a:extLst>
          </p:cNvPr>
          <p:cNvPicPr preferRelativeResize="0"/>
          <p:nvPr/>
        </p:nvPicPr>
        <p:blipFill>
          <a:blip r:embed="rId3">
            <a:alphaModFix/>
          </a:blip>
          <a:stretch>
            <a:fillRect/>
          </a:stretch>
        </p:blipFill>
        <p:spPr>
          <a:xfrm>
            <a:off x="3853406" y="1593720"/>
            <a:ext cx="1327838" cy="295536"/>
          </a:xfrm>
          <a:prstGeom prst="rect">
            <a:avLst/>
          </a:prstGeom>
          <a:noFill/>
          <a:ln>
            <a:noFill/>
          </a:ln>
        </p:spPr>
      </p:pic>
      <p:sp>
        <p:nvSpPr>
          <p:cNvPr id="4" name="Text Placeholder 3">
            <a:extLst>
              <a:ext uri="{FF2B5EF4-FFF2-40B4-BE49-F238E27FC236}">
                <a16:creationId xmlns:a16="http://schemas.microsoft.com/office/drawing/2014/main" id="{0CAB4224-E412-0571-ABD5-A39634102E3D}"/>
              </a:ext>
            </a:extLst>
          </p:cNvPr>
          <p:cNvSpPr>
            <a:spLocks noGrp="1"/>
          </p:cNvSpPr>
          <p:nvPr>
            <p:ph type="body" idx="1"/>
          </p:nvPr>
        </p:nvSpPr>
        <p:spPr>
          <a:xfrm>
            <a:off x="2171374" y="2035920"/>
            <a:ext cx="4869505" cy="1891500"/>
          </a:xfrm>
        </p:spPr>
        <p:txBody>
          <a:bodyPr/>
          <a:lstStyle/>
          <a:p>
            <a:pPr marL="127000" indent="0">
              <a:buNone/>
            </a:pPr>
            <a:r>
              <a:rPr lang="en-US" sz="1200" dirty="0"/>
              <a:t>Why is it so important to ask good study questions? Why is it so hard to develop good study questions? Do all study questions need to be directly relevant for public health policy?  In this episode of </a:t>
            </a:r>
            <a:r>
              <a:rPr lang="en-US" sz="1200" dirty="0" err="1"/>
              <a:t>SERious</a:t>
            </a:r>
            <a:r>
              <a:rPr lang="en-US" sz="1200" dirty="0"/>
              <a:t> Epidemiology, we talk with Dr. Maria </a:t>
            </a:r>
            <a:r>
              <a:rPr lang="en-US" sz="1200" dirty="0" err="1"/>
              <a:t>Glymour</a:t>
            </a:r>
            <a:r>
              <a:rPr lang="en-US" sz="1200" dirty="0"/>
              <a:t> about what it means to ask a good study question and how we can get better at asking questions that will make a meaningful contribution to public health.</a:t>
            </a:r>
          </a:p>
          <a:p>
            <a:pPr marL="127000" indent="0">
              <a:buNone/>
            </a:pPr>
            <a:endParaRPr lang="en-US" sz="1200" dirty="0"/>
          </a:p>
          <a:p>
            <a:pPr marL="127000" indent="0">
              <a:buNone/>
            </a:pPr>
            <a:endParaRPr lang="en-US" sz="1200" dirty="0"/>
          </a:p>
          <a:p>
            <a:pPr marL="127000" indent="0">
              <a:buNone/>
            </a:pP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66"/>
                                        </p:tgtEl>
                                        <p:attrNameLst>
                                          <p:attrName>style.visibility</p:attrName>
                                        </p:attrNameLst>
                                      </p:cBhvr>
                                      <p:to>
                                        <p:strVal val="visible"/>
                                      </p:to>
                                    </p:set>
                                    <p:animEffect transition="in" filter="fade">
                                      <p:cBhvr>
                                        <p:cTn id="7" dur="1000"/>
                                        <p:tgtEl>
                                          <p:spTgt spid="3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pic>
        <p:nvPicPr>
          <p:cNvPr id="342" name="Google Shape;342;p50"/>
          <p:cNvPicPr preferRelativeResize="0"/>
          <p:nvPr/>
        </p:nvPicPr>
        <p:blipFill>
          <a:blip r:embed="rId3">
            <a:alphaModFix amt="86000"/>
          </a:blip>
          <a:stretch>
            <a:fillRect/>
          </a:stretch>
        </p:blipFill>
        <p:spPr>
          <a:xfrm rot="1344117">
            <a:off x="3823925" y="1324475"/>
            <a:ext cx="1496149" cy="1160650"/>
          </a:xfrm>
          <a:prstGeom prst="rect">
            <a:avLst/>
          </a:prstGeom>
          <a:noFill/>
          <a:ln>
            <a:noFill/>
          </a:ln>
        </p:spPr>
      </p:pic>
      <p:sp>
        <p:nvSpPr>
          <p:cNvPr id="343" name="Google Shape;343;p50"/>
          <p:cNvSpPr txBox="1">
            <a:spLocks noGrp="1"/>
          </p:cNvSpPr>
          <p:nvPr>
            <p:ph type="title" idx="2"/>
          </p:nvPr>
        </p:nvSpPr>
        <p:spPr>
          <a:xfrm>
            <a:off x="3778200" y="1403800"/>
            <a:ext cx="1587600" cy="100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t>S1 E6</a:t>
            </a:r>
            <a:endParaRPr dirty="0"/>
          </a:p>
        </p:txBody>
      </p:sp>
      <p:sp>
        <p:nvSpPr>
          <p:cNvPr id="346" name="Google Shape;346;p50"/>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Episode Notes</a:t>
            </a:r>
            <a:endParaRPr dirty="0"/>
          </a:p>
        </p:txBody>
      </p:sp>
      <p:pic>
        <p:nvPicPr>
          <p:cNvPr id="2" name="Google Shape;377;p53">
            <a:extLst>
              <a:ext uri="{FF2B5EF4-FFF2-40B4-BE49-F238E27FC236}">
                <a16:creationId xmlns:a16="http://schemas.microsoft.com/office/drawing/2014/main" id="{A00F8BA7-DBF1-6D65-430E-DBD03761209B}"/>
              </a:ext>
            </a:extLst>
          </p:cNvPr>
          <p:cNvPicPr preferRelativeResize="0"/>
          <p:nvPr/>
        </p:nvPicPr>
        <p:blipFill>
          <a:blip r:embed="rId4">
            <a:alphaModFix/>
          </a:blip>
          <a:stretch>
            <a:fillRect/>
          </a:stretch>
        </p:blipFill>
        <p:spPr>
          <a:xfrm rot="-695460">
            <a:off x="5631612" y="3154191"/>
            <a:ext cx="1552737" cy="1515479"/>
          </a:xfrm>
          <a:prstGeom prst="rect">
            <a:avLst/>
          </a:prstGeom>
          <a:noFill/>
          <a:ln>
            <a:noFill/>
          </a:ln>
          <a:effectLst>
            <a:outerShdw blurRad="57150" dist="19050" dir="5400000" algn="bl" rotWithShape="0">
              <a:srgbClr val="000000">
                <a:alpha val="50000"/>
              </a:srgbClr>
            </a:outerShdw>
          </a:effectLst>
        </p:spPr>
      </p:pic>
      <p:sp>
        <p:nvSpPr>
          <p:cNvPr id="5" name="Google Shape;330;p49">
            <a:extLst>
              <a:ext uri="{FF2B5EF4-FFF2-40B4-BE49-F238E27FC236}">
                <a16:creationId xmlns:a16="http://schemas.microsoft.com/office/drawing/2014/main" id="{1BCC78DA-9387-EA86-726D-86C5BEFBC9E6}"/>
              </a:ext>
            </a:extLst>
          </p:cNvPr>
          <p:cNvSpPr txBox="1">
            <a:spLocks/>
          </p:cNvSpPr>
          <p:nvPr/>
        </p:nvSpPr>
        <p:spPr>
          <a:xfrm rot="21019072">
            <a:off x="5810995" y="3667937"/>
            <a:ext cx="1320008" cy="7180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1100" dirty="0"/>
              <a:t>Includes a short summary and helpful resources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43"/>
                                        </p:tgtEl>
                                        <p:attrNameLst>
                                          <p:attrName>style.visibility</p:attrName>
                                        </p:attrNameLst>
                                      </p:cBhvr>
                                      <p:to>
                                        <p:strVal val="visible"/>
                                      </p:to>
                                    </p:set>
                                    <p:animEffect transition="in" filter="fade">
                                      <p:cBhvr>
                                        <p:cTn id="7" dur="1000"/>
                                        <p:tgtEl>
                                          <p:spTgt spid="343"/>
                                        </p:tgtEl>
                                      </p:cBhvr>
                                    </p:animEffect>
                                  </p:childTnLst>
                                </p:cTn>
                              </p:par>
                              <p:par>
                                <p:cTn id="8" presetID="2" presetClass="entr" presetSubtype="4" fill="hold" nodeType="withEffect">
                                  <p:stCondLst>
                                    <p:cond delay="0"/>
                                  </p:stCondLst>
                                  <p:childTnLst>
                                    <p:set>
                                      <p:cBhvr>
                                        <p:cTn id="9" dur="1" fill="hold">
                                          <p:stCondLst>
                                            <p:cond delay="0"/>
                                          </p:stCondLst>
                                        </p:cTn>
                                        <p:tgtEl>
                                          <p:spTgt spid="346"/>
                                        </p:tgtEl>
                                        <p:attrNameLst>
                                          <p:attrName>style.visibility</p:attrName>
                                        </p:attrNameLst>
                                      </p:cBhvr>
                                      <p:to>
                                        <p:strVal val="visible"/>
                                      </p:to>
                                    </p:set>
                                    <p:anim calcmode="lin" valueType="num">
                                      <p:cBhvr additive="base">
                                        <p:cTn id="10" dur="1000"/>
                                        <p:tgtEl>
                                          <p:spTgt spid="346"/>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53"/>
          <p:cNvSpPr txBox="1">
            <a:spLocks noGrp="1"/>
          </p:cNvSpPr>
          <p:nvPr>
            <p:ph type="title"/>
          </p:nvPr>
        </p:nvSpPr>
        <p:spPr>
          <a:xfrm>
            <a:off x="3828261" y="403290"/>
            <a:ext cx="4375824" cy="3174450"/>
          </a:xfrm>
          <a:prstGeom prst="rect">
            <a:avLst/>
          </a:prstGeom>
        </p:spPr>
        <p:txBody>
          <a:bodyPr spcFirstLastPara="1" wrap="square" lIns="91425" tIns="91425" rIns="91425" bIns="91425" anchor="t" anchorCtr="0">
            <a:noAutofit/>
          </a:bodyPr>
          <a:lstStyle/>
          <a:p>
            <a:pPr lvl="0" algn="l" rtl="0">
              <a:spcBef>
                <a:spcPts val="0"/>
              </a:spcBef>
              <a:spcAft>
                <a:spcPts val="0"/>
              </a:spcAft>
            </a:pPr>
            <a:r>
              <a:rPr lang="en-US" dirty="0"/>
              <a:t>Asking good study questions is essential for improving public health, reducing health inequalities, and providing useful research.</a:t>
            </a:r>
            <a:br>
              <a:rPr lang="en-US" dirty="0"/>
            </a:br>
            <a:br>
              <a:rPr lang="en-US" dirty="0"/>
            </a:br>
            <a:r>
              <a:rPr lang="en-US" dirty="0"/>
              <a:t>Good study questions can lead to immediate policy or intervention knowledge and enhance understanding of health mechanisms.</a:t>
            </a:r>
            <a:br>
              <a:rPr lang="en-US" dirty="0"/>
            </a:br>
            <a:br>
              <a:rPr lang="en-US" dirty="0"/>
            </a:br>
            <a:r>
              <a:rPr lang="en-US" dirty="0"/>
              <a:t>There is a balance between questions that are immediately useful and those that build theoretical knowledge, influenced by feasibility and relevance.</a:t>
            </a:r>
            <a:br>
              <a:rPr lang="en-US" dirty="0"/>
            </a:br>
            <a:br>
              <a:rPr lang="en-US" dirty="0"/>
            </a:br>
            <a:br>
              <a:rPr lang="en-US" dirty="0"/>
            </a:br>
            <a:endParaRPr lang="en-US" dirty="0"/>
          </a:p>
        </p:txBody>
      </p:sp>
      <p:grpSp>
        <p:nvGrpSpPr>
          <p:cNvPr id="7" name="Google Shape;10383;p125">
            <a:extLst>
              <a:ext uri="{FF2B5EF4-FFF2-40B4-BE49-F238E27FC236}">
                <a16:creationId xmlns:a16="http://schemas.microsoft.com/office/drawing/2014/main" id="{761F9A15-1390-DCE8-84D9-71EFEF801C82}"/>
              </a:ext>
            </a:extLst>
          </p:cNvPr>
          <p:cNvGrpSpPr/>
          <p:nvPr/>
        </p:nvGrpSpPr>
        <p:grpSpPr>
          <a:xfrm>
            <a:off x="1328074" y="1169613"/>
            <a:ext cx="2358762" cy="2673023"/>
            <a:chOff x="3040984" y="3681059"/>
            <a:chExt cx="356164" cy="355815"/>
          </a:xfrm>
        </p:grpSpPr>
        <p:sp>
          <p:nvSpPr>
            <p:cNvPr id="8" name="Google Shape;10384;p125">
              <a:extLst>
                <a:ext uri="{FF2B5EF4-FFF2-40B4-BE49-F238E27FC236}">
                  <a16:creationId xmlns:a16="http://schemas.microsoft.com/office/drawing/2014/main" id="{606ACBF3-7F74-C581-22B0-04869AA7E0D0}"/>
                </a:ext>
              </a:extLst>
            </p:cNvPr>
            <p:cNvSpPr/>
            <p:nvPr/>
          </p:nvSpPr>
          <p:spPr>
            <a:xfrm>
              <a:off x="3040984" y="3681059"/>
              <a:ext cx="356164" cy="355815"/>
            </a:xfrm>
            <a:custGeom>
              <a:avLst/>
              <a:gdLst/>
              <a:ahLst/>
              <a:cxnLst/>
              <a:rect l="l" t="t" r="r" b="b"/>
              <a:pathLst>
                <a:path w="11216" h="11205" extrusionOk="0">
                  <a:moveTo>
                    <a:pt x="5620" y="0"/>
                  </a:moveTo>
                  <a:cubicBezTo>
                    <a:pt x="4274" y="0"/>
                    <a:pt x="2965" y="488"/>
                    <a:pt x="1953" y="1369"/>
                  </a:cubicBezTo>
                  <a:cubicBezTo>
                    <a:pt x="1881" y="1429"/>
                    <a:pt x="1881" y="1536"/>
                    <a:pt x="1941" y="1608"/>
                  </a:cubicBezTo>
                  <a:cubicBezTo>
                    <a:pt x="1972" y="1645"/>
                    <a:pt x="2016" y="1663"/>
                    <a:pt x="2061" y="1663"/>
                  </a:cubicBezTo>
                  <a:cubicBezTo>
                    <a:pt x="2103" y="1663"/>
                    <a:pt x="2145" y="1648"/>
                    <a:pt x="2179" y="1620"/>
                  </a:cubicBezTo>
                  <a:cubicBezTo>
                    <a:pt x="3131" y="786"/>
                    <a:pt x="4358" y="346"/>
                    <a:pt x="5620" y="346"/>
                  </a:cubicBezTo>
                  <a:cubicBezTo>
                    <a:pt x="7013" y="346"/>
                    <a:pt x="8346" y="893"/>
                    <a:pt x="9335" y="1893"/>
                  </a:cubicBezTo>
                  <a:cubicBezTo>
                    <a:pt x="10335" y="2882"/>
                    <a:pt x="10882" y="4215"/>
                    <a:pt x="10882" y="5608"/>
                  </a:cubicBezTo>
                  <a:cubicBezTo>
                    <a:pt x="10882" y="7013"/>
                    <a:pt x="10335" y="8335"/>
                    <a:pt x="9335" y="9335"/>
                  </a:cubicBezTo>
                  <a:cubicBezTo>
                    <a:pt x="8346" y="10323"/>
                    <a:pt x="7013" y="10883"/>
                    <a:pt x="5620" y="10883"/>
                  </a:cubicBezTo>
                  <a:cubicBezTo>
                    <a:pt x="4215" y="10883"/>
                    <a:pt x="2893" y="10323"/>
                    <a:pt x="1893" y="9335"/>
                  </a:cubicBezTo>
                  <a:cubicBezTo>
                    <a:pt x="893" y="8335"/>
                    <a:pt x="345" y="7013"/>
                    <a:pt x="345" y="5608"/>
                  </a:cubicBezTo>
                  <a:cubicBezTo>
                    <a:pt x="345" y="4298"/>
                    <a:pt x="822" y="3048"/>
                    <a:pt x="1703" y="2084"/>
                  </a:cubicBezTo>
                  <a:cubicBezTo>
                    <a:pt x="1762" y="2012"/>
                    <a:pt x="1762" y="1905"/>
                    <a:pt x="1691" y="1846"/>
                  </a:cubicBezTo>
                  <a:cubicBezTo>
                    <a:pt x="1657" y="1817"/>
                    <a:pt x="1614" y="1802"/>
                    <a:pt x="1573" y="1802"/>
                  </a:cubicBezTo>
                  <a:cubicBezTo>
                    <a:pt x="1528" y="1802"/>
                    <a:pt x="1484" y="1820"/>
                    <a:pt x="1453" y="1858"/>
                  </a:cubicBezTo>
                  <a:cubicBezTo>
                    <a:pt x="512" y="2882"/>
                    <a:pt x="0" y="4227"/>
                    <a:pt x="0" y="5608"/>
                  </a:cubicBezTo>
                  <a:cubicBezTo>
                    <a:pt x="0" y="7096"/>
                    <a:pt x="583" y="8513"/>
                    <a:pt x="1643" y="9573"/>
                  </a:cubicBezTo>
                  <a:cubicBezTo>
                    <a:pt x="2703" y="10621"/>
                    <a:pt x="4096" y="11204"/>
                    <a:pt x="5608" y="11204"/>
                  </a:cubicBezTo>
                  <a:cubicBezTo>
                    <a:pt x="7108" y="11204"/>
                    <a:pt x="8501" y="10621"/>
                    <a:pt x="9561" y="9573"/>
                  </a:cubicBezTo>
                  <a:cubicBezTo>
                    <a:pt x="10620" y="8513"/>
                    <a:pt x="11204" y="7108"/>
                    <a:pt x="11204" y="5608"/>
                  </a:cubicBezTo>
                  <a:cubicBezTo>
                    <a:pt x="11216" y="4096"/>
                    <a:pt x="10632" y="2691"/>
                    <a:pt x="9573" y="1631"/>
                  </a:cubicBezTo>
                  <a:cubicBezTo>
                    <a:pt x="8525" y="572"/>
                    <a:pt x="7120" y="0"/>
                    <a:pt x="5620"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0385;p125">
              <a:extLst>
                <a:ext uri="{FF2B5EF4-FFF2-40B4-BE49-F238E27FC236}">
                  <a16:creationId xmlns:a16="http://schemas.microsoft.com/office/drawing/2014/main" id="{7D28B4C5-E102-AC3A-B1E2-DCE799975EB6}"/>
                </a:ext>
              </a:extLst>
            </p:cNvPr>
            <p:cNvSpPr/>
            <p:nvPr/>
          </p:nvSpPr>
          <p:spPr>
            <a:xfrm>
              <a:off x="3183120" y="3921508"/>
              <a:ext cx="59414" cy="59382"/>
            </a:xfrm>
            <a:custGeom>
              <a:avLst/>
              <a:gdLst/>
              <a:ahLst/>
              <a:cxnLst/>
              <a:rect l="l" t="t" r="r" b="b"/>
              <a:pathLst>
                <a:path w="1871" h="1870" extrusionOk="0">
                  <a:moveTo>
                    <a:pt x="929" y="334"/>
                  </a:moveTo>
                  <a:cubicBezTo>
                    <a:pt x="1263" y="334"/>
                    <a:pt x="1549" y="608"/>
                    <a:pt x="1549" y="941"/>
                  </a:cubicBezTo>
                  <a:cubicBezTo>
                    <a:pt x="1549" y="1263"/>
                    <a:pt x="1263" y="1548"/>
                    <a:pt x="929" y="1548"/>
                  </a:cubicBezTo>
                  <a:cubicBezTo>
                    <a:pt x="608" y="1548"/>
                    <a:pt x="334" y="1287"/>
                    <a:pt x="334" y="941"/>
                  </a:cubicBezTo>
                  <a:cubicBezTo>
                    <a:pt x="334" y="596"/>
                    <a:pt x="608" y="334"/>
                    <a:pt x="929" y="334"/>
                  </a:cubicBezTo>
                  <a:close/>
                  <a:moveTo>
                    <a:pt x="929" y="1"/>
                  </a:moveTo>
                  <a:cubicBezTo>
                    <a:pt x="429" y="1"/>
                    <a:pt x="1" y="417"/>
                    <a:pt x="1" y="941"/>
                  </a:cubicBezTo>
                  <a:cubicBezTo>
                    <a:pt x="1" y="1453"/>
                    <a:pt x="417" y="1870"/>
                    <a:pt x="929" y="1870"/>
                  </a:cubicBezTo>
                  <a:cubicBezTo>
                    <a:pt x="1191" y="1870"/>
                    <a:pt x="1430" y="1775"/>
                    <a:pt x="1608" y="1596"/>
                  </a:cubicBezTo>
                  <a:cubicBezTo>
                    <a:pt x="1787" y="1417"/>
                    <a:pt x="1870" y="1179"/>
                    <a:pt x="1870" y="941"/>
                  </a:cubicBezTo>
                  <a:cubicBezTo>
                    <a:pt x="1870" y="679"/>
                    <a:pt x="1763" y="453"/>
                    <a:pt x="1584" y="263"/>
                  </a:cubicBezTo>
                  <a:cubicBezTo>
                    <a:pt x="1406" y="108"/>
                    <a:pt x="1191" y="1"/>
                    <a:pt x="929"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386;p125">
              <a:extLst>
                <a:ext uri="{FF2B5EF4-FFF2-40B4-BE49-F238E27FC236}">
                  <a16:creationId xmlns:a16="http://schemas.microsoft.com/office/drawing/2014/main" id="{009F7549-06AC-B3A6-FB8B-5CE2A2CF60E0}"/>
                </a:ext>
              </a:extLst>
            </p:cNvPr>
            <p:cNvSpPr/>
            <p:nvPr/>
          </p:nvSpPr>
          <p:spPr>
            <a:xfrm>
              <a:off x="3149110" y="3735868"/>
              <a:ext cx="141056" cy="174716"/>
            </a:xfrm>
            <a:custGeom>
              <a:avLst/>
              <a:gdLst/>
              <a:ahLst/>
              <a:cxnLst/>
              <a:rect l="l" t="t" r="r" b="b"/>
              <a:pathLst>
                <a:path w="4442" h="5502" extrusionOk="0">
                  <a:moveTo>
                    <a:pt x="2143" y="1"/>
                  </a:moveTo>
                  <a:cubicBezTo>
                    <a:pt x="1322" y="1"/>
                    <a:pt x="810" y="286"/>
                    <a:pt x="536" y="501"/>
                  </a:cubicBezTo>
                  <a:cubicBezTo>
                    <a:pt x="191" y="786"/>
                    <a:pt x="0" y="1156"/>
                    <a:pt x="0" y="1513"/>
                  </a:cubicBezTo>
                  <a:cubicBezTo>
                    <a:pt x="0" y="1739"/>
                    <a:pt x="84" y="1941"/>
                    <a:pt x="262" y="2084"/>
                  </a:cubicBezTo>
                  <a:cubicBezTo>
                    <a:pt x="393" y="2203"/>
                    <a:pt x="596" y="2263"/>
                    <a:pt x="774" y="2263"/>
                  </a:cubicBezTo>
                  <a:cubicBezTo>
                    <a:pt x="1084" y="2263"/>
                    <a:pt x="1227" y="2049"/>
                    <a:pt x="1334" y="1894"/>
                  </a:cubicBezTo>
                  <a:cubicBezTo>
                    <a:pt x="1465" y="1679"/>
                    <a:pt x="1596" y="1489"/>
                    <a:pt x="2108" y="1489"/>
                  </a:cubicBezTo>
                  <a:cubicBezTo>
                    <a:pt x="2286" y="1489"/>
                    <a:pt x="2858" y="1525"/>
                    <a:pt x="2858" y="2001"/>
                  </a:cubicBezTo>
                  <a:cubicBezTo>
                    <a:pt x="2858" y="2358"/>
                    <a:pt x="2512" y="2632"/>
                    <a:pt x="2227" y="2858"/>
                  </a:cubicBezTo>
                  <a:cubicBezTo>
                    <a:pt x="2155" y="2918"/>
                    <a:pt x="2072" y="2965"/>
                    <a:pt x="2024" y="3025"/>
                  </a:cubicBezTo>
                  <a:cubicBezTo>
                    <a:pt x="1679" y="3323"/>
                    <a:pt x="1286" y="3763"/>
                    <a:pt x="1286" y="4668"/>
                  </a:cubicBezTo>
                  <a:cubicBezTo>
                    <a:pt x="1286" y="5180"/>
                    <a:pt x="1405" y="5501"/>
                    <a:pt x="2000" y="5501"/>
                  </a:cubicBezTo>
                  <a:cubicBezTo>
                    <a:pt x="2274" y="5501"/>
                    <a:pt x="2465" y="5442"/>
                    <a:pt x="2596" y="5323"/>
                  </a:cubicBezTo>
                  <a:cubicBezTo>
                    <a:pt x="2703" y="5216"/>
                    <a:pt x="2762" y="5085"/>
                    <a:pt x="2762" y="4918"/>
                  </a:cubicBezTo>
                  <a:cubicBezTo>
                    <a:pt x="2762" y="4430"/>
                    <a:pt x="2762" y="4192"/>
                    <a:pt x="3263" y="3787"/>
                  </a:cubicBezTo>
                  <a:lnTo>
                    <a:pt x="3286" y="3787"/>
                  </a:lnTo>
                  <a:cubicBezTo>
                    <a:pt x="3298" y="3775"/>
                    <a:pt x="3322" y="3763"/>
                    <a:pt x="3358" y="3727"/>
                  </a:cubicBezTo>
                  <a:cubicBezTo>
                    <a:pt x="3429" y="3680"/>
                    <a:pt x="3453" y="3573"/>
                    <a:pt x="3393" y="3489"/>
                  </a:cubicBezTo>
                  <a:cubicBezTo>
                    <a:pt x="3360" y="3449"/>
                    <a:pt x="3311" y="3427"/>
                    <a:pt x="3261" y="3427"/>
                  </a:cubicBezTo>
                  <a:cubicBezTo>
                    <a:pt x="3224" y="3427"/>
                    <a:pt x="3186" y="3440"/>
                    <a:pt x="3155" y="3465"/>
                  </a:cubicBezTo>
                  <a:cubicBezTo>
                    <a:pt x="3120" y="3477"/>
                    <a:pt x="3108" y="3513"/>
                    <a:pt x="3072" y="3525"/>
                  </a:cubicBezTo>
                  <a:lnTo>
                    <a:pt x="3060" y="3525"/>
                  </a:lnTo>
                  <a:cubicBezTo>
                    <a:pt x="2465" y="3989"/>
                    <a:pt x="2429" y="4346"/>
                    <a:pt x="2429" y="4906"/>
                  </a:cubicBezTo>
                  <a:cubicBezTo>
                    <a:pt x="2429" y="4977"/>
                    <a:pt x="2429" y="5156"/>
                    <a:pt x="2000" y="5156"/>
                  </a:cubicBezTo>
                  <a:cubicBezTo>
                    <a:pt x="1798" y="5156"/>
                    <a:pt x="1739" y="5120"/>
                    <a:pt x="1703" y="5085"/>
                  </a:cubicBezTo>
                  <a:cubicBezTo>
                    <a:pt x="1643" y="5025"/>
                    <a:pt x="1619" y="4882"/>
                    <a:pt x="1619" y="4656"/>
                  </a:cubicBezTo>
                  <a:cubicBezTo>
                    <a:pt x="1619" y="3882"/>
                    <a:pt x="1929" y="3513"/>
                    <a:pt x="2227" y="3251"/>
                  </a:cubicBezTo>
                  <a:cubicBezTo>
                    <a:pt x="2286" y="3215"/>
                    <a:pt x="2346" y="3156"/>
                    <a:pt x="2417" y="3108"/>
                  </a:cubicBezTo>
                  <a:cubicBezTo>
                    <a:pt x="2762" y="2858"/>
                    <a:pt x="3179" y="2525"/>
                    <a:pt x="3179" y="1989"/>
                  </a:cubicBezTo>
                  <a:cubicBezTo>
                    <a:pt x="3179" y="1465"/>
                    <a:pt x="2762" y="1144"/>
                    <a:pt x="2108" y="1144"/>
                  </a:cubicBezTo>
                  <a:cubicBezTo>
                    <a:pt x="1417" y="1144"/>
                    <a:pt x="1215" y="1453"/>
                    <a:pt x="1048" y="1691"/>
                  </a:cubicBezTo>
                  <a:cubicBezTo>
                    <a:pt x="941" y="1858"/>
                    <a:pt x="881" y="1918"/>
                    <a:pt x="750" y="1918"/>
                  </a:cubicBezTo>
                  <a:cubicBezTo>
                    <a:pt x="572" y="1918"/>
                    <a:pt x="322" y="1810"/>
                    <a:pt x="322" y="1513"/>
                  </a:cubicBezTo>
                  <a:cubicBezTo>
                    <a:pt x="322" y="1322"/>
                    <a:pt x="429" y="1025"/>
                    <a:pt x="738" y="775"/>
                  </a:cubicBezTo>
                  <a:cubicBezTo>
                    <a:pt x="977" y="572"/>
                    <a:pt x="1405" y="334"/>
                    <a:pt x="2131" y="334"/>
                  </a:cubicBezTo>
                  <a:cubicBezTo>
                    <a:pt x="3298" y="334"/>
                    <a:pt x="4120" y="953"/>
                    <a:pt x="4120" y="1822"/>
                  </a:cubicBezTo>
                  <a:cubicBezTo>
                    <a:pt x="4120" y="2227"/>
                    <a:pt x="3941" y="2644"/>
                    <a:pt x="3596" y="3037"/>
                  </a:cubicBezTo>
                  <a:cubicBezTo>
                    <a:pt x="3524" y="3096"/>
                    <a:pt x="3536" y="3203"/>
                    <a:pt x="3596" y="3263"/>
                  </a:cubicBezTo>
                  <a:cubicBezTo>
                    <a:pt x="3629" y="3290"/>
                    <a:pt x="3669" y="3305"/>
                    <a:pt x="3709" y="3305"/>
                  </a:cubicBezTo>
                  <a:cubicBezTo>
                    <a:pt x="3755" y="3305"/>
                    <a:pt x="3802" y="3284"/>
                    <a:pt x="3834" y="3239"/>
                  </a:cubicBezTo>
                  <a:cubicBezTo>
                    <a:pt x="4239" y="2787"/>
                    <a:pt x="4441" y="2310"/>
                    <a:pt x="4441" y="1810"/>
                  </a:cubicBezTo>
                  <a:cubicBezTo>
                    <a:pt x="4441" y="1287"/>
                    <a:pt x="4203" y="834"/>
                    <a:pt x="3786" y="501"/>
                  </a:cubicBezTo>
                  <a:cubicBezTo>
                    <a:pt x="3370" y="179"/>
                    <a:pt x="2798" y="1"/>
                    <a:pt x="2143"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1718204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6" name="Title 5">
            <a:extLst>
              <a:ext uri="{FF2B5EF4-FFF2-40B4-BE49-F238E27FC236}">
                <a16:creationId xmlns:a16="http://schemas.microsoft.com/office/drawing/2014/main" id="{C7678CFB-2F14-9D9C-A206-BDA248417BB0}"/>
              </a:ext>
            </a:extLst>
          </p:cNvPr>
          <p:cNvSpPr>
            <a:spLocks noGrp="1"/>
          </p:cNvSpPr>
          <p:nvPr>
            <p:ph type="title" idx="8"/>
          </p:nvPr>
        </p:nvSpPr>
        <p:spPr>
          <a:xfrm>
            <a:off x="532306" y="326737"/>
            <a:ext cx="3697862" cy="450930"/>
          </a:xfrm>
        </p:spPr>
        <p:txBody>
          <a:bodyPr/>
          <a:lstStyle/>
          <a:p>
            <a:r>
              <a:rPr lang="en-US" dirty="0"/>
              <a:t>Good questions should be both important and answerable.</a:t>
            </a:r>
          </a:p>
        </p:txBody>
      </p:sp>
      <p:pic>
        <p:nvPicPr>
          <p:cNvPr id="8" name="Google Shape;1796;p114">
            <a:extLst>
              <a:ext uri="{FF2B5EF4-FFF2-40B4-BE49-F238E27FC236}">
                <a16:creationId xmlns:a16="http://schemas.microsoft.com/office/drawing/2014/main" id="{77EE5B01-3005-2B01-983A-6619A45BF28B}"/>
              </a:ext>
            </a:extLst>
          </p:cNvPr>
          <p:cNvPicPr preferRelativeResize="0"/>
          <p:nvPr/>
        </p:nvPicPr>
        <p:blipFill>
          <a:blip r:embed="rId3">
            <a:alphaModFix/>
          </a:blip>
          <a:stretch>
            <a:fillRect/>
          </a:stretch>
        </p:blipFill>
        <p:spPr>
          <a:xfrm>
            <a:off x="532306" y="1659394"/>
            <a:ext cx="1852550" cy="2069491"/>
          </a:xfrm>
          <a:prstGeom prst="rect">
            <a:avLst/>
          </a:prstGeom>
          <a:noFill/>
          <a:ln>
            <a:noFill/>
          </a:ln>
        </p:spPr>
      </p:pic>
      <p:pic>
        <p:nvPicPr>
          <p:cNvPr id="9" name="Google Shape;1796;p114">
            <a:extLst>
              <a:ext uri="{FF2B5EF4-FFF2-40B4-BE49-F238E27FC236}">
                <a16:creationId xmlns:a16="http://schemas.microsoft.com/office/drawing/2014/main" id="{D178B94F-460F-3AD7-ED82-51CEAADCBB87}"/>
              </a:ext>
            </a:extLst>
          </p:cNvPr>
          <p:cNvPicPr preferRelativeResize="0"/>
          <p:nvPr/>
        </p:nvPicPr>
        <p:blipFill>
          <a:blip r:embed="rId3">
            <a:alphaModFix/>
          </a:blip>
          <a:stretch>
            <a:fillRect/>
          </a:stretch>
        </p:blipFill>
        <p:spPr>
          <a:xfrm>
            <a:off x="2384856" y="2399955"/>
            <a:ext cx="1842760" cy="2416807"/>
          </a:xfrm>
          <a:prstGeom prst="rect">
            <a:avLst/>
          </a:prstGeom>
          <a:noFill/>
          <a:ln>
            <a:noFill/>
          </a:ln>
        </p:spPr>
      </p:pic>
      <p:sp>
        <p:nvSpPr>
          <p:cNvPr id="16" name="Google Shape;375;p53">
            <a:extLst>
              <a:ext uri="{FF2B5EF4-FFF2-40B4-BE49-F238E27FC236}">
                <a16:creationId xmlns:a16="http://schemas.microsoft.com/office/drawing/2014/main" id="{4B6529D3-27B3-C374-2E0A-0CF078CC7682}"/>
              </a:ext>
            </a:extLst>
          </p:cNvPr>
          <p:cNvSpPr txBox="1">
            <a:spLocks noGrp="1"/>
          </p:cNvSpPr>
          <p:nvPr>
            <p:ph type="title"/>
          </p:nvPr>
        </p:nvSpPr>
        <p:spPr>
          <a:xfrm>
            <a:off x="781687" y="2141660"/>
            <a:ext cx="1353787" cy="3174450"/>
          </a:xfrm>
          <a:prstGeom prst="rect">
            <a:avLst/>
          </a:prstGeom>
        </p:spPr>
        <p:txBody>
          <a:bodyPr spcFirstLastPara="1" wrap="square" lIns="91425" tIns="91425" rIns="91425" bIns="91425" anchor="t" anchorCtr="0">
            <a:noAutofit/>
          </a:bodyPr>
          <a:lstStyle/>
          <a:p>
            <a:pPr lvl="0" rtl="0">
              <a:spcBef>
                <a:spcPts val="0"/>
              </a:spcBef>
              <a:spcAft>
                <a:spcPts val="0"/>
              </a:spcAft>
            </a:pPr>
            <a:r>
              <a:rPr lang="en-US" sz="1400" dirty="0">
                <a:solidFill>
                  <a:schemeClr val="tx1"/>
                </a:solidFill>
                <a:latin typeface="Roboto Mono" pitchFamily="49" charset="0"/>
                <a:ea typeface="Roboto Mono" pitchFamily="49" charset="0"/>
                <a:cs typeface="Roboto" panose="02000000000000000000" pitchFamily="2" charset="0"/>
              </a:rPr>
              <a:t>Who are the intended users of the evidence? </a:t>
            </a:r>
          </a:p>
        </p:txBody>
      </p:sp>
      <p:sp>
        <p:nvSpPr>
          <p:cNvPr id="332" name="Google Shape;332;p49"/>
          <p:cNvSpPr txBox="1">
            <a:spLocks noGrp="1"/>
          </p:cNvSpPr>
          <p:nvPr>
            <p:ph type="subTitle" idx="3"/>
          </p:nvPr>
        </p:nvSpPr>
        <p:spPr>
          <a:xfrm>
            <a:off x="2634237" y="3026324"/>
            <a:ext cx="1274557" cy="716700"/>
          </a:xfrm>
          <a:prstGeom prst="rect">
            <a:avLst/>
          </a:prstGeom>
        </p:spPr>
        <p:txBody>
          <a:bodyPr spcFirstLastPara="1" wrap="square" lIns="91425" tIns="91425" rIns="91425" bIns="91425" anchor="t" anchorCtr="0">
            <a:noAutofit/>
          </a:bodyPr>
          <a:lstStyle/>
          <a:p>
            <a:pPr marL="0" lvl="0" indent="0">
              <a:buClr>
                <a:schemeClr val="dk1"/>
              </a:buClr>
              <a:buSzPts val="1100"/>
            </a:pPr>
            <a:r>
              <a:rPr lang="en-US" sz="1400" dirty="0">
                <a:solidFill>
                  <a:schemeClr val="tx1"/>
                </a:solidFill>
              </a:rPr>
              <a:t>What data is available?</a:t>
            </a:r>
            <a:endParaRPr sz="1400" dirty="0"/>
          </a:p>
        </p:txBody>
      </p:sp>
      <p:pic>
        <p:nvPicPr>
          <p:cNvPr id="20" name="Google Shape;1798;p114">
            <a:extLst>
              <a:ext uri="{FF2B5EF4-FFF2-40B4-BE49-F238E27FC236}">
                <a16:creationId xmlns:a16="http://schemas.microsoft.com/office/drawing/2014/main" id="{5C2F918A-6325-6484-6CB2-47FDA624AA2E}"/>
              </a:ext>
            </a:extLst>
          </p:cNvPr>
          <p:cNvPicPr preferRelativeResize="0"/>
          <p:nvPr/>
        </p:nvPicPr>
        <p:blipFill>
          <a:blip r:embed="rId4">
            <a:alphaModFix/>
          </a:blip>
          <a:stretch>
            <a:fillRect/>
          </a:stretch>
        </p:blipFill>
        <p:spPr>
          <a:xfrm>
            <a:off x="4907660" y="648335"/>
            <a:ext cx="3697861" cy="3721085"/>
          </a:xfrm>
          <a:prstGeom prst="rect">
            <a:avLst/>
          </a:prstGeom>
          <a:noFill/>
          <a:ln>
            <a:noFill/>
          </a:ln>
        </p:spPr>
      </p:pic>
      <p:sp>
        <p:nvSpPr>
          <p:cNvPr id="21" name="Google Shape;375;p53">
            <a:extLst>
              <a:ext uri="{FF2B5EF4-FFF2-40B4-BE49-F238E27FC236}">
                <a16:creationId xmlns:a16="http://schemas.microsoft.com/office/drawing/2014/main" id="{4EFF545A-12E0-991D-DF01-1B2037A4AF9A}"/>
              </a:ext>
            </a:extLst>
          </p:cNvPr>
          <p:cNvSpPr txBox="1">
            <a:spLocks/>
          </p:cNvSpPr>
          <p:nvPr/>
        </p:nvSpPr>
        <p:spPr>
          <a:xfrm>
            <a:off x="5634139" y="1797449"/>
            <a:ext cx="2232562" cy="317445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2"/>
              </a:buClr>
              <a:buSzPts val="2100"/>
              <a:buFont typeface="Concert One"/>
              <a:buNone/>
              <a:defRPr sz="2100" b="1" i="0" u="none" strike="noStrike" cap="none">
                <a:solidFill>
                  <a:schemeClr val="accent2"/>
                </a:solidFill>
                <a:latin typeface="Concert One"/>
                <a:ea typeface="Concert One"/>
                <a:cs typeface="Concert One"/>
                <a:sym typeface="Concert One"/>
              </a:defRPr>
            </a:lvl1pPr>
            <a:lvl2pPr marR="0" lvl="1"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2pPr>
            <a:lvl3pPr marR="0" lvl="2"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3pPr>
            <a:lvl4pPr marR="0" lvl="3"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4pPr>
            <a:lvl5pPr marR="0" lvl="4"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5pPr>
            <a:lvl6pPr marR="0" lvl="5"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6pPr>
            <a:lvl7pPr marR="0" lvl="6"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7pPr>
            <a:lvl8pPr marR="0" lvl="7"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8pPr>
            <a:lvl9pPr marR="0" lvl="8"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9pPr>
          </a:lstStyle>
          <a:p>
            <a:r>
              <a:rPr lang="en-US" sz="1200" dirty="0">
                <a:solidFill>
                  <a:schemeClr val="tx1"/>
                </a:solidFill>
                <a:latin typeface="Roboto Mono" pitchFamily="49" charset="0"/>
                <a:ea typeface="Roboto Mono" pitchFamily="49" charset="0"/>
                <a:cs typeface="Roboto" panose="02000000000000000000" pitchFamily="2" charset="0"/>
              </a:rPr>
              <a:t>Clearly stating the larger motivating question and addressing feasible smaller pieces is crucial for answering big questions.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32"/>
                                        </p:tgtEl>
                                        <p:attrNameLst>
                                          <p:attrName>style.visibility</p:attrName>
                                        </p:attrNameLst>
                                      </p:cBhvr>
                                      <p:to>
                                        <p:strVal val="visible"/>
                                      </p:to>
                                    </p:set>
                                    <p:anim calcmode="lin" valueType="num">
                                      <p:cBhvr additive="base">
                                        <p:cTn id="7" dur="1000"/>
                                        <p:tgtEl>
                                          <p:spTgt spid="3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6" name="Google Shape;346;p50"/>
          <p:cNvSpPr txBox="1">
            <a:spLocks noGrp="1"/>
          </p:cNvSpPr>
          <p:nvPr>
            <p:ph type="title"/>
          </p:nvPr>
        </p:nvSpPr>
        <p:spPr>
          <a:xfrm>
            <a:off x="2095500" y="836254"/>
            <a:ext cx="4953000" cy="815700"/>
          </a:xfrm>
          <a:prstGeom prst="rect">
            <a:avLst/>
          </a:prstGeom>
        </p:spPr>
        <p:txBody>
          <a:bodyPr spcFirstLastPara="1" wrap="square" lIns="91425" tIns="91425" rIns="91425" bIns="91425" anchor="t" anchorCtr="0">
            <a:noAutofit/>
          </a:bodyPr>
          <a:lstStyle/>
          <a:p>
            <a:pPr lvl="0"/>
            <a:r>
              <a:rPr lang="en" sz="2800" dirty="0"/>
              <a:t>DAGs </a:t>
            </a:r>
            <a:br>
              <a:rPr lang="en" sz="2800" dirty="0"/>
            </a:br>
            <a:r>
              <a:rPr lang="en-US" sz="2800" dirty="0"/>
              <a:t>(directed acyclic graphs) </a:t>
            </a:r>
            <a:endParaRPr sz="2800" dirty="0"/>
          </a:p>
        </p:txBody>
      </p:sp>
      <p:sp>
        <p:nvSpPr>
          <p:cNvPr id="10" name="Google Shape;330;p49">
            <a:extLst>
              <a:ext uri="{FF2B5EF4-FFF2-40B4-BE49-F238E27FC236}">
                <a16:creationId xmlns:a16="http://schemas.microsoft.com/office/drawing/2014/main" id="{7BCDBF82-E53F-BD53-FE24-F4562A38009B}"/>
              </a:ext>
            </a:extLst>
          </p:cNvPr>
          <p:cNvSpPr txBox="1">
            <a:spLocks/>
          </p:cNvSpPr>
          <p:nvPr/>
        </p:nvSpPr>
        <p:spPr>
          <a:xfrm>
            <a:off x="4234112" y="1781640"/>
            <a:ext cx="1773540" cy="137009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1100" dirty="0">
                <a:solidFill>
                  <a:srgbClr val="FFFFFF"/>
                </a:solidFill>
              </a:rPr>
              <a:t>Predictions of inequalities in the early stages of the COVID-19 pandemic were based on knowledge of fundamental causes and social patterns.</a:t>
            </a:r>
          </a:p>
          <a:p>
            <a:pPr marL="0" indent="0"/>
            <a:endParaRPr lang="en-US" sz="1100" dirty="0">
              <a:solidFill>
                <a:srgbClr val="FFFFFF"/>
              </a:solidFill>
            </a:endParaRPr>
          </a:p>
        </p:txBody>
      </p:sp>
      <p:sp>
        <p:nvSpPr>
          <p:cNvPr id="12" name="Google Shape;330;p49">
            <a:extLst>
              <a:ext uri="{FF2B5EF4-FFF2-40B4-BE49-F238E27FC236}">
                <a16:creationId xmlns:a16="http://schemas.microsoft.com/office/drawing/2014/main" id="{72D5A5DB-13A9-7BCF-55A5-3374F0648431}"/>
              </a:ext>
            </a:extLst>
          </p:cNvPr>
          <p:cNvSpPr txBox="1">
            <a:spLocks/>
          </p:cNvSpPr>
          <p:nvPr/>
        </p:nvSpPr>
        <p:spPr>
          <a:xfrm>
            <a:off x="2095500" y="1868381"/>
            <a:ext cx="4953000" cy="59830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171450" indent="-171450" algn="l">
              <a:buFont typeface="Arial" panose="020B0604020202020204" pitchFamily="34" charset="0"/>
              <a:buChar char="•"/>
            </a:pPr>
            <a:r>
              <a:rPr lang="en-US" sz="1100" dirty="0">
                <a:solidFill>
                  <a:schemeClr val="tx1"/>
                </a:solidFill>
              </a:rPr>
              <a:t>Extremely useful tool for clarifying research questions, identifying confounders and for communication researchers and other experts (e.g., clinicians)</a:t>
            </a:r>
          </a:p>
        </p:txBody>
      </p:sp>
      <p:sp>
        <p:nvSpPr>
          <p:cNvPr id="3" name="Google Shape;330;p49">
            <a:extLst>
              <a:ext uri="{FF2B5EF4-FFF2-40B4-BE49-F238E27FC236}">
                <a16:creationId xmlns:a16="http://schemas.microsoft.com/office/drawing/2014/main" id="{4CB81581-4954-C0C1-E201-B4A150531D12}"/>
              </a:ext>
            </a:extLst>
          </p:cNvPr>
          <p:cNvSpPr txBox="1">
            <a:spLocks/>
          </p:cNvSpPr>
          <p:nvPr/>
        </p:nvSpPr>
        <p:spPr>
          <a:xfrm>
            <a:off x="2095500" y="2771838"/>
            <a:ext cx="4953000" cy="59830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171450" indent="-171450" algn="l">
              <a:buFont typeface="Arial" panose="020B0604020202020204" pitchFamily="34" charset="0"/>
              <a:buChar char="•"/>
            </a:pPr>
            <a:r>
              <a:rPr lang="en-US" sz="1100" dirty="0">
                <a:solidFill>
                  <a:schemeClr val="tx1"/>
                </a:solidFill>
              </a:rPr>
              <a:t>Effective DAGs require accurate representation of the research problem, can help reveal biases</a:t>
            </a:r>
          </a:p>
          <a:p>
            <a:pPr marL="171450" indent="-171450" algn="l">
              <a:buFont typeface="Arial" panose="020B0604020202020204" pitchFamily="34" charset="0"/>
              <a:buChar char="•"/>
            </a:pPr>
            <a:endParaRPr lang="en-US" sz="1100" dirty="0">
              <a:solidFill>
                <a:schemeClr val="tx1"/>
              </a:solidFill>
            </a:endParaRPr>
          </a:p>
        </p:txBody>
      </p:sp>
      <p:sp>
        <p:nvSpPr>
          <p:cNvPr id="6" name="Google Shape;330;p49">
            <a:extLst>
              <a:ext uri="{FF2B5EF4-FFF2-40B4-BE49-F238E27FC236}">
                <a16:creationId xmlns:a16="http://schemas.microsoft.com/office/drawing/2014/main" id="{FFB48E84-E96A-E158-841F-E6141A450387}"/>
              </a:ext>
            </a:extLst>
          </p:cNvPr>
          <p:cNvSpPr txBox="1">
            <a:spLocks/>
          </p:cNvSpPr>
          <p:nvPr/>
        </p:nvSpPr>
        <p:spPr>
          <a:xfrm>
            <a:off x="2095500" y="3368164"/>
            <a:ext cx="4953000" cy="59830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171450" indent="-171450" algn="l">
              <a:buFont typeface="Arial" panose="020B0604020202020204" pitchFamily="34" charset="0"/>
              <a:buChar char="•"/>
            </a:pPr>
            <a:r>
              <a:rPr lang="en-US" sz="1100" dirty="0">
                <a:solidFill>
                  <a:schemeClr val="tx1"/>
                </a:solidFill>
              </a:rPr>
              <a:t>DAGs should be integrated throughout training and linked with data generation and simulations for enhanced understanding.</a:t>
            </a:r>
          </a:p>
          <a:p>
            <a:pPr marL="171450" indent="-171450" algn="l">
              <a:buFont typeface="Arial" panose="020B0604020202020204" pitchFamily="34" charset="0"/>
              <a:buChar char="•"/>
            </a:pPr>
            <a:endParaRPr lang="en-US" sz="1100" dirty="0">
              <a:solidFill>
                <a:schemeClr val="tx1"/>
              </a:solidFill>
            </a:endParaRPr>
          </a:p>
          <a:p>
            <a:pPr marL="171450" indent="-171450" algn="l">
              <a:buFont typeface="Arial" panose="020B0604020202020204" pitchFamily="34" charset="0"/>
              <a:buChar char="•"/>
            </a:pPr>
            <a:endParaRPr lang="en-US" sz="1100" dirty="0">
              <a:solidFill>
                <a:schemeClr val="tx1"/>
              </a:solidFill>
            </a:endParaRPr>
          </a:p>
        </p:txBody>
      </p:sp>
    </p:spTree>
    <p:extLst>
      <p:ext uri="{BB962C8B-B14F-4D97-AF65-F5344CB8AC3E}">
        <p14:creationId xmlns:p14="http://schemas.microsoft.com/office/powerpoint/2010/main" val="4070054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46"/>
                                        </p:tgtEl>
                                        <p:attrNameLst>
                                          <p:attrName>style.visibility</p:attrName>
                                        </p:attrNameLst>
                                      </p:cBhvr>
                                      <p:to>
                                        <p:strVal val="visible"/>
                                      </p:to>
                                    </p:set>
                                    <p:anim calcmode="lin" valueType="num">
                                      <p:cBhvr additive="base">
                                        <p:cTn id="7" dur="1000"/>
                                        <p:tgtEl>
                                          <p:spTgt spid="346"/>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 calcmode="lin" valueType="num">
                                      <p:cBhvr additive="base">
                                        <p:cTn id="10" dur="1000"/>
                                        <p:tgtEl>
                                          <p:spTgt spid="10"/>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1000"/>
                                        <p:tgtEl>
                                          <p:spTgt spid="12"/>
                                        </p:tgtEl>
                                        <p:attrNameLst>
                                          <p:attrName>ppt_y</p:attrName>
                                        </p:attrNameLst>
                                      </p:cBhvr>
                                      <p:tavLst>
                                        <p:tav tm="0">
                                          <p:val>
                                            <p:strVal val="#ppt_y+1"/>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1000"/>
                                        <p:tgtEl>
                                          <p:spTgt spid="3"/>
                                        </p:tgtEl>
                                        <p:attrNameLst>
                                          <p:attrName>ppt_y</p:attrName>
                                        </p:attrNameLst>
                                      </p:cBhvr>
                                      <p:tavLst>
                                        <p:tav tm="0">
                                          <p:val>
                                            <p:strVal val="#ppt_y+1"/>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1000"/>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32" name="Google Shape;332;p49"/>
          <p:cNvSpPr txBox="1">
            <a:spLocks noGrp="1"/>
          </p:cNvSpPr>
          <p:nvPr>
            <p:ph type="subTitle" idx="3"/>
          </p:nvPr>
        </p:nvSpPr>
        <p:spPr>
          <a:xfrm>
            <a:off x="5340612" y="2161275"/>
            <a:ext cx="2874000" cy="716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endParaRPr dirty="0"/>
          </a:p>
          <a:p>
            <a:pPr marL="0" lvl="0" indent="0" algn="ctr" rtl="0">
              <a:spcBef>
                <a:spcPts val="0"/>
              </a:spcBef>
              <a:spcAft>
                <a:spcPts val="0"/>
              </a:spcAft>
              <a:buNone/>
            </a:pPr>
            <a:endParaRPr dirty="0"/>
          </a:p>
        </p:txBody>
      </p:sp>
      <p:sp>
        <p:nvSpPr>
          <p:cNvPr id="9" name="Google Shape;330;p49">
            <a:extLst>
              <a:ext uri="{FF2B5EF4-FFF2-40B4-BE49-F238E27FC236}">
                <a16:creationId xmlns:a16="http://schemas.microsoft.com/office/drawing/2014/main" id="{7E8EA870-90DE-2A6D-957A-647D094D532E}"/>
              </a:ext>
            </a:extLst>
          </p:cNvPr>
          <p:cNvSpPr txBox="1">
            <a:spLocks/>
          </p:cNvSpPr>
          <p:nvPr/>
        </p:nvSpPr>
        <p:spPr>
          <a:xfrm>
            <a:off x="1485948" y="589973"/>
            <a:ext cx="2981322" cy="94876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r>
              <a:rPr lang="en-US" sz="1200" dirty="0"/>
              <a:t>Research should aim to be policy-relevant, providing evidence that can guide important health policy</a:t>
            </a:r>
          </a:p>
          <a:p>
            <a:pPr marL="0" indent="0" algn="l"/>
            <a:endParaRPr lang="en-US" sz="1200" dirty="0"/>
          </a:p>
        </p:txBody>
      </p:sp>
      <p:sp>
        <p:nvSpPr>
          <p:cNvPr id="3" name="Google Shape;330;p49">
            <a:extLst>
              <a:ext uri="{FF2B5EF4-FFF2-40B4-BE49-F238E27FC236}">
                <a16:creationId xmlns:a16="http://schemas.microsoft.com/office/drawing/2014/main" id="{C89C58BF-FCEE-F456-7E12-A235DB555E4F}"/>
              </a:ext>
            </a:extLst>
          </p:cNvPr>
          <p:cNvSpPr txBox="1">
            <a:spLocks/>
          </p:cNvSpPr>
          <p:nvPr/>
        </p:nvSpPr>
        <p:spPr>
          <a:xfrm>
            <a:off x="1485948" y="1998911"/>
            <a:ext cx="2669417" cy="716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r>
              <a:rPr lang="en-US" sz="1200" dirty="0"/>
              <a:t>Health policy research should encompass various societal factors affecting health, not just healthcare.</a:t>
            </a:r>
          </a:p>
          <a:p>
            <a:pPr marL="0" indent="0"/>
            <a:endParaRPr lang="en-US" sz="1200" dirty="0"/>
          </a:p>
          <a:p>
            <a:pPr marL="0" indent="0" algn="l"/>
            <a:endParaRPr lang="en-US" sz="1200" dirty="0"/>
          </a:p>
        </p:txBody>
      </p:sp>
      <p:pic>
        <p:nvPicPr>
          <p:cNvPr id="4" name="Google Shape;1833;p111">
            <a:extLst>
              <a:ext uri="{FF2B5EF4-FFF2-40B4-BE49-F238E27FC236}">
                <a16:creationId xmlns:a16="http://schemas.microsoft.com/office/drawing/2014/main" id="{93838465-0E00-FBD5-C0C9-6DF1F0A31FE9}"/>
              </a:ext>
            </a:extLst>
          </p:cNvPr>
          <p:cNvPicPr preferRelativeResize="0"/>
          <p:nvPr/>
        </p:nvPicPr>
        <p:blipFill>
          <a:blip r:embed="rId3">
            <a:alphaModFix/>
          </a:blip>
          <a:stretch>
            <a:fillRect/>
          </a:stretch>
        </p:blipFill>
        <p:spPr>
          <a:xfrm rot="10800000">
            <a:off x="-71126" y="446539"/>
            <a:ext cx="1557075" cy="781368"/>
          </a:xfrm>
          <a:prstGeom prst="rect">
            <a:avLst/>
          </a:prstGeom>
          <a:noFill/>
          <a:ln>
            <a:noFill/>
          </a:ln>
        </p:spPr>
      </p:pic>
      <p:pic>
        <p:nvPicPr>
          <p:cNvPr id="5" name="Google Shape;1833;p111">
            <a:extLst>
              <a:ext uri="{FF2B5EF4-FFF2-40B4-BE49-F238E27FC236}">
                <a16:creationId xmlns:a16="http://schemas.microsoft.com/office/drawing/2014/main" id="{F63663BA-CEF9-D42D-AAEB-B98B67583263}"/>
              </a:ext>
            </a:extLst>
          </p:cNvPr>
          <p:cNvPicPr preferRelativeResize="0"/>
          <p:nvPr/>
        </p:nvPicPr>
        <p:blipFill>
          <a:blip r:embed="rId3">
            <a:alphaModFix/>
            <a:duotone>
              <a:prstClr val="black"/>
              <a:srgbClr val="D9C3A5">
                <a:tint val="50000"/>
                <a:satMod val="180000"/>
              </a:srgbClr>
            </a:duotone>
          </a:blip>
          <a:stretch>
            <a:fillRect/>
          </a:stretch>
        </p:blipFill>
        <p:spPr>
          <a:xfrm rot="10800000">
            <a:off x="-71127" y="1849574"/>
            <a:ext cx="1557075" cy="781368"/>
          </a:xfrm>
          <a:prstGeom prst="rect">
            <a:avLst/>
          </a:prstGeom>
          <a:noFill/>
          <a:ln>
            <a:noFill/>
          </a:ln>
        </p:spPr>
      </p:pic>
      <p:pic>
        <p:nvPicPr>
          <p:cNvPr id="6" name="Google Shape;1833;p111">
            <a:extLst>
              <a:ext uri="{FF2B5EF4-FFF2-40B4-BE49-F238E27FC236}">
                <a16:creationId xmlns:a16="http://schemas.microsoft.com/office/drawing/2014/main" id="{F0BAF549-9D2E-CD78-0169-0AE22526E96E}"/>
              </a:ext>
            </a:extLst>
          </p:cNvPr>
          <p:cNvPicPr preferRelativeResize="0"/>
          <p:nvPr/>
        </p:nvPicPr>
        <p:blipFill>
          <a:blip r:embed="rId3">
            <a:alphaModFix/>
            <a:duotone>
              <a:schemeClr val="accent4">
                <a:shade val="45000"/>
                <a:satMod val="135000"/>
              </a:schemeClr>
              <a:prstClr val="white"/>
            </a:duotone>
          </a:blip>
          <a:stretch>
            <a:fillRect/>
          </a:stretch>
        </p:blipFill>
        <p:spPr>
          <a:xfrm rot="10800000">
            <a:off x="-71127" y="3267109"/>
            <a:ext cx="1557075" cy="781368"/>
          </a:xfrm>
          <a:prstGeom prst="rect">
            <a:avLst/>
          </a:prstGeom>
          <a:noFill/>
          <a:ln>
            <a:noFill/>
          </a:ln>
        </p:spPr>
      </p:pic>
      <p:sp>
        <p:nvSpPr>
          <p:cNvPr id="7" name="Google Shape;330;p49">
            <a:extLst>
              <a:ext uri="{FF2B5EF4-FFF2-40B4-BE49-F238E27FC236}">
                <a16:creationId xmlns:a16="http://schemas.microsoft.com/office/drawing/2014/main" id="{C2B0FA74-70F8-9B4F-8D45-DD417AC37DF3}"/>
              </a:ext>
            </a:extLst>
          </p:cNvPr>
          <p:cNvSpPr txBox="1">
            <a:spLocks/>
          </p:cNvSpPr>
          <p:nvPr/>
        </p:nvSpPr>
        <p:spPr>
          <a:xfrm>
            <a:off x="1485948" y="3363213"/>
            <a:ext cx="2669417" cy="123676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r>
              <a:rPr lang="en-US" sz="1200" dirty="0"/>
              <a:t>Research should have broader implications beyond data generation, aiming to inform and impact public health policy.</a:t>
            </a:r>
          </a:p>
          <a:p>
            <a:pPr marL="0" indent="0" algn="l"/>
            <a:endParaRPr lang="en-US" sz="1200" dirty="0"/>
          </a:p>
          <a:p>
            <a:pPr marL="0" indent="0"/>
            <a:endParaRPr lang="en-US" sz="1200" dirty="0"/>
          </a:p>
          <a:p>
            <a:pPr marL="0" indent="0" algn="l"/>
            <a:endParaRPr lang="en-US" sz="1200" dirty="0"/>
          </a:p>
        </p:txBody>
      </p:sp>
      <p:sp>
        <p:nvSpPr>
          <p:cNvPr id="11" name="Google Shape;375;p53">
            <a:extLst>
              <a:ext uri="{FF2B5EF4-FFF2-40B4-BE49-F238E27FC236}">
                <a16:creationId xmlns:a16="http://schemas.microsoft.com/office/drawing/2014/main" id="{6A8FAD5F-8F6D-8D83-B72B-396DA0A73181}"/>
              </a:ext>
            </a:extLst>
          </p:cNvPr>
          <p:cNvSpPr txBox="1">
            <a:spLocks/>
          </p:cNvSpPr>
          <p:nvPr/>
        </p:nvSpPr>
        <p:spPr>
          <a:xfrm>
            <a:off x="5257907" y="655903"/>
            <a:ext cx="2956705" cy="317445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2"/>
              </a:buClr>
              <a:buSzPts val="2100"/>
              <a:buFont typeface="Concert One"/>
              <a:buNone/>
              <a:defRPr sz="2100" b="1" i="0" u="none" strike="noStrike" cap="none">
                <a:solidFill>
                  <a:schemeClr val="accent2"/>
                </a:solidFill>
                <a:latin typeface="Concert One"/>
                <a:ea typeface="Concert One"/>
                <a:cs typeface="Concert One"/>
                <a:sym typeface="Concert One"/>
              </a:defRPr>
            </a:lvl1pPr>
            <a:lvl2pPr marR="0" lvl="1"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2pPr>
            <a:lvl3pPr marR="0" lvl="2"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3pPr>
            <a:lvl4pPr marR="0" lvl="3"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4pPr>
            <a:lvl5pPr marR="0" lvl="4"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5pPr>
            <a:lvl6pPr marR="0" lvl="5"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6pPr>
            <a:lvl7pPr marR="0" lvl="6"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7pPr>
            <a:lvl8pPr marR="0" lvl="7"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8pPr>
            <a:lvl9pPr marR="0" lvl="8"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9pPr>
          </a:lstStyle>
          <a:p>
            <a:endParaRPr lang="en-US" sz="2000" dirty="0">
              <a:solidFill>
                <a:schemeClr val="tx1"/>
              </a:solidFill>
              <a:latin typeface="Roboto Mono" pitchFamily="49" charset="0"/>
              <a:ea typeface="Roboto Mono" pitchFamily="49" charset="0"/>
              <a:cs typeface="Roboto" panose="02000000000000000000" pitchFamily="2" charset="0"/>
            </a:endParaRPr>
          </a:p>
          <a:p>
            <a:r>
              <a:rPr lang="en-US" sz="2000" dirty="0">
                <a:solidFill>
                  <a:schemeClr val="tx1"/>
                </a:solidFill>
                <a:latin typeface="Roboto Mono" pitchFamily="49" charset="0"/>
                <a:ea typeface="Roboto Mono" pitchFamily="49" charset="0"/>
                <a:cs typeface="Roboto" panose="02000000000000000000" pitchFamily="2" charset="0"/>
              </a:rPr>
              <a:t>Epidemiology training often lacks theoretical foundations, which is essential for asking meaningful questions.</a:t>
            </a:r>
          </a:p>
          <a:p>
            <a:endParaRPr lang="en-US" sz="2000" dirty="0">
              <a:solidFill>
                <a:schemeClr val="tx1"/>
              </a:solidFill>
              <a:latin typeface="Roboto Mono" pitchFamily="49" charset="0"/>
              <a:ea typeface="Roboto Mono" pitchFamily="49" charset="0"/>
              <a:cs typeface="Roboto" panose="02000000000000000000" pitchFamily="2" charset="0"/>
            </a:endParaRPr>
          </a:p>
          <a:p>
            <a:endParaRPr lang="en-US" sz="2000" dirty="0">
              <a:solidFill>
                <a:schemeClr val="tx1"/>
              </a:solidFill>
              <a:latin typeface="Roboto Mono" pitchFamily="49" charset="0"/>
              <a:ea typeface="Roboto Mono" pitchFamily="49" charset="0"/>
              <a:cs typeface="Roboto" panose="02000000000000000000" pitchFamily="2" charset="0"/>
            </a:endParaRPr>
          </a:p>
        </p:txBody>
      </p:sp>
      <p:pic>
        <p:nvPicPr>
          <p:cNvPr id="12" name="Google Shape;1828;p111">
            <a:extLst>
              <a:ext uri="{FF2B5EF4-FFF2-40B4-BE49-F238E27FC236}">
                <a16:creationId xmlns:a16="http://schemas.microsoft.com/office/drawing/2014/main" id="{254EB2A7-E3F8-E97B-E5D7-4635939E3DC0}"/>
              </a:ext>
            </a:extLst>
          </p:cNvPr>
          <p:cNvPicPr preferRelativeResize="0"/>
          <p:nvPr/>
        </p:nvPicPr>
        <p:blipFill>
          <a:blip r:embed="rId4">
            <a:alphaModFix/>
            <a:duotone>
              <a:schemeClr val="accent4">
                <a:shade val="45000"/>
                <a:satMod val="135000"/>
              </a:schemeClr>
              <a:prstClr val="white"/>
            </a:duotone>
          </a:blip>
          <a:stretch>
            <a:fillRect/>
          </a:stretch>
        </p:blipFill>
        <p:spPr>
          <a:xfrm rot="276196">
            <a:off x="4845360" y="723223"/>
            <a:ext cx="765935" cy="2551375"/>
          </a:xfrm>
          <a:prstGeom prst="rect">
            <a:avLst/>
          </a:prstGeom>
          <a:noFill/>
          <a:ln>
            <a:noFill/>
          </a:ln>
        </p:spPr>
      </p:pic>
      <p:pic>
        <p:nvPicPr>
          <p:cNvPr id="13" name="Google Shape;1828;p111">
            <a:extLst>
              <a:ext uri="{FF2B5EF4-FFF2-40B4-BE49-F238E27FC236}">
                <a16:creationId xmlns:a16="http://schemas.microsoft.com/office/drawing/2014/main" id="{D7C6DE15-1416-C633-EB18-3B8C687D28C2}"/>
              </a:ext>
            </a:extLst>
          </p:cNvPr>
          <p:cNvPicPr preferRelativeResize="0"/>
          <p:nvPr/>
        </p:nvPicPr>
        <p:blipFill>
          <a:blip r:embed="rId4">
            <a:alphaModFix/>
            <a:duotone>
              <a:schemeClr val="accent4">
                <a:shade val="45000"/>
                <a:satMod val="135000"/>
              </a:schemeClr>
              <a:prstClr val="white"/>
            </a:duotone>
          </a:blip>
          <a:stretch>
            <a:fillRect/>
          </a:stretch>
        </p:blipFill>
        <p:spPr>
          <a:xfrm rot="10992034">
            <a:off x="7889597" y="792445"/>
            <a:ext cx="765935" cy="2551375"/>
          </a:xfrm>
          <a:prstGeom prst="rect">
            <a:avLst/>
          </a:prstGeom>
          <a:noFill/>
          <a:ln>
            <a:noFill/>
          </a:ln>
        </p:spPr>
      </p:pic>
      <p:pic>
        <p:nvPicPr>
          <p:cNvPr id="14" name="Google Shape;1465;p104">
            <a:extLst>
              <a:ext uri="{FF2B5EF4-FFF2-40B4-BE49-F238E27FC236}">
                <a16:creationId xmlns:a16="http://schemas.microsoft.com/office/drawing/2014/main" id="{ECDB820C-639A-DA73-82F8-5E71BCA32865}"/>
              </a:ext>
            </a:extLst>
          </p:cNvPr>
          <p:cNvPicPr preferRelativeResize="0"/>
          <p:nvPr/>
        </p:nvPicPr>
        <p:blipFill>
          <a:blip r:embed="rId5">
            <a:alphaModFix/>
          </a:blip>
          <a:stretch>
            <a:fillRect/>
          </a:stretch>
        </p:blipFill>
        <p:spPr>
          <a:xfrm rot="-668990">
            <a:off x="5808958" y="3141640"/>
            <a:ext cx="2012050" cy="1773558"/>
          </a:xfrm>
          <a:prstGeom prst="rect">
            <a:avLst/>
          </a:prstGeom>
          <a:noFill/>
          <a:ln>
            <a:noFill/>
          </a:ln>
        </p:spPr>
      </p:pic>
      <p:sp>
        <p:nvSpPr>
          <p:cNvPr id="15" name="Google Shape;330;p49">
            <a:extLst>
              <a:ext uri="{FF2B5EF4-FFF2-40B4-BE49-F238E27FC236}">
                <a16:creationId xmlns:a16="http://schemas.microsoft.com/office/drawing/2014/main" id="{F0A3144A-69CA-5E2C-DE53-023B117073C6}"/>
              </a:ext>
            </a:extLst>
          </p:cNvPr>
          <p:cNvSpPr txBox="1">
            <a:spLocks/>
          </p:cNvSpPr>
          <p:nvPr/>
        </p:nvSpPr>
        <p:spPr>
          <a:xfrm rot="20975549">
            <a:off x="5875826" y="3568641"/>
            <a:ext cx="1966677" cy="1629413"/>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1200" dirty="0"/>
              <a:t>Balancing internal and external validity is necessary to consider broader applicability.</a:t>
            </a:r>
          </a:p>
          <a:p>
            <a:pPr marL="0" indent="0" algn="l"/>
            <a:endParaRPr lang="en-US" sz="1200" dirty="0"/>
          </a:p>
          <a:p>
            <a:pPr marL="0" indent="0" algn="l"/>
            <a:endParaRPr lang="en-US" sz="1200" dirty="0"/>
          </a:p>
          <a:p>
            <a:pPr marL="0" indent="0"/>
            <a:endParaRPr lang="en-US" sz="1200" dirty="0"/>
          </a:p>
          <a:p>
            <a:pPr marL="0" indent="0" algn="l"/>
            <a:endParaRPr lang="en-US" sz="1200" dirty="0"/>
          </a:p>
        </p:txBody>
      </p:sp>
    </p:spTree>
    <p:extLst>
      <p:ext uri="{BB962C8B-B14F-4D97-AF65-F5344CB8AC3E}">
        <p14:creationId xmlns:p14="http://schemas.microsoft.com/office/powerpoint/2010/main" val="4041389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32"/>
                                        </p:tgtEl>
                                        <p:attrNameLst>
                                          <p:attrName>style.visibility</p:attrName>
                                        </p:attrNameLst>
                                      </p:cBhvr>
                                      <p:to>
                                        <p:strVal val="visible"/>
                                      </p:to>
                                    </p:set>
                                    <p:anim calcmode="lin" valueType="num">
                                      <p:cBhvr additive="base">
                                        <p:cTn id="7" dur="1000"/>
                                        <p:tgtEl>
                                          <p:spTgt spid="332"/>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 calcmode="lin" valueType="num">
                                      <p:cBhvr additive="base">
                                        <p:cTn id="10" dur="1000"/>
                                        <p:tgtEl>
                                          <p:spTgt spid="9"/>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1000"/>
                                        <p:tgtEl>
                                          <p:spTgt spid="3"/>
                                        </p:tgtEl>
                                        <p:attrNameLst>
                                          <p:attrName>ppt_y</p:attrName>
                                        </p:attrNameLst>
                                      </p:cBhvr>
                                      <p:tavLst>
                                        <p:tav tm="0">
                                          <p:val>
                                            <p:strVal val="#ppt_y+1"/>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1000"/>
                                        <p:tgtEl>
                                          <p:spTgt spid="7"/>
                                        </p:tgtEl>
                                        <p:attrNameLst>
                                          <p:attrName>ppt_y</p:attrName>
                                        </p:attrNameLst>
                                      </p:cBhvr>
                                      <p:tavLst>
                                        <p:tav tm="0">
                                          <p:val>
                                            <p:strVal val="#ppt_y+1"/>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1000"/>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53"/>
          <p:cNvSpPr txBox="1">
            <a:spLocks noGrp="1"/>
          </p:cNvSpPr>
          <p:nvPr>
            <p:ph type="title"/>
          </p:nvPr>
        </p:nvSpPr>
        <p:spPr>
          <a:xfrm>
            <a:off x="1343479" y="564449"/>
            <a:ext cx="6910541"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br>
              <a:rPr lang="en-US" sz="1100" dirty="0"/>
            </a:br>
            <a:br>
              <a:rPr lang="en-US" sz="1100" dirty="0"/>
            </a:br>
            <a:r>
              <a:rPr lang="en-US" sz="1100" dirty="0"/>
              <a:t>David U. Himmelstein, Robert M. Lawless, Deborah Thorne, Pamela </a:t>
            </a:r>
            <a:r>
              <a:rPr lang="en-US" sz="1100" dirty="0" err="1"/>
              <a:t>Foohey</a:t>
            </a:r>
            <a:r>
              <a:rPr lang="en-US" sz="1100" dirty="0"/>
              <a:t>, and </a:t>
            </a:r>
            <a:r>
              <a:rPr lang="en-US" sz="1100" dirty="0" err="1"/>
              <a:t>Steffie</a:t>
            </a:r>
            <a:r>
              <a:rPr lang="en-US" sz="1100" dirty="0"/>
              <a:t> </a:t>
            </a:r>
            <a:r>
              <a:rPr lang="en-US" sz="1100" dirty="0" err="1"/>
              <a:t>Woolhandler</a:t>
            </a:r>
            <a:r>
              <a:rPr lang="en-US" sz="1100" dirty="0"/>
              <a:t>, 2019. Medical Bankruptcy: Still Common Despite the Affordable Care Act American Journal of Public Health 109, 431_433. https://</a:t>
            </a:r>
            <a:r>
              <a:rPr lang="en-US" sz="1100" dirty="0" err="1"/>
              <a:t>doi.org</a:t>
            </a:r>
            <a:r>
              <a:rPr lang="en-US" sz="1100" dirty="0"/>
              <a:t>/10.2105/AJPH.2018.304901</a:t>
            </a:r>
            <a:br>
              <a:rPr lang="en-US" sz="1100" dirty="0"/>
            </a:br>
            <a:br>
              <a:rPr lang="en-US" sz="1100" dirty="0"/>
            </a:br>
            <a:r>
              <a:rPr lang="en-US" sz="1100" dirty="0" err="1"/>
              <a:t>Hernán</a:t>
            </a:r>
            <a:r>
              <a:rPr lang="en-US" sz="1100" dirty="0"/>
              <a:t> MA, Alonso A, Logan R, et al. Observational studies analyzed like randomized experiments: an application to postmenopausal hormone therapy and coronary heart disease. Epidemiology. 2008;19(6):766-779. doi:10.1097/EDE.0b013e3181875e61</a:t>
            </a:r>
            <a:br>
              <a:rPr lang="en-US" sz="1100" dirty="0"/>
            </a:br>
            <a:br>
              <a:rPr lang="en-US" sz="1100" dirty="0"/>
            </a:br>
            <a:r>
              <a:rPr lang="en-US" sz="1100" dirty="0"/>
              <a:t>Maria </a:t>
            </a:r>
            <a:r>
              <a:rPr lang="en-US" sz="1100" dirty="0" err="1"/>
              <a:t>Glymour</a:t>
            </a:r>
            <a:r>
              <a:rPr lang="en-US" sz="1100" dirty="0"/>
              <a:t> and Rita Hamad, 2018. Causal Thinking as a Critical Tool for Eliminating Social Inequalities in Health. American Journal of Public Health 108, 623_623. </a:t>
            </a:r>
            <a:r>
              <a:rPr lang="en-US" sz="1100" dirty="0">
                <a:hlinkClick r:id="rId3"/>
              </a:rPr>
              <a:t>https://doi.org/10.2105/AJPH.2018.304383</a:t>
            </a:r>
            <a:br>
              <a:rPr lang="en-US" sz="1100" dirty="0"/>
            </a:br>
            <a:br>
              <a:rPr lang="en-US" sz="1100" dirty="0"/>
            </a:br>
            <a:r>
              <a:rPr lang="en-US" sz="1100" dirty="0"/>
              <a:t>Harper S, </a:t>
            </a:r>
            <a:r>
              <a:rPr lang="en-US" sz="1100" dirty="0" err="1"/>
              <a:t>Strumpf</a:t>
            </a:r>
            <a:r>
              <a:rPr lang="en-US" sz="1100" dirty="0"/>
              <a:t> EC. Social epidemiology: questionable answers and answerable questions. Epidemiology. 2012 Nov;23(6):795-8.doi: 10.1097/EDE.0b013e31826d078d.</a:t>
            </a:r>
            <a:br>
              <a:rPr lang="en-US" sz="1100" dirty="0"/>
            </a:br>
            <a:br>
              <a:rPr lang="en-US" sz="1100" dirty="0"/>
            </a:br>
            <a:r>
              <a:rPr lang="en-US" sz="1100" dirty="0"/>
              <a:t>Sandro Galea, An Argument for a Consequentialist Epidemiology, American Journal of Epidemiology, Volume 178, Issue 8, 15 October 2013, Pages 1185–1191, https://</a:t>
            </a:r>
            <a:r>
              <a:rPr lang="en-US" sz="1100" dirty="0" err="1"/>
              <a:t>doi.org</a:t>
            </a:r>
            <a:r>
              <a:rPr lang="en-US" sz="1100" dirty="0"/>
              <a:t>/10.1093/</a:t>
            </a:r>
            <a:r>
              <a:rPr lang="en-US" sz="1100" dirty="0" err="1"/>
              <a:t>aje</a:t>
            </a:r>
            <a:r>
              <a:rPr lang="en-US" sz="1100" dirty="0"/>
              <a:t>/kwt172</a:t>
            </a:r>
            <a:br>
              <a:rPr lang="en-US" sz="1100" dirty="0"/>
            </a:br>
            <a:br>
              <a:rPr lang="en-US" sz="1100" dirty="0"/>
            </a:br>
            <a:endParaRPr lang="en-US" sz="1100" dirty="0"/>
          </a:p>
        </p:txBody>
      </p:sp>
      <p:sp>
        <p:nvSpPr>
          <p:cNvPr id="376" name="Google Shape;376;p53"/>
          <p:cNvSpPr txBox="1">
            <a:spLocks noGrp="1"/>
          </p:cNvSpPr>
          <p:nvPr>
            <p:ph type="subTitle" idx="1"/>
          </p:nvPr>
        </p:nvSpPr>
        <p:spPr>
          <a:xfrm>
            <a:off x="1343479" y="266120"/>
            <a:ext cx="6363720"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References discussed in this episode:</a:t>
            </a:r>
            <a:endParaRPr dirty="0"/>
          </a:p>
        </p:txBody>
      </p:sp>
    </p:spTree>
    <p:extLst>
      <p:ext uri="{BB962C8B-B14F-4D97-AF65-F5344CB8AC3E}">
        <p14:creationId xmlns:p14="http://schemas.microsoft.com/office/powerpoint/2010/main" val="896762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76"/>
                                        </p:tgtEl>
                                        <p:attrNameLst>
                                          <p:attrName>style.visibility</p:attrName>
                                        </p:attrNameLst>
                                      </p:cBhvr>
                                      <p:to>
                                        <p:strVal val="visible"/>
                                      </p:to>
                                    </p:set>
                                    <p:anim calcmode="lin" valueType="num">
                                      <p:cBhvr additive="base">
                                        <p:cTn id="7" dur="1000"/>
                                        <p:tgtEl>
                                          <p:spTgt spid="3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54"/>
        <p:cNvGrpSpPr/>
        <p:nvPr/>
      </p:nvGrpSpPr>
      <p:grpSpPr>
        <a:xfrm>
          <a:off x="0" y="0"/>
          <a:ext cx="0" cy="0"/>
          <a:chOff x="0" y="0"/>
          <a:chExt cx="0" cy="0"/>
        </a:xfrm>
      </p:grpSpPr>
      <p:sp>
        <p:nvSpPr>
          <p:cNvPr id="655" name="Google Shape;655;p67"/>
          <p:cNvSpPr txBox="1">
            <a:spLocks noGrp="1"/>
          </p:cNvSpPr>
          <p:nvPr>
            <p:ph type="title"/>
          </p:nvPr>
        </p:nvSpPr>
        <p:spPr>
          <a:xfrm>
            <a:off x="2838275" y="1309134"/>
            <a:ext cx="4001700" cy="1137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600" dirty="0"/>
              <a:t>Acknowledgements</a:t>
            </a:r>
            <a:endParaRPr sz="3600" dirty="0"/>
          </a:p>
        </p:txBody>
      </p:sp>
      <p:sp>
        <p:nvSpPr>
          <p:cNvPr id="656" name="Google Shape;656;p67"/>
          <p:cNvSpPr txBox="1">
            <a:spLocks noGrp="1"/>
          </p:cNvSpPr>
          <p:nvPr>
            <p:ph type="body" idx="1"/>
          </p:nvPr>
        </p:nvSpPr>
        <p:spPr>
          <a:xfrm>
            <a:off x="2864232" y="2571750"/>
            <a:ext cx="4275870" cy="1574630"/>
          </a:xfrm>
          <a:prstGeom prst="rect">
            <a:avLst/>
          </a:prstGeom>
        </p:spPr>
        <p:txBody>
          <a:bodyPr spcFirstLastPara="1" wrap="square" lIns="91425" tIns="91425" rIns="91425" bIns="91425" anchor="t" anchorCtr="0">
            <a:noAutofit/>
          </a:bodyPr>
          <a:lstStyle/>
          <a:p>
            <a:pPr marL="0" lvl="0" indent="0" algn="l">
              <a:buNone/>
            </a:pPr>
            <a:r>
              <a:rPr lang="en" sz="1400" b="1" dirty="0"/>
              <a:t>Co-hosts: </a:t>
            </a:r>
            <a:r>
              <a:rPr lang="en" sz="1400" dirty="0"/>
              <a:t>Hailey Banack, Matt Fox</a:t>
            </a:r>
          </a:p>
          <a:p>
            <a:pPr marL="0" lvl="0" indent="0" algn="l" rtl="0">
              <a:spcBef>
                <a:spcPts val="0"/>
              </a:spcBef>
              <a:buNone/>
            </a:pPr>
            <a:endParaRPr lang="en" sz="1400" dirty="0"/>
          </a:p>
          <a:p>
            <a:pPr marL="0" indent="0" algn="l">
              <a:buNone/>
            </a:pPr>
            <a:r>
              <a:rPr lang="en" sz="1400" b="1" dirty="0"/>
              <a:t>Special guest: </a:t>
            </a:r>
            <a:r>
              <a:rPr lang="en" sz="1400" dirty="0"/>
              <a:t>Maria </a:t>
            </a:r>
            <a:r>
              <a:rPr lang="en" sz="1400" dirty="0" err="1"/>
              <a:t>Glymour</a:t>
            </a:r>
            <a:endParaRPr lang="en" sz="1400" dirty="0"/>
          </a:p>
          <a:p>
            <a:pPr marL="0" lvl="0" indent="0" algn="l" rtl="0">
              <a:spcBef>
                <a:spcPts val="0"/>
              </a:spcBef>
              <a:buNone/>
            </a:pPr>
            <a:endParaRPr lang="en" sz="1400" dirty="0"/>
          </a:p>
          <a:p>
            <a:pPr marL="0" lvl="0" indent="0" algn="l" rtl="0">
              <a:spcBef>
                <a:spcPts val="0"/>
              </a:spcBef>
              <a:buNone/>
            </a:pPr>
            <a:r>
              <a:rPr lang="en" sz="1400" dirty="0" err="1"/>
              <a:t>Mahrukh</a:t>
            </a:r>
            <a:r>
              <a:rPr lang="en" sz="1400" dirty="0"/>
              <a:t> Abid (</a:t>
            </a:r>
            <a:r>
              <a:rPr lang="en" sz="1400" dirty="0" err="1"/>
              <a:t>UofT</a:t>
            </a:r>
            <a:r>
              <a:rPr lang="en" sz="1400" dirty="0"/>
              <a:t>)</a:t>
            </a:r>
          </a:p>
          <a:p>
            <a:pPr marL="0" lvl="0" indent="0" algn="l" rtl="0">
              <a:spcBef>
                <a:spcPts val="0"/>
              </a:spcBef>
              <a:buNone/>
            </a:pPr>
            <a:r>
              <a:rPr lang="en" sz="1400" dirty="0"/>
              <a:t>Sue Bevan (SER)</a:t>
            </a:r>
          </a:p>
        </p:txBody>
      </p:sp>
      <p:pic>
        <p:nvPicPr>
          <p:cNvPr id="658" name="Google Shape;658;p67"/>
          <p:cNvPicPr preferRelativeResize="0"/>
          <p:nvPr/>
        </p:nvPicPr>
        <p:blipFill>
          <a:blip r:embed="rId3">
            <a:alphaModFix/>
          </a:blip>
          <a:stretch>
            <a:fillRect/>
          </a:stretch>
        </p:blipFill>
        <p:spPr>
          <a:xfrm>
            <a:off x="3431574" y="2171336"/>
            <a:ext cx="2610150" cy="325925"/>
          </a:xfrm>
          <a:prstGeom prst="rect">
            <a:avLst/>
          </a:prstGeom>
          <a:noFill/>
          <a:ln>
            <a:noFill/>
          </a:ln>
        </p:spPr>
      </p:pic>
      <p:pic>
        <p:nvPicPr>
          <p:cNvPr id="2" name="Google Shape;654;p70">
            <a:extLst>
              <a:ext uri="{FF2B5EF4-FFF2-40B4-BE49-F238E27FC236}">
                <a16:creationId xmlns:a16="http://schemas.microsoft.com/office/drawing/2014/main" id="{536029A9-A6D9-4677-4D5B-065146D9DF75}"/>
              </a:ext>
            </a:extLst>
          </p:cNvPr>
          <p:cNvPicPr preferRelativeResize="0"/>
          <p:nvPr/>
        </p:nvPicPr>
        <p:blipFill rotWithShape="1">
          <a:blip r:embed="rId4">
            <a:alphaModFix amt="78000"/>
          </a:blip>
          <a:srcRect l="19967"/>
          <a:stretch/>
        </p:blipFill>
        <p:spPr>
          <a:xfrm rot="3044709">
            <a:off x="2371808" y="689349"/>
            <a:ext cx="1470368" cy="758224"/>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655"/>
                                        </p:tgtEl>
                                        <p:attrNameLst>
                                          <p:attrName>style.visibility</p:attrName>
                                        </p:attrNameLst>
                                      </p:cBhvr>
                                      <p:to>
                                        <p:strVal val="visible"/>
                                      </p:to>
                                    </p:set>
                                    <p:anim calcmode="lin" valueType="num">
                                      <p:cBhvr additive="base">
                                        <p:cTn id="7" dur="1000"/>
                                        <p:tgtEl>
                                          <p:spTgt spid="655"/>
                                        </p:tgtEl>
                                        <p:attrNameLst>
                                          <p:attrName>ppt_y</p:attrName>
                                        </p:attrNameLst>
                                      </p:cBhvr>
                                      <p:tavLst>
                                        <p:tav tm="0">
                                          <p:val>
                                            <p:strVal val="#ppt_y-1"/>
                                          </p:val>
                                        </p:tav>
                                        <p:tav tm="100000">
                                          <p:val>
                                            <p:strVal val="#ppt_y"/>
                                          </p:val>
                                        </p:tav>
                                      </p:tavLst>
                                    </p:anim>
                                  </p:childTnLst>
                                </p:cTn>
                              </p:par>
                              <p:par>
                                <p:cTn id="8" presetID="2" presetClass="entr" presetSubtype="1" fill="hold" nodeType="withEffect">
                                  <p:stCondLst>
                                    <p:cond delay="0"/>
                                  </p:stCondLst>
                                  <p:childTnLst>
                                    <p:set>
                                      <p:cBhvr>
                                        <p:cTn id="9" dur="1" fill="hold">
                                          <p:stCondLst>
                                            <p:cond delay="0"/>
                                          </p:stCondLst>
                                        </p:cTn>
                                        <p:tgtEl>
                                          <p:spTgt spid="658"/>
                                        </p:tgtEl>
                                        <p:attrNameLst>
                                          <p:attrName>style.visibility</p:attrName>
                                        </p:attrNameLst>
                                      </p:cBhvr>
                                      <p:to>
                                        <p:strVal val="visible"/>
                                      </p:to>
                                    </p:set>
                                    <p:anim calcmode="lin" valueType="num">
                                      <p:cBhvr additive="base">
                                        <p:cTn id="10" dur="1000"/>
                                        <p:tgtEl>
                                          <p:spTgt spid="658"/>
                                        </p:tgtEl>
                                        <p:attrNameLst>
                                          <p:attrName>ppt_y</p:attrName>
                                        </p:attrNameLst>
                                      </p:cBhvr>
                                      <p:tavLst>
                                        <p:tav tm="0">
                                          <p:val>
                                            <p:strVal val="#ppt_y-1"/>
                                          </p:val>
                                        </p:tav>
                                        <p:tav tm="100000">
                                          <p:val>
                                            <p:strVal val="#ppt_y"/>
                                          </p:val>
                                        </p:tav>
                                      </p:tavLst>
                                    </p:anim>
                                  </p:childTnLst>
                                </p:cTn>
                              </p:par>
                              <p:par>
                                <p:cTn id="11" presetID="2" presetClass="entr" presetSubtype="1" fill="hold" nodeType="withEffect">
                                  <p:stCondLst>
                                    <p:cond delay="0"/>
                                  </p:stCondLst>
                                  <p:childTnLst>
                                    <p:set>
                                      <p:cBhvr>
                                        <p:cTn id="12" dur="1" fill="hold">
                                          <p:stCondLst>
                                            <p:cond delay="0"/>
                                          </p:stCondLst>
                                        </p:cTn>
                                        <p:tgtEl>
                                          <p:spTgt spid="656"/>
                                        </p:tgtEl>
                                        <p:attrNameLst>
                                          <p:attrName>style.visibility</p:attrName>
                                        </p:attrNameLst>
                                      </p:cBhvr>
                                      <p:to>
                                        <p:strVal val="visible"/>
                                      </p:to>
                                    </p:set>
                                    <p:anim calcmode="lin" valueType="num">
                                      <p:cBhvr additive="base">
                                        <p:cTn id="13" dur="1000"/>
                                        <p:tgtEl>
                                          <p:spTgt spid="6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otebook Lesson by Slidesgo">
  <a:themeElements>
    <a:clrScheme name="Simple Light">
      <a:dk1>
        <a:srgbClr val="595959"/>
      </a:dk1>
      <a:lt1>
        <a:srgbClr val="F13286"/>
      </a:lt1>
      <a:dk2>
        <a:srgbClr val="595959"/>
      </a:dk2>
      <a:lt2>
        <a:srgbClr val="8CB2D6"/>
      </a:lt2>
      <a:accent1>
        <a:srgbClr val="F13286"/>
      </a:accent1>
      <a:accent2>
        <a:srgbClr val="C76D03"/>
      </a:accent2>
      <a:accent3>
        <a:srgbClr val="F13286"/>
      </a:accent3>
      <a:accent4>
        <a:srgbClr val="F58435"/>
      </a:accent4>
      <a:accent5>
        <a:srgbClr val="64889E"/>
      </a:accent5>
      <a:accent6>
        <a:srgbClr val="595959"/>
      </a:accent6>
      <a:hlink>
        <a:srgbClr val="59595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78aac226-2f03-4b4d-9037-b46d56c55210}" enabled="0" method="" siteId="{78aac226-2f03-4b4d-9037-b46d56c55210}" removed="1"/>
</clbl:labelList>
</file>

<file path=docProps/app.xml><?xml version="1.0" encoding="utf-8"?>
<Properties xmlns="http://schemas.openxmlformats.org/officeDocument/2006/extended-properties" xmlns:vt="http://schemas.openxmlformats.org/officeDocument/2006/docPropsVTypes">
  <TotalTime>1826</TotalTime>
  <Words>632</Words>
  <Application>Microsoft Macintosh PowerPoint</Application>
  <PresentationFormat>On-screen Show (16:9)</PresentationFormat>
  <Paragraphs>39</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Concert One</vt:lpstr>
      <vt:lpstr>Coming Soon</vt:lpstr>
      <vt:lpstr>Roboto Mono</vt:lpstr>
      <vt:lpstr>Arial</vt:lpstr>
      <vt:lpstr>Roboto Mono Medium</vt:lpstr>
      <vt:lpstr>Anonymous Pro</vt:lpstr>
      <vt:lpstr>Notebook Lesson by Slidesgo</vt:lpstr>
      <vt:lpstr>SERious  Summaries</vt:lpstr>
      <vt:lpstr>Questioning the Questions with  Dr. Maria Glymour</vt:lpstr>
      <vt:lpstr>S1 E6</vt:lpstr>
      <vt:lpstr>Asking good study questions is essential for improving public health, reducing health inequalities, and providing useful research.  Good study questions can lead to immediate policy or intervention knowledge and enhance understanding of health mechanisms.  There is a balance between questions that are immediately useful and those that build theoretical knowledge, influenced by feasibility and relevance.   </vt:lpstr>
      <vt:lpstr>Good questions should be both important and answerable.</vt:lpstr>
      <vt:lpstr>DAGs  (directed acyclic graphs) </vt:lpstr>
      <vt:lpstr>PowerPoint Presentation</vt:lpstr>
      <vt:lpstr>  David U. Himmelstein, Robert M. Lawless, Deborah Thorne, Pamela Foohey, and Steffie Woolhandler, 2019. Medical Bankruptcy: Still Common Despite the Affordable Care Act American Journal of Public Health 109, 431_433. https://doi.org/10.2105/AJPH.2018.304901  Hernán MA, Alonso A, Logan R, et al. Observational studies analyzed like randomized experiments: an application to postmenopausal hormone therapy and coronary heart disease. Epidemiology. 2008;19(6):766-779. doi:10.1097/EDE.0b013e3181875e61  Maria Glymour and Rita Hamad, 2018. Causal Thinking as a Critical Tool for Eliminating Social Inequalities in Health. American Journal of Public Health 108, 623_623. https://doi.org/10.2105/AJPH.2018.304383  Harper S, Strumpf EC. Social epidemiology: questionable answers and answerable questions. Epidemiology. 2012 Nov;23(6):795-8.doi: 10.1097/EDE.0b013e31826d078d.  Sandro Galea, An Argument for a Consequentialist Epidemiology, American Journal of Epidemiology, Volume 178, Issue 8, 15 October 2013, Pages 1185–1191, https://doi.org/10.1093/aje/kwt172  </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SERious  Summaries</dc:title>
  <cp:lastModifiedBy>Hailey Banack</cp:lastModifiedBy>
  <cp:revision>2</cp:revision>
  <dcterms:modified xsi:type="dcterms:W3CDTF">2024-12-12T20:48:15Z</dcterms:modified>
</cp:coreProperties>
</file>