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2"/>
  </p:notesMasterIdLst>
  <p:sldIdLst>
    <p:sldId id="256" r:id="rId2"/>
    <p:sldId id="261" r:id="rId3"/>
    <p:sldId id="259" r:id="rId4"/>
    <p:sldId id="320" r:id="rId5"/>
    <p:sldId id="258" r:id="rId6"/>
    <p:sldId id="313" r:id="rId7"/>
    <p:sldId id="321" r:id="rId8"/>
    <p:sldId id="318" r:id="rId9"/>
    <p:sldId id="322" r:id="rId10"/>
    <p:sldId id="276" r:id="rId11"/>
  </p:sldIdLst>
  <p:sldSz cx="9144000" cy="5143500" type="screen16x9"/>
  <p:notesSz cx="6858000" cy="9144000"/>
  <p:embeddedFontLst>
    <p:embeddedFont>
      <p:font typeface="Anonymous Pro" panose="02060609030202000504" pitchFamily="49" charset="0"/>
      <p:regular r:id="rId13"/>
      <p:bold r:id="rId14"/>
      <p:italic r:id="rId15"/>
      <p:boldItalic r:id="rId16"/>
    </p:embeddedFont>
    <p:embeddedFont>
      <p:font typeface="Coming Soon" panose="02000000000000000000" pitchFamily="2" charset="0"/>
      <p:regular r:id="rId17"/>
    </p:embeddedFont>
    <p:embeddedFont>
      <p:font typeface="Concert One" pitchFamily="2" charset="77"/>
      <p:regular r:id="rId18"/>
    </p:embeddedFont>
    <p:embeddedFont>
      <p:font typeface="Roboto Mono" pitchFamily="49" charset="0"/>
      <p:regular r:id="rId19"/>
      <p:bold r:id="rId20"/>
      <p:italic r:id="rId21"/>
      <p:boldItalic r:id="rId22"/>
    </p:embeddedFont>
    <p:embeddedFont>
      <p:font typeface="Roboto Mono Medium"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BE88CB-43E3-8A47-995C-E2B714D6B1C7}" v="1" dt="2024-12-12T20:48:19.395"/>
  </p1510:revLst>
</p1510:revInfo>
</file>

<file path=ppt/tableStyles.xml><?xml version="1.0" encoding="utf-8"?>
<a:tblStyleLst xmlns:a="http://schemas.openxmlformats.org/drawingml/2006/main" def="{3816D550-F08F-4480-9878-08D45FC6B3E0}">
  <a:tblStyle styleId="{3816D550-F08F-4480-9878-08D45FC6B3E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34"/>
    <p:restoredTop sz="94665"/>
  </p:normalViewPr>
  <p:slideViewPr>
    <p:cSldViewPr snapToGrid="0">
      <p:cViewPr varScale="1">
        <p:scale>
          <a:sx n="136" d="100"/>
          <a:sy n="136" d="100"/>
        </p:scale>
        <p:origin x="224" y="7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iley Banack" userId="df58c6bd-3e89-4835-b83d-a52c76bdafc9" providerId="ADAL" clId="{D977A145-9998-4443-9865-461E40453E1D}"/>
    <pc:docChg chg="undo custSel addSld delSld modSld sldOrd">
      <pc:chgData name="Hailey Banack" userId="df58c6bd-3e89-4835-b83d-a52c76bdafc9" providerId="ADAL" clId="{D977A145-9998-4443-9865-461E40453E1D}" dt="2024-10-24T19:10:23.149" v="1159" actId="20577"/>
      <pc:docMkLst>
        <pc:docMk/>
      </pc:docMkLst>
      <pc:sldChg chg="modSp mod">
        <pc:chgData name="Hailey Banack" userId="df58c6bd-3e89-4835-b83d-a52c76bdafc9" providerId="ADAL" clId="{D977A145-9998-4443-9865-461E40453E1D}" dt="2024-10-24T18:17:56.806" v="18" actId="20577"/>
        <pc:sldMkLst>
          <pc:docMk/>
          <pc:sldMk cId="0" sldId="256"/>
        </pc:sldMkLst>
        <pc:spChg chg="mod">
          <ac:chgData name="Hailey Banack" userId="df58c6bd-3e89-4835-b83d-a52c76bdafc9" providerId="ADAL" clId="{D977A145-9998-4443-9865-461E40453E1D}" dt="2024-10-24T18:17:51.646" v="1" actId="20577"/>
          <ac:spMkLst>
            <pc:docMk/>
            <pc:sldMk cId="0" sldId="256"/>
            <ac:spMk id="5" creationId="{6E551378-DE19-955F-700C-755DD5B1BBDC}"/>
          </ac:spMkLst>
        </pc:spChg>
        <pc:spChg chg="mod">
          <ac:chgData name="Hailey Banack" userId="df58c6bd-3e89-4835-b83d-a52c76bdafc9" providerId="ADAL" clId="{D977A145-9998-4443-9865-461E40453E1D}" dt="2024-10-24T18:17:56.806" v="18" actId="20577"/>
          <ac:spMkLst>
            <pc:docMk/>
            <pc:sldMk cId="0" sldId="256"/>
            <ac:spMk id="309" creationId="{00000000-0000-0000-0000-000000000000}"/>
          </ac:spMkLst>
        </pc:spChg>
      </pc:sldChg>
      <pc:sldChg chg="addSp delSp modSp mod ord modAnim">
        <pc:chgData name="Hailey Banack" userId="df58c6bd-3e89-4835-b83d-a52c76bdafc9" providerId="ADAL" clId="{D977A145-9998-4443-9865-461E40453E1D}" dt="2024-10-24T19:02:51.199" v="1057" actId="404"/>
        <pc:sldMkLst>
          <pc:docMk/>
          <pc:sldMk cId="0" sldId="258"/>
        </pc:sldMkLst>
        <pc:spChg chg="add del mod">
          <ac:chgData name="Hailey Banack" userId="df58c6bd-3e89-4835-b83d-a52c76bdafc9" providerId="ADAL" clId="{D977A145-9998-4443-9865-461E40453E1D}" dt="2024-10-24T18:54:12.878" v="796" actId="478"/>
          <ac:spMkLst>
            <pc:docMk/>
            <pc:sldMk cId="0" sldId="258"/>
            <ac:spMk id="3" creationId="{FA2C2906-050D-33F0-1D4F-F19240355365}"/>
          </ac:spMkLst>
        </pc:spChg>
        <pc:spChg chg="add mod">
          <ac:chgData name="Hailey Banack" userId="df58c6bd-3e89-4835-b83d-a52c76bdafc9" providerId="ADAL" clId="{D977A145-9998-4443-9865-461E40453E1D}" dt="2024-10-24T18:58:46.807" v="912" actId="20577"/>
          <ac:spMkLst>
            <pc:docMk/>
            <pc:sldMk cId="0" sldId="258"/>
            <ac:spMk id="5" creationId="{8F002980-B79B-39E1-D37B-F0C0DD60978C}"/>
          </ac:spMkLst>
        </pc:spChg>
        <pc:spChg chg="mod">
          <ac:chgData name="Hailey Banack" userId="df58c6bd-3e89-4835-b83d-a52c76bdafc9" providerId="ADAL" clId="{D977A145-9998-4443-9865-461E40453E1D}" dt="2024-10-24T18:54:02.629" v="791" actId="20577"/>
          <ac:spMkLst>
            <pc:docMk/>
            <pc:sldMk cId="0" sldId="258"/>
            <ac:spMk id="6" creationId="{C7678CFB-2F14-9D9C-A206-BDA248417BB0}"/>
          </ac:spMkLst>
        </pc:spChg>
        <pc:spChg chg="add mod">
          <ac:chgData name="Hailey Banack" userId="df58c6bd-3e89-4835-b83d-a52c76bdafc9" providerId="ADAL" clId="{D977A145-9998-4443-9865-461E40453E1D}" dt="2024-10-24T19:00:21.612" v="979" actId="404"/>
          <ac:spMkLst>
            <pc:docMk/>
            <pc:sldMk cId="0" sldId="258"/>
            <ac:spMk id="13" creationId="{C4768CEB-95AE-80A9-780E-C9537AB14985}"/>
          </ac:spMkLst>
        </pc:spChg>
        <pc:spChg chg="add mod">
          <ac:chgData name="Hailey Banack" userId="df58c6bd-3e89-4835-b83d-a52c76bdafc9" providerId="ADAL" clId="{D977A145-9998-4443-9865-461E40453E1D}" dt="2024-10-24T19:01:33.833" v="1014" actId="1076"/>
          <ac:spMkLst>
            <pc:docMk/>
            <pc:sldMk cId="0" sldId="258"/>
            <ac:spMk id="14" creationId="{51EC8D95-BEF8-C067-846D-4CE0308EE4E0}"/>
          </ac:spMkLst>
        </pc:spChg>
        <pc:spChg chg="add mod">
          <ac:chgData name="Hailey Banack" userId="df58c6bd-3e89-4835-b83d-a52c76bdafc9" providerId="ADAL" clId="{D977A145-9998-4443-9865-461E40453E1D}" dt="2024-10-24T19:01:45.027" v="1023" actId="1076"/>
          <ac:spMkLst>
            <pc:docMk/>
            <pc:sldMk cId="0" sldId="258"/>
            <ac:spMk id="15" creationId="{2DA4F2A1-F63E-F750-E8AB-66ADADB2CE3A}"/>
          </ac:spMkLst>
        </pc:spChg>
        <pc:spChg chg="del">
          <ac:chgData name="Hailey Banack" userId="df58c6bd-3e89-4835-b83d-a52c76bdafc9" providerId="ADAL" clId="{D977A145-9998-4443-9865-461E40453E1D}" dt="2024-10-24T18:54:10.778" v="794" actId="478"/>
          <ac:spMkLst>
            <pc:docMk/>
            <pc:sldMk cId="0" sldId="258"/>
            <ac:spMk id="16" creationId="{4B6529D3-27B3-C374-2E0A-0CF078CC7682}"/>
          </ac:spMkLst>
        </pc:spChg>
        <pc:spChg chg="add mod">
          <ac:chgData name="Hailey Banack" userId="df58c6bd-3e89-4835-b83d-a52c76bdafc9" providerId="ADAL" clId="{D977A145-9998-4443-9865-461E40453E1D}" dt="2024-10-24T19:02:51.199" v="1057" actId="404"/>
          <ac:spMkLst>
            <pc:docMk/>
            <pc:sldMk cId="0" sldId="258"/>
            <ac:spMk id="17" creationId="{6EFCFE39-F808-33F4-2027-AA76D7DE0F68}"/>
          </ac:spMkLst>
        </pc:spChg>
        <pc:spChg chg="mod">
          <ac:chgData name="Hailey Banack" userId="df58c6bd-3e89-4835-b83d-a52c76bdafc9" providerId="ADAL" clId="{D977A145-9998-4443-9865-461E40453E1D}" dt="2024-10-24T19:01:27.476" v="1013" actId="1076"/>
          <ac:spMkLst>
            <pc:docMk/>
            <pc:sldMk cId="0" sldId="258"/>
            <ac:spMk id="21" creationId="{4EFF545A-12E0-991D-DF01-1B2037A4AF9A}"/>
          </ac:spMkLst>
        </pc:spChg>
        <pc:spChg chg="mod">
          <ac:chgData name="Hailey Banack" userId="df58c6bd-3e89-4835-b83d-a52c76bdafc9" providerId="ADAL" clId="{D977A145-9998-4443-9865-461E40453E1D}" dt="2024-10-24T18:57:07.856" v="817" actId="1076"/>
          <ac:spMkLst>
            <pc:docMk/>
            <pc:sldMk cId="0" sldId="258"/>
            <ac:spMk id="332" creationId="{00000000-0000-0000-0000-000000000000}"/>
          </ac:spMkLst>
        </pc:spChg>
        <pc:picChg chg="add mod">
          <ac:chgData name="Hailey Banack" userId="df58c6bd-3e89-4835-b83d-a52c76bdafc9" providerId="ADAL" clId="{D977A145-9998-4443-9865-461E40453E1D}" dt="2024-10-24T18:57:09.790" v="818" actId="1076"/>
          <ac:picMkLst>
            <pc:docMk/>
            <pc:sldMk cId="0" sldId="258"/>
            <ac:picMk id="4" creationId="{74978426-1387-2019-83ED-6F4B69B00826}"/>
          </ac:picMkLst>
        </pc:picChg>
        <pc:picChg chg="add mod">
          <ac:chgData name="Hailey Banack" userId="df58c6bd-3e89-4835-b83d-a52c76bdafc9" providerId="ADAL" clId="{D977A145-9998-4443-9865-461E40453E1D}" dt="2024-10-24T18:59:12.664" v="923" actId="1076"/>
          <ac:picMkLst>
            <pc:docMk/>
            <pc:sldMk cId="0" sldId="258"/>
            <ac:picMk id="7" creationId="{16CF9824-28EA-8B60-769E-F47E841931E6}"/>
          </ac:picMkLst>
        </pc:picChg>
        <pc:picChg chg="del mod">
          <ac:chgData name="Hailey Banack" userId="df58c6bd-3e89-4835-b83d-a52c76bdafc9" providerId="ADAL" clId="{D977A145-9998-4443-9865-461E40453E1D}" dt="2024-10-24T18:54:09.429" v="793" actId="478"/>
          <ac:picMkLst>
            <pc:docMk/>
            <pc:sldMk cId="0" sldId="258"/>
            <ac:picMk id="8" creationId="{77EE5B01-3005-2B01-983A-6619A45BF28B}"/>
          </ac:picMkLst>
        </pc:picChg>
        <pc:picChg chg="del">
          <ac:chgData name="Hailey Banack" userId="df58c6bd-3e89-4835-b83d-a52c76bdafc9" providerId="ADAL" clId="{D977A145-9998-4443-9865-461E40453E1D}" dt="2024-10-24T18:54:11.947" v="795" actId="478"/>
          <ac:picMkLst>
            <pc:docMk/>
            <pc:sldMk cId="0" sldId="258"/>
            <ac:picMk id="9" creationId="{D178B94F-460F-3AD7-ED82-51CEAADCBB87}"/>
          </ac:picMkLst>
        </pc:picChg>
        <pc:picChg chg="add mod">
          <ac:chgData name="Hailey Banack" userId="df58c6bd-3e89-4835-b83d-a52c76bdafc9" providerId="ADAL" clId="{D977A145-9998-4443-9865-461E40453E1D}" dt="2024-10-24T18:59:33.203" v="930" actId="1076"/>
          <ac:picMkLst>
            <pc:docMk/>
            <pc:sldMk cId="0" sldId="258"/>
            <ac:picMk id="10" creationId="{EA8FA78D-A583-AFA1-6208-D1EFC618F431}"/>
          </ac:picMkLst>
        </pc:picChg>
        <pc:picChg chg="add mod">
          <ac:chgData name="Hailey Banack" userId="df58c6bd-3e89-4835-b83d-a52c76bdafc9" providerId="ADAL" clId="{D977A145-9998-4443-9865-461E40453E1D}" dt="2024-10-24T18:59:24.677" v="927"/>
          <ac:picMkLst>
            <pc:docMk/>
            <pc:sldMk cId="0" sldId="258"/>
            <ac:picMk id="11" creationId="{B1993E55-BC47-F945-21AC-B0E069927B30}"/>
          </ac:picMkLst>
        </pc:picChg>
        <pc:picChg chg="add mod">
          <ac:chgData name="Hailey Banack" userId="df58c6bd-3e89-4835-b83d-a52c76bdafc9" providerId="ADAL" clId="{D977A145-9998-4443-9865-461E40453E1D}" dt="2024-10-24T18:59:42.957" v="933" actId="1076"/>
          <ac:picMkLst>
            <pc:docMk/>
            <pc:sldMk cId="0" sldId="258"/>
            <ac:picMk id="12" creationId="{644FC397-D102-2D87-38BD-B49322D91273}"/>
          </ac:picMkLst>
        </pc:picChg>
        <pc:picChg chg="del">
          <ac:chgData name="Hailey Banack" userId="df58c6bd-3e89-4835-b83d-a52c76bdafc9" providerId="ADAL" clId="{D977A145-9998-4443-9865-461E40453E1D}" dt="2024-10-24T18:57:20.855" v="819" actId="478"/>
          <ac:picMkLst>
            <pc:docMk/>
            <pc:sldMk cId="0" sldId="258"/>
            <ac:picMk id="20" creationId="{5C2F918A-6325-6484-6CB2-47FDA624AA2E}"/>
          </ac:picMkLst>
        </pc:picChg>
      </pc:sldChg>
      <pc:sldChg chg="modSp">
        <pc:chgData name="Hailey Banack" userId="df58c6bd-3e89-4835-b83d-a52c76bdafc9" providerId="ADAL" clId="{D977A145-9998-4443-9865-461E40453E1D}" dt="2024-10-24T18:19:11.150" v="111" actId="20577"/>
        <pc:sldMkLst>
          <pc:docMk/>
          <pc:sldMk cId="0" sldId="259"/>
        </pc:sldMkLst>
        <pc:spChg chg="mod">
          <ac:chgData name="Hailey Banack" userId="df58c6bd-3e89-4835-b83d-a52c76bdafc9" providerId="ADAL" clId="{D977A145-9998-4443-9865-461E40453E1D}" dt="2024-10-24T18:19:11.150" v="111" actId="20577"/>
          <ac:spMkLst>
            <pc:docMk/>
            <pc:sldMk cId="0" sldId="259"/>
            <ac:spMk id="343" creationId="{00000000-0000-0000-0000-000000000000}"/>
          </ac:spMkLst>
        </pc:spChg>
      </pc:sldChg>
      <pc:sldChg chg="modSp mod">
        <pc:chgData name="Hailey Banack" userId="df58c6bd-3e89-4835-b83d-a52c76bdafc9" providerId="ADAL" clId="{D977A145-9998-4443-9865-461E40453E1D}" dt="2024-10-24T18:19:00.654" v="109" actId="14100"/>
        <pc:sldMkLst>
          <pc:docMk/>
          <pc:sldMk cId="0" sldId="261"/>
        </pc:sldMkLst>
        <pc:spChg chg="mod">
          <ac:chgData name="Hailey Banack" userId="df58c6bd-3e89-4835-b83d-a52c76bdafc9" providerId="ADAL" clId="{D977A145-9998-4443-9865-461E40453E1D}" dt="2024-10-24T18:19:00.654" v="109" actId="14100"/>
          <ac:spMkLst>
            <pc:docMk/>
            <pc:sldMk cId="0" sldId="261"/>
            <ac:spMk id="4" creationId="{0CAB4224-E412-0571-ABD5-A39634102E3D}"/>
          </ac:spMkLst>
        </pc:spChg>
        <pc:spChg chg="mod">
          <ac:chgData name="Hailey Banack" userId="df58c6bd-3e89-4835-b83d-a52c76bdafc9" providerId="ADAL" clId="{D977A145-9998-4443-9865-461E40453E1D}" dt="2024-10-24T18:18:34.071" v="103" actId="20577"/>
          <ac:spMkLst>
            <pc:docMk/>
            <pc:sldMk cId="0" sldId="261"/>
            <ac:spMk id="366" creationId="{00000000-0000-0000-0000-000000000000}"/>
          </ac:spMkLst>
        </pc:spChg>
      </pc:sldChg>
      <pc:sldChg chg="modSp">
        <pc:chgData name="Hailey Banack" userId="df58c6bd-3e89-4835-b83d-a52c76bdafc9" providerId="ADAL" clId="{D977A145-9998-4443-9865-461E40453E1D}" dt="2024-10-24T19:10:23.149" v="1159" actId="20577"/>
        <pc:sldMkLst>
          <pc:docMk/>
          <pc:sldMk cId="0" sldId="276"/>
        </pc:sldMkLst>
        <pc:spChg chg="mod">
          <ac:chgData name="Hailey Banack" userId="df58c6bd-3e89-4835-b83d-a52c76bdafc9" providerId="ADAL" clId="{D977A145-9998-4443-9865-461E40453E1D}" dt="2024-10-24T19:10:23.149" v="1159" actId="20577"/>
          <ac:spMkLst>
            <pc:docMk/>
            <pc:sldMk cId="0" sldId="276"/>
            <ac:spMk id="656" creationId="{00000000-0000-0000-0000-000000000000}"/>
          </ac:spMkLst>
        </pc:spChg>
      </pc:sldChg>
      <pc:sldChg chg="addSp delSp modSp mod ord addAnim delAnim modAnim">
        <pc:chgData name="Hailey Banack" userId="df58c6bd-3e89-4835-b83d-a52c76bdafc9" providerId="ADAL" clId="{D977A145-9998-4443-9865-461E40453E1D}" dt="2024-10-24T18:52:36.290" v="746" actId="1076"/>
        <pc:sldMkLst>
          <pc:docMk/>
          <pc:sldMk cId="4070054095" sldId="313"/>
        </pc:sldMkLst>
        <pc:spChg chg="del">
          <ac:chgData name="Hailey Banack" userId="df58c6bd-3e89-4835-b83d-a52c76bdafc9" providerId="ADAL" clId="{D977A145-9998-4443-9865-461E40453E1D}" dt="2024-10-24T18:47:14.800" v="698" actId="478"/>
          <ac:spMkLst>
            <pc:docMk/>
            <pc:sldMk cId="4070054095" sldId="313"/>
            <ac:spMk id="3" creationId="{4CB81581-4954-C0C1-E201-B4A150531D12}"/>
          </ac:spMkLst>
        </pc:spChg>
        <pc:spChg chg="add del mod">
          <ac:chgData name="Hailey Banack" userId="df58c6bd-3e89-4835-b83d-a52c76bdafc9" providerId="ADAL" clId="{D977A145-9998-4443-9865-461E40453E1D}" dt="2024-10-24T18:41:17.642" v="676" actId="478"/>
          <ac:spMkLst>
            <pc:docMk/>
            <pc:sldMk cId="4070054095" sldId="313"/>
            <ac:spMk id="4" creationId="{F76C58C1-E81A-1418-70B5-3DE6E6E0C227}"/>
          </ac:spMkLst>
        </pc:spChg>
        <pc:spChg chg="del">
          <ac:chgData name="Hailey Banack" userId="df58c6bd-3e89-4835-b83d-a52c76bdafc9" providerId="ADAL" clId="{D977A145-9998-4443-9865-461E40453E1D}" dt="2024-10-24T18:47:16.779" v="699" actId="478"/>
          <ac:spMkLst>
            <pc:docMk/>
            <pc:sldMk cId="4070054095" sldId="313"/>
            <ac:spMk id="6" creationId="{FFB48E84-E96A-E158-841F-E6141A450387}"/>
          </ac:spMkLst>
        </pc:spChg>
        <pc:spChg chg="add mod">
          <ac:chgData name="Hailey Banack" userId="df58c6bd-3e89-4835-b83d-a52c76bdafc9" providerId="ADAL" clId="{D977A145-9998-4443-9865-461E40453E1D}" dt="2024-10-24T18:51:12.488" v="732" actId="20577"/>
          <ac:spMkLst>
            <pc:docMk/>
            <pc:sldMk cId="4070054095" sldId="313"/>
            <ac:spMk id="9" creationId="{F92B4F58-25EB-C77F-7F34-7EFD3054C1C0}"/>
          </ac:spMkLst>
        </pc:spChg>
        <pc:spChg chg="add mod">
          <ac:chgData name="Hailey Banack" userId="df58c6bd-3e89-4835-b83d-a52c76bdafc9" providerId="ADAL" clId="{D977A145-9998-4443-9865-461E40453E1D}" dt="2024-10-24T18:51:45.007" v="735" actId="1076"/>
          <ac:spMkLst>
            <pc:docMk/>
            <pc:sldMk cId="4070054095" sldId="313"/>
            <ac:spMk id="11" creationId="{18C8599B-3E21-BD35-3B75-DB4F11196DD3}"/>
          </ac:spMkLst>
        </pc:spChg>
        <pc:spChg chg="add del mod">
          <ac:chgData name="Hailey Banack" userId="df58c6bd-3e89-4835-b83d-a52c76bdafc9" providerId="ADAL" clId="{D977A145-9998-4443-9865-461E40453E1D}" dt="2024-10-24T18:50:53.658" v="730" actId="1076"/>
          <ac:spMkLst>
            <pc:docMk/>
            <pc:sldMk cId="4070054095" sldId="313"/>
            <ac:spMk id="12" creationId="{72D5A5DB-13A9-7BCF-55A5-3374F0648431}"/>
          </ac:spMkLst>
        </pc:spChg>
        <pc:spChg chg="del">
          <ac:chgData name="Hailey Banack" userId="df58c6bd-3e89-4835-b83d-a52c76bdafc9" providerId="ADAL" clId="{D977A145-9998-4443-9865-461E40453E1D}" dt="2024-10-24T18:41:14.261" v="675" actId="478"/>
          <ac:spMkLst>
            <pc:docMk/>
            <pc:sldMk cId="4070054095" sldId="313"/>
            <ac:spMk id="346" creationId="{00000000-0000-0000-0000-000000000000}"/>
          </ac:spMkLst>
        </pc:spChg>
        <pc:picChg chg="add mod">
          <ac:chgData name="Hailey Banack" userId="df58c6bd-3e89-4835-b83d-a52c76bdafc9" providerId="ADAL" clId="{D977A145-9998-4443-9865-461E40453E1D}" dt="2024-10-24T18:48:30.496" v="714" actId="1076"/>
          <ac:picMkLst>
            <pc:docMk/>
            <pc:sldMk cId="4070054095" sldId="313"/>
            <ac:picMk id="5" creationId="{FA79DE84-A84F-E7E9-DE4E-D8853828688F}"/>
          </ac:picMkLst>
        </pc:picChg>
        <pc:picChg chg="add mod">
          <ac:chgData name="Hailey Banack" userId="df58c6bd-3e89-4835-b83d-a52c76bdafc9" providerId="ADAL" clId="{D977A145-9998-4443-9865-461E40453E1D}" dt="2024-10-24T18:47:56.844" v="705" actId="1076"/>
          <ac:picMkLst>
            <pc:docMk/>
            <pc:sldMk cId="4070054095" sldId="313"/>
            <ac:picMk id="7" creationId="{CD1888F3-8DEE-9B0F-67FE-2F559A07E0ED}"/>
          </ac:picMkLst>
        </pc:picChg>
        <pc:picChg chg="add mod">
          <ac:chgData name="Hailey Banack" userId="df58c6bd-3e89-4835-b83d-a52c76bdafc9" providerId="ADAL" clId="{D977A145-9998-4443-9865-461E40453E1D}" dt="2024-10-24T18:48:28.429" v="713" actId="1076"/>
          <ac:picMkLst>
            <pc:docMk/>
            <pc:sldMk cId="4070054095" sldId="313"/>
            <ac:picMk id="8" creationId="{C271F040-11EA-9B09-FE1C-29A230CA08FB}"/>
          </ac:picMkLst>
        </pc:picChg>
        <pc:picChg chg="add mod">
          <ac:chgData name="Hailey Banack" userId="df58c6bd-3e89-4835-b83d-a52c76bdafc9" providerId="ADAL" clId="{D977A145-9998-4443-9865-461E40453E1D}" dt="2024-10-24T18:52:23.445" v="742" actId="1076"/>
          <ac:picMkLst>
            <pc:docMk/>
            <pc:sldMk cId="4070054095" sldId="313"/>
            <ac:picMk id="13" creationId="{EA0794BB-E58D-53EF-9446-8A1D2A36DE72}"/>
          </ac:picMkLst>
        </pc:picChg>
        <pc:picChg chg="add mod">
          <ac:chgData name="Hailey Banack" userId="df58c6bd-3e89-4835-b83d-a52c76bdafc9" providerId="ADAL" clId="{D977A145-9998-4443-9865-461E40453E1D}" dt="2024-10-24T18:52:36.290" v="746" actId="1076"/>
          <ac:picMkLst>
            <pc:docMk/>
            <pc:sldMk cId="4070054095" sldId="313"/>
            <ac:picMk id="14" creationId="{26039AD2-D94C-9FB8-4D2B-C7020F5B6D33}"/>
          </ac:picMkLst>
        </pc:picChg>
        <pc:picChg chg="add mod">
          <ac:chgData name="Hailey Banack" userId="df58c6bd-3e89-4835-b83d-a52c76bdafc9" providerId="ADAL" clId="{D977A145-9998-4443-9865-461E40453E1D}" dt="2024-10-24T18:52:31.745" v="745" actId="1076"/>
          <ac:picMkLst>
            <pc:docMk/>
            <pc:sldMk cId="4070054095" sldId="313"/>
            <ac:picMk id="15" creationId="{B9688849-3035-0662-F561-F8414057928A}"/>
          </ac:picMkLst>
        </pc:picChg>
      </pc:sldChg>
      <pc:sldChg chg="del">
        <pc:chgData name="Hailey Banack" userId="df58c6bd-3e89-4835-b83d-a52c76bdafc9" providerId="ADAL" clId="{D977A145-9998-4443-9865-461E40453E1D}" dt="2024-10-24T19:03:08.971" v="1058" actId="2696"/>
        <pc:sldMkLst>
          <pc:docMk/>
          <pc:sldMk cId="4041389303" sldId="315"/>
        </pc:sldMkLst>
      </pc:sldChg>
      <pc:sldChg chg="modSp mod">
        <pc:chgData name="Hailey Banack" userId="df58c6bd-3e89-4835-b83d-a52c76bdafc9" providerId="ADAL" clId="{D977A145-9998-4443-9865-461E40453E1D}" dt="2024-10-24T19:10:15.282" v="1142" actId="20577"/>
        <pc:sldMkLst>
          <pc:docMk/>
          <pc:sldMk cId="896762470" sldId="318"/>
        </pc:sldMkLst>
        <pc:spChg chg="mod">
          <ac:chgData name="Hailey Banack" userId="df58c6bd-3e89-4835-b83d-a52c76bdafc9" providerId="ADAL" clId="{D977A145-9998-4443-9865-461E40453E1D}" dt="2024-10-24T19:10:15.282" v="1142" actId="20577"/>
          <ac:spMkLst>
            <pc:docMk/>
            <pc:sldMk cId="896762470" sldId="318"/>
            <ac:spMk id="375" creationId="{00000000-0000-0000-0000-000000000000}"/>
          </ac:spMkLst>
        </pc:spChg>
      </pc:sldChg>
      <pc:sldChg chg="addSp delSp modSp del mod ord">
        <pc:chgData name="Hailey Banack" userId="df58c6bd-3e89-4835-b83d-a52c76bdafc9" providerId="ADAL" clId="{D977A145-9998-4443-9865-461E40453E1D}" dt="2024-10-24T18:53:38.103" v="754" actId="2696"/>
        <pc:sldMkLst>
          <pc:docMk/>
          <pc:sldMk cId="1718204518" sldId="319"/>
        </pc:sldMkLst>
        <pc:spChg chg="add del mod">
          <ac:chgData name="Hailey Banack" userId="df58c6bd-3e89-4835-b83d-a52c76bdafc9" providerId="ADAL" clId="{D977A145-9998-4443-9865-461E40453E1D}" dt="2024-10-24T18:53:09.717" v="750"/>
          <ac:spMkLst>
            <pc:docMk/>
            <pc:sldMk cId="1718204518" sldId="319"/>
            <ac:spMk id="2" creationId="{4B828710-6BFF-DE09-B1A7-114E18085CA6}"/>
          </ac:spMkLst>
        </pc:spChg>
        <pc:spChg chg="add del mod">
          <ac:chgData name="Hailey Banack" userId="df58c6bd-3e89-4835-b83d-a52c76bdafc9" providerId="ADAL" clId="{D977A145-9998-4443-9865-461E40453E1D}" dt="2024-10-24T18:53:24.440" v="752"/>
          <ac:spMkLst>
            <pc:docMk/>
            <pc:sldMk cId="1718204518" sldId="319"/>
            <ac:spMk id="3" creationId="{8D434E9D-83A9-15F5-F6CB-2EB749119972}"/>
          </ac:spMkLst>
        </pc:spChg>
        <pc:grpChg chg="mod">
          <ac:chgData name="Hailey Banack" userId="df58c6bd-3e89-4835-b83d-a52c76bdafc9" providerId="ADAL" clId="{D977A145-9998-4443-9865-461E40453E1D}" dt="2024-10-24T18:53:07.434" v="748" actId="1076"/>
          <ac:grpSpMkLst>
            <pc:docMk/>
            <pc:sldMk cId="1718204518" sldId="319"/>
            <ac:grpSpMk id="7" creationId="{761F9A15-1390-DCE8-84D9-71EFEF801C82}"/>
          </ac:grpSpMkLst>
        </pc:grpChg>
      </pc:sldChg>
      <pc:sldChg chg="addSp delSp modSp add mod addAnim delAnim modAnim">
        <pc:chgData name="Hailey Banack" userId="df58c6bd-3e89-4835-b83d-a52c76bdafc9" providerId="ADAL" clId="{D977A145-9998-4443-9865-461E40453E1D}" dt="2024-10-24T18:40:33.658" v="673" actId="1076"/>
        <pc:sldMkLst>
          <pc:docMk/>
          <pc:sldMk cId="238759412" sldId="320"/>
        </pc:sldMkLst>
        <pc:spChg chg="add del mod">
          <ac:chgData name="Hailey Banack" userId="df58c6bd-3e89-4835-b83d-a52c76bdafc9" providerId="ADAL" clId="{D977A145-9998-4443-9865-461E40453E1D}" dt="2024-10-24T18:24:15.494" v="138" actId="478"/>
          <ac:spMkLst>
            <pc:docMk/>
            <pc:sldMk cId="238759412" sldId="320"/>
            <ac:spMk id="3" creationId="{E193FB7E-7965-66B4-C342-1F97A170BF02}"/>
          </ac:spMkLst>
        </pc:spChg>
        <pc:spChg chg="add del">
          <ac:chgData name="Hailey Banack" userId="df58c6bd-3e89-4835-b83d-a52c76bdafc9" providerId="ADAL" clId="{D977A145-9998-4443-9865-461E40453E1D}" dt="2024-10-24T18:31:09.671" v="301" actId="22"/>
          <ac:spMkLst>
            <pc:docMk/>
            <pc:sldMk cId="238759412" sldId="320"/>
            <ac:spMk id="5" creationId="{7363619C-FF1A-B8B0-5CCE-22525A9619E5}"/>
          </ac:spMkLst>
        </pc:spChg>
        <pc:spChg chg="mod">
          <ac:chgData name="Hailey Banack" userId="df58c6bd-3e89-4835-b83d-a52c76bdafc9" providerId="ADAL" clId="{D977A145-9998-4443-9865-461E40453E1D}" dt="2024-10-24T18:24:10.635" v="135" actId="20577"/>
          <ac:spMkLst>
            <pc:docMk/>
            <pc:sldMk cId="238759412" sldId="320"/>
            <ac:spMk id="6" creationId="{C7678CFB-2F14-9D9C-A206-BDA248417BB0}"/>
          </ac:spMkLst>
        </pc:spChg>
        <pc:spChg chg="add mod">
          <ac:chgData name="Hailey Banack" userId="df58c6bd-3e89-4835-b83d-a52c76bdafc9" providerId="ADAL" clId="{D977A145-9998-4443-9865-461E40453E1D}" dt="2024-10-24T18:35:59.848" v="494" actId="1076"/>
          <ac:spMkLst>
            <pc:docMk/>
            <pc:sldMk cId="238759412" sldId="320"/>
            <ac:spMk id="7" creationId="{B96DD7FB-2A0A-6744-185E-504ACA12F28F}"/>
          </ac:spMkLst>
        </pc:spChg>
        <pc:spChg chg="add mod">
          <ac:chgData name="Hailey Banack" userId="df58c6bd-3e89-4835-b83d-a52c76bdafc9" providerId="ADAL" clId="{D977A145-9998-4443-9865-461E40453E1D}" dt="2024-10-24T18:38:33.830" v="549" actId="20577"/>
          <ac:spMkLst>
            <pc:docMk/>
            <pc:sldMk cId="238759412" sldId="320"/>
            <ac:spMk id="11" creationId="{60A236B9-F5FA-263A-8DC9-8956A6568EA3}"/>
          </ac:spMkLst>
        </pc:spChg>
        <pc:spChg chg="add mod">
          <ac:chgData name="Hailey Banack" userId="df58c6bd-3e89-4835-b83d-a52c76bdafc9" providerId="ADAL" clId="{D977A145-9998-4443-9865-461E40453E1D}" dt="2024-10-24T18:40:33.658" v="673" actId="1076"/>
          <ac:spMkLst>
            <pc:docMk/>
            <pc:sldMk cId="238759412" sldId="320"/>
            <ac:spMk id="12" creationId="{E9CA67F8-2405-6D33-6DED-98AEFCD5409E}"/>
          </ac:spMkLst>
        </pc:spChg>
        <pc:spChg chg="del">
          <ac:chgData name="Hailey Banack" userId="df58c6bd-3e89-4835-b83d-a52c76bdafc9" providerId="ADAL" clId="{D977A145-9998-4443-9865-461E40453E1D}" dt="2024-10-24T18:24:14.448" v="137" actId="478"/>
          <ac:spMkLst>
            <pc:docMk/>
            <pc:sldMk cId="238759412" sldId="320"/>
            <ac:spMk id="16" creationId="{4B6529D3-27B3-C374-2E0A-0CF078CC7682}"/>
          </ac:spMkLst>
        </pc:spChg>
        <pc:spChg chg="del">
          <ac:chgData name="Hailey Banack" userId="df58c6bd-3e89-4835-b83d-a52c76bdafc9" providerId="ADAL" clId="{D977A145-9998-4443-9865-461E40453E1D}" dt="2024-10-24T18:31:01.895" v="298" actId="478"/>
          <ac:spMkLst>
            <pc:docMk/>
            <pc:sldMk cId="238759412" sldId="320"/>
            <ac:spMk id="21" creationId="{4EFF545A-12E0-991D-DF01-1B2037A4AF9A}"/>
          </ac:spMkLst>
        </pc:spChg>
        <pc:spChg chg="mod">
          <ac:chgData name="Hailey Banack" userId="df58c6bd-3e89-4835-b83d-a52c76bdafc9" providerId="ADAL" clId="{D977A145-9998-4443-9865-461E40453E1D}" dt="2024-10-24T18:37:21.726" v="540" actId="20577"/>
          <ac:spMkLst>
            <pc:docMk/>
            <pc:sldMk cId="238759412" sldId="320"/>
            <ac:spMk id="332" creationId="{00000000-0000-0000-0000-000000000000}"/>
          </ac:spMkLst>
        </pc:spChg>
        <pc:picChg chg="del">
          <ac:chgData name="Hailey Banack" userId="df58c6bd-3e89-4835-b83d-a52c76bdafc9" providerId="ADAL" clId="{D977A145-9998-4443-9865-461E40453E1D}" dt="2024-10-24T18:24:13.545" v="136" actId="478"/>
          <ac:picMkLst>
            <pc:docMk/>
            <pc:sldMk cId="238759412" sldId="320"/>
            <ac:picMk id="8" creationId="{77EE5B01-3005-2B01-983A-6619A45BF28B}"/>
          </ac:picMkLst>
        </pc:picChg>
        <pc:picChg chg="del">
          <ac:chgData name="Hailey Banack" userId="df58c6bd-3e89-4835-b83d-a52c76bdafc9" providerId="ADAL" clId="{D977A145-9998-4443-9865-461E40453E1D}" dt="2024-10-24T18:24:19.271" v="140" actId="478"/>
          <ac:picMkLst>
            <pc:docMk/>
            <pc:sldMk cId="238759412" sldId="320"/>
            <ac:picMk id="9" creationId="{D178B94F-460F-3AD7-ED82-51CEAADCBB87}"/>
          </ac:picMkLst>
        </pc:picChg>
        <pc:picChg chg="add mod">
          <ac:chgData name="Hailey Banack" userId="df58c6bd-3e89-4835-b83d-a52c76bdafc9" providerId="ADAL" clId="{D977A145-9998-4443-9865-461E40453E1D}" dt="2024-10-24T18:37:40.316" v="542" actId="14100"/>
          <ac:picMkLst>
            <pc:docMk/>
            <pc:sldMk cId="238759412" sldId="320"/>
            <ac:picMk id="10" creationId="{ACFB50CD-DCE3-9B2A-49ED-BB13314E913E}"/>
          </ac:picMkLst>
        </pc:picChg>
        <pc:picChg chg="add mod">
          <ac:chgData name="Hailey Banack" userId="df58c6bd-3e89-4835-b83d-a52c76bdafc9" providerId="ADAL" clId="{D977A145-9998-4443-9865-461E40453E1D}" dt="2024-10-24T18:40:24.847" v="671" actId="1076"/>
          <ac:picMkLst>
            <pc:docMk/>
            <pc:sldMk cId="238759412" sldId="320"/>
            <ac:picMk id="13" creationId="{53CA1591-CDA2-8B60-F86A-B6EDFF5C2527}"/>
          </ac:picMkLst>
        </pc:picChg>
        <pc:picChg chg="del">
          <ac:chgData name="Hailey Banack" userId="df58c6bd-3e89-4835-b83d-a52c76bdafc9" providerId="ADAL" clId="{D977A145-9998-4443-9865-461E40453E1D}" dt="2024-10-24T18:31:00.109" v="297" actId="478"/>
          <ac:picMkLst>
            <pc:docMk/>
            <pc:sldMk cId="238759412" sldId="320"/>
            <ac:picMk id="20" creationId="{5C2F918A-6325-6484-6CB2-47FDA624AA2E}"/>
          </ac:picMkLst>
        </pc:picChg>
      </pc:sldChg>
      <pc:sldChg chg="addSp delSp modSp add mod delAnim">
        <pc:chgData name="Hailey Banack" userId="df58c6bd-3e89-4835-b83d-a52c76bdafc9" providerId="ADAL" clId="{D977A145-9998-4443-9865-461E40453E1D}" dt="2024-10-24T19:08:33.575" v="1113"/>
        <pc:sldMkLst>
          <pc:docMk/>
          <pc:sldMk cId="3943646181" sldId="321"/>
        </pc:sldMkLst>
        <pc:spChg chg="add mod">
          <ac:chgData name="Hailey Banack" userId="df58c6bd-3e89-4835-b83d-a52c76bdafc9" providerId="ADAL" clId="{D977A145-9998-4443-9865-461E40453E1D}" dt="2024-10-24T19:04:24.485" v="1075" actId="14100"/>
          <ac:spMkLst>
            <pc:docMk/>
            <pc:sldMk cId="3943646181" sldId="321"/>
            <ac:spMk id="3" creationId="{F2579C49-EDEF-52D1-B894-6764F27AA290}"/>
          </ac:spMkLst>
        </pc:spChg>
        <pc:spChg chg="add mod">
          <ac:chgData name="Hailey Banack" userId="df58c6bd-3e89-4835-b83d-a52c76bdafc9" providerId="ADAL" clId="{D977A145-9998-4443-9865-461E40453E1D}" dt="2024-10-24T19:07:07.596" v="1109" actId="1076"/>
          <ac:spMkLst>
            <pc:docMk/>
            <pc:sldMk cId="3943646181" sldId="321"/>
            <ac:spMk id="7" creationId="{EF46A37D-FF46-91DB-78E3-2677716A8867}"/>
          </ac:spMkLst>
        </pc:spChg>
        <pc:spChg chg="mod">
          <ac:chgData name="Hailey Banack" userId="df58c6bd-3e89-4835-b83d-a52c76bdafc9" providerId="ADAL" clId="{D977A145-9998-4443-9865-461E40453E1D}" dt="2024-10-24T19:05:53.461" v="1095" actId="1076"/>
          <ac:spMkLst>
            <pc:docMk/>
            <pc:sldMk cId="3943646181" sldId="321"/>
            <ac:spMk id="375" creationId="{00000000-0000-0000-0000-000000000000}"/>
          </ac:spMkLst>
        </pc:spChg>
        <pc:spChg chg="del mod">
          <ac:chgData name="Hailey Banack" userId="df58c6bd-3e89-4835-b83d-a52c76bdafc9" providerId="ADAL" clId="{D977A145-9998-4443-9865-461E40453E1D}" dt="2024-10-24T19:03:30.613" v="1067" actId="478"/>
          <ac:spMkLst>
            <pc:docMk/>
            <pc:sldMk cId="3943646181" sldId="321"/>
            <ac:spMk id="376" creationId="{00000000-0000-0000-0000-000000000000}"/>
          </ac:spMkLst>
        </pc:spChg>
        <pc:picChg chg="add mod">
          <ac:chgData name="Hailey Banack" userId="df58c6bd-3e89-4835-b83d-a52c76bdafc9" providerId="ADAL" clId="{D977A145-9998-4443-9865-461E40453E1D}" dt="2024-10-24T19:08:33.575" v="1113"/>
          <ac:picMkLst>
            <pc:docMk/>
            <pc:sldMk cId="3943646181" sldId="321"/>
            <ac:picMk id="2" creationId="{98AC9C7C-BCFF-9586-FFA0-FE8483BE3DDE}"/>
          </ac:picMkLst>
        </pc:picChg>
        <pc:picChg chg="add del mod">
          <ac:chgData name="Hailey Banack" userId="df58c6bd-3e89-4835-b83d-a52c76bdafc9" providerId="ADAL" clId="{D977A145-9998-4443-9865-461E40453E1D}" dt="2024-10-24T19:06:21.857" v="1103" actId="478"/>
          <ac:picMkLst>
            <pc:docMk/>
            <pc:sldMk cId="3943646181" sldId="321"/>
            <ac:picMk id="4" creationId="{B15B6A22-565E-9030-9ED1-3D6427FCAB2A}"/>
          </ac:picMkLst>
        </pc:picChg>
        <pc:picChg chg="add mod">
          <ac:chgData name="Hailey Banack" userId="df58c6bd-3e89-4835-b83d-a52c76bdafc9" providerId="ADAL" clId="{D977A145-9998-4443-9865-461E40453E1D}" dt="2024-10-24T19:06:13.711" v="1100" actId="1076"/>
          <ac:picMkLst>
            <pc:docMk/>
            <pc:sldMk cId="3943646181" sldId="321"/>
            <ac:picMk id="5" creationId="{BB1603F8-6032-5386-2ADB-F2BD3CB05FE5}"/>
          </ac:picMkLst>
        </pc:picChg>
        <pc:picChg chg="add mod">
          <ac:chgData name="Hailey Banack" userId="df58c6bd-3e89-4835-b83d-a52c76bdafc9" providerId="ADAL" clId="{D977A145-9998-4443-9865-461E40453E1D}" dt="2024-10-24T19:08:10.367" v="1112" actId="1076"/>
          <ac:picMkLst>
            <pc:docMk/>
            <pc:sldMk cId="3943646181" sldId="321"/>
            <ac:picMk id="6" creationId="{FCD12275-5D5D-EA9C-BACE-309ABE4C0DF1}"/>
          </ac:picMkLst>
        </pc:picChg>
        <pc:picChg chg="add mod">
          <ac:chgData name="Hailey Banack" userId="df58c6bd-3e89-4835-b83d-a52c76bdafc9" providerId="ADAL" clId="{D977A145-9998-4443-9865-461E40453E1D}" dt="2024-10-24T19:08:04.021" v="1111" actId="1076"/>
          <ac:picMkLst>
            <pc:docMk/>
            <pc:sldMk cId="3943646181" sldId="321"/>
            <ac:picMk id="8" creationId="{75A4D810-91B6-66A2-124C-775200F2FEC5}"/>
          </ac:picMkLst>
        </pc:picChg>
      </pc:sldChg>
      <pc:sldChg chg="modSp add mod">
        <pc:chgData name="Hailey Banack" userId="df58c6bd-3e89-4835-b83d-a52c76bdafc9" providerId="ADAL" clId="{D977A145-9998-4443-9865-461E40453E1D}" dt="2024-10-24T19:10:01.805" v="1141" actId="113"/>
        <pc:sldMkLst>
          <pc:docMk/>
          <pc:sldMk cId="4111112523" sldId="322"/>
        </pc:sldMkLst>
        <pc:spChg chg="mod">
          <ac:chgData name="Hailey Banack" userId="df58c6bd-3e89-4835-b83d-a52c76bdafc9" providerId="ADAL" clId="{D977A145-9998-4443-9865-461E40453E1D}" dt="2024-10-24T19:10:01.805" v="1141" actId="113"/>
          <ac:spMkLst>
            <pc:docMk/>
            <pc:sldMk cId="4111112523" sldId="322"/>
            <ac:spMk id="375" creationId="{00000000-0000-0000-0000-000000000000}"/>
          </ac:spMkLst>
        </pc:spChg>
      </pc:sldChg>
    </pc:docChg>
  </pc:docChgLst>
  <pc:docChgLst>
    <pc:chgData name="Hailey Banack" userId="df58c6bd-3e89-4835-b83d-a52c76bdafc9" providerId="ADAL" clId="{1A1B7434-96F9-104A-A97D-7820C57A8AC4}"/>
    <pc:docChg chg="undo custSel addSld delSld modSld">
      <pc:chgData name="Hailey Banack" userId="df58c6bd-3e89-4835-b83d-a52c76bdafc9" providerId="ADAL" clId="{1A1B7434-96F9-104A-A97D-7820C57A8AC4}" dt="2024-10-24T15:13:12.001" v="1431" actId="20577"/>
      <pc:docMkLst>
        <pc:docMk/>
      </pc:docMkLst>
      <pc:sldChg chg="modSp mod">
        <pc:chgData name="Hailey Banack" userId="df58c6bd-3e89-4835-b83d-a52c76bdafc9" providerId="ADAL" clId="{1A1B7434-96F9-104A-A97D-7820C57A8AC4}" dt="2024-10-23T20:02:18.421" v="20" actId="20577"/>
        <pc:sldMkLst>
          <pc:docMk/>
          <pc:sldMk cId="0" sldId="256"/>
        </pc:sldMkLst>
        <pc:spChg chg="mod">
          <ac:chgData name="Hailey Banack" userId="df58c6bd-3e89-4835-b83d-a52c76bdafc9" providerId="ADAL" clId="{1A1B7434-96F9-104A-A97D-7820C57A8AC4}" dt="2024-10-23T20:02:18.421" v="20" actId="20577"/>
          <ac:spMkLst>
            <pc:docMk/>
            <pc:sldMk cId="0" sldId="256"/>
            <ac:spMk id="5" creationId="{6E551378-DE19-955F-700C-755DD5B1BBDC}"/>
          </ac:spMkLst>
        </pc:spChg>
        <pc:spChg chg="mod">
          <ac:chgData name="Hailey Banack" userId="df58c6bd-3e89-4835-b83d-a52c76bdafc9" providerId="ADAL" clId="{1A1B7434-96F9-104A-A97D-7820C57A8AC4}" dt="2024-10-23T20:02:15.514" v="18" actId="20577"/>
          <ac:spMkLst>
            <pc:docMk/>
            <pc:sldMk cId="0" sldId="256"/>
            <ac:spMk id="309" creationId="{00000000-0000-0000-0000-000000000000}"/>
          </ac:spMkLst>
        </pc:spChg>
      </pc:sldChg>
      <pc:sldChg chg="addSp delSp modSp mod delAnim modAnim">
        <pc:chgData name="Hailey Banack" userId="df58c6bd-3e89-4835-b83d-a52c76bdafc9" providerId="ADAL" clId="{1A1B7434-96F9-104A-A97D-7820C57A8AC4}" dt="2024-10-24T14:04:21.523" v="538" actId="1076"/>
        <pc:sldMkLst>
          <pc:docMk/>
          <pc:sldMk cId="0" sldId="258"/>
        </pc:sldMkLst>
        <pc:spChg chg="del">
          <ac:chgData name="Hailey Banack" userId="df58c6bd-3e89-4835-b83d-a52c76bdafc9" providerId="ADAL" clId="{1A1B7434-96F9-104A-A97D-7820C57A8AC4}" dt="2024-10-24T13:44:55.052" v="512" actId="478"/>
          <ac:spMkLst>
            <pc:docMk/>
            <pc:sldMk cId="0" sldId="258"/>
            <ac:spMk id="6" creationId="{8422BDB9-2CFF-5B6D-1BA5-5D1F8484A9C8}"/>
          </ac:spMkLst>
        </pc:spChg>
        <pc:spChg chg="mod">
          <ac:chgData name="Hailey Banack" userId="df58c6bd-3e89-4835-b83d-a52c76bdafc9" providerId="ADAL" clId="{1A1B7434-96F9-104A-A97D-7820C57A8AC4}" dt="2024-10-24T13:42:29.256" v="268" actId="14100"/>
          <ac:spMkLst>
            <pc:docMk/>
            <pc:sldMk cId="0" sldId="258"/>
            <ac:spMk id="7" creationId="{A90CA965-0EA5-79F4-87DA-79DAD3827EAF}"/>
          </ac:spMkLst>
        </pc:spChg>
        <pc:spChg chg="add mod">
          <ac:chgData name="Hailey Banack" userId="df58c6bd-3e89-4835-b83d-a52c76bdafc9" providerId="ADAL" clId="{1A1B7434-96F9-104A-A97D-7820C57A8AC4}" dt="2024-10-24T14:04:21.523" v="538" actId="1076"/>
          <ac:spMkLst>
            <pc:docMk/>
            <pc:sldMk cId="0" sldId="258"/>
            <ac:spMk id="10" creationId="{DF5E6799-7562-6E3C-2C79-D01B5069AE3E}"/>
          </ac:spMkLst>
        </pc:spChg>
        <pc:spChg chg="del">
          <ac:chgData name="Hailey Banack" userId="df58c6bd-3e89-4835-b83d-a52c76bdafc9" providerId="ADAL" clId="{1A1B7434-96F9-104A-A97D-7820C57A8AC4}" dt="2024-10-24T13:44:50.042" v="508" actId="478"/>
          <ac:spMkLst>
            <pc:docMk/>
            <pc:sldMk cId="0" sldId="258"/>
            <ac:spMk id="17" creationId="{1E52DE4F-2864-E34E-4C43-A2DE95E32AAC}"/>
          </ac:spMkLst>
        </pc:spChg>
        <pc:spChg chg="mod">
          <ac:chgData name="Hailey Banack" userId="df58c6bd-3e89-4835-b83d-a52c76bdafc9" providerId="ADAL" clId="{1A1B7434-96F9-104A-A97D-7820C57A8AC4}" dt="2024-10-24T13:44:46.587" v="506" actId="1076"/>
          <ac:spMkLst>
            <pc:docMk/>
            <pc:sldMk cId="0" sldId="258"/>
            <ac:spMk id="19" creationId="{7CFFE5AE-207A-1684-6FEE-6F27B8D518BF}"/>
          </ac:spMkLst>
        </pc:spChg>
        <pc:spChg chg="del mod">
          <ac:chgData name="Hailey Banack" userId="df58c6bd-3e89-4835-b83d-a52c76bdafc9" providerId="ADAL" clId="{1A1B7434-96F9-104A-A97D-7820C57A8AC4}" dt="2024-10-24T13:44:52.623" v="510" actId="478"/>
          <ac:spMkLst>
            <pc:docMk/>
            <pc:sldMk cId="0" sldId="258"/>
            <ac:spMk id="330" creationId="{00000000-0000-0000-0000-000000000000}"/>
          </ac:spMkLst>
        </pc:spChg>
        <pc:picChg chg="add mod">
          <ac:chgData name="Hailey Banack" userId="df58c6bd-3e89-4835-b83d-a52c76bdafc9" providerId="ADAL" clId="{1A1B7434-96F9-104A-A97D-7820C57A8AC4}" dt="2024-10-24T13:44:43.843" v="505" actId="1076"/>
          <ac:picMkLst>
            <pc:docMk/>
            <pc:sldMk cId="0" sldId="258"/>
            <ac:picMk id="2" creationId="{E199C678-113E-1CAC-5D74-B8031EC00AD1}"/>
          </ac:picMkLst>
        </pc:picChg>
        <pc:picChg chg="add mod">
          <ac:chgData name="Hailey Banack" userId="df58c6bd-3e89-4835-b83d-a52c76bdafc9" providerId="ADAL" clId="{1A1B7434-96F9-104A-A97D-7820C57A8AC4}" dt="2024-10-24T13:45:08.356" v="516" actId="1076"/>
          <ac:picMkLst>
            <pc:docMk/>
            <pc:sldMk cId="0" sldId="258"/>
            <ac:picMk id="3" creationId="{A63D66A3-5C77-D659-AF04-46769D7042A6}"/>
          </ac:picMkLst>
        </pc:picChg>
        <pc:picChg chg="add mod">
          <ac:chgData name="Hailey Banack" userId="df58c6bd-3e89-4835-b83d-a52c76bdafc9" providerId="ADAL" clId="{1A1B7434-96F9-104A-A97D-7820C57A8AC4}" dt="2024-10-24T13:45:05.913" v="515" actId="1076"/>
          <ac:picMkLst>
            <pc:docMk/>
            <pc:sldMk cId="0" sldId="258"/>
            <ac:picMk id="4" creationId="{70E12F0A-7AAA-0F1D-0846-0C654239249D}"/>
          </ac:picMkLst>
        </pc:picChg>
        <pc:picChg chg="add del mod">
          <ac:chgData name="Hailey Banack" userId="df58c6bd-3e89-4835-b83d-a52c76bdafc9" providerId="ADAL" clId="{1A1B7434-96F9-104A-A97D-7820C57A8AC4}" dt="2024-10-24T13:49:27.996" v="521" actId="478"/>
          <ac:picMkLst>
            <pc:docMk/>
            <pc:sldMk cId="0" sldId="258"/>
            <ac:picMk id="5" creationId="{E0E48373-2751-8BB7-000C-4373E74224F6}"/>
          </ac:picMkLst>
        </pc:picChg>
        <pc:picChg chg="add del mod">
          <ac:chgData name="Hailey Banack" userId="df58c6bd-3e89-4835-b83d-a52c76bdafc9" providerId="ADAL" clId="{1A1B7434-96F9-104A-A97D-7820C57A8AC4}" dt="2024-10-24T13:50:00.130" v="532" actId="478"/>
          <ac:picMkLst>
            <pc:docMk/>
            <pc:sldMk cId="0" sldId="258"/>
            <ac:picMk id="8" creationId="{6B4EB8A3-95FE-48DD-DB33-30F4AECAF41B}"/>
          </ac:picMkLst>
        </pc:picChg>
        <pc:picChg chg="add del mod">
          <ac:chgData name="Hailey Banack" userId="df58c6bd-3e89-4835-b83d-a52c76bdafc9" providerId="ADAL" clId="{1A1B7434-96F9-104A-A97D-7820C57A8AC4}" dt="2024-10-24T13:49:42.492" v="525" actId="478"/>
          <ac:picMkLst>
            <pc:docMk/>
            <pc:sldMk cId="0" sldId="258"/>
            <ac:picMk id="9" creationId="{DE1FF623-D039-62D7-E7AA-568D269CEBBB}"/>
          </ac:picMkLst>
        </pc:picChg>
        <pc:picChg chg="add mod">
          <ac:chgData name="Hailey Banack" userId="df58c6bd-3e89-4835-b83d-a52c76bdafc9" providerId="ADAL" clId="{1A1B7434-96F9-104A-A97D-7820C57A8AC4}" dt="2024-10-24T13:50:05.116" v="535" actId="14100"/>
          <ac:picMkLst>
            <pc:docMk/>
            <pc:sldMk cId="0" sldId="258"/>
            <ac:picMk id="11" creationId="{19907257-6AB6-4B2C-5ADF-B674BCB15484}"/>
          </ac:picMkLst>
        </pc:picChg>
        <pc:picChg chg="del">
          <ac:chgData name="Hailey Banack" userId="df58c6bd-3e89-4835-b83d-a52c76bdafc9" providerId="ADAL" clId="{1A1B7434-96F9-104A-A97D-7820C57A8AC4}" dt="2024-10-24T13:44:49.234" v="507" actId="478"/>
          <ac:picMkLst>
            <pc:docMk/>
            <pc:sldMk cId="0" sldId="258"/>
            <ac:picMk id="13" creationId="{C805A5B0-D50D-3797-E97A-0454C2595872}"/>
          </ac:picMkLst>
        </pc:picChg>
        <pc:picChg chg="del">
          <ac:chgData name="Hailey Banack" userId="df58c6bd-3e89-4835-b83d-a52c76bdafc9" providerId="ADAL" clId="{1A1B7434-96F9-104A-A97D-7820C57A8AC4}" dt="2024-10-24T13:44:50.585" v="509" actId="478"/>
          <ac:picMkLst>
            <pc:docMk/>
            <pc:sldMk cId="0" sldId="258"/>
            <ac:picMk id="16" creationId="{BB1E9A1C-1C81-330E-9A7A-2234ABD731BF}"/>
          </ac:picMkLst>
        </pc:picChg>
        <pc:picChg chg="del">
          <ac:chgData name="Hailey Banack" userId="df58c6bd-3e89-4835-b83d-a52c76bdafc9" providerId="ADAL" clId="{1A1B7434-96F9-104A-A97D-7820C57A8AC4}" dt="2024-10-24T13:44:53.399" v="511" actId="478"/>
          <ac:picMkLst>
            <pc:docMk/>
            <pc:sldMk cId="0" sldId="258"/>
            <ac:picMk id="18" creationId="{73802249-7C92-9416-CFE6-109BCAA48012}"/>
          </ac:picMkLst>
        </pc:picChg>
      </pc:sldChg>
      <pc:sldChg chg="modSp">
        <pc:chgData name="Hailey Banack" userId="df58c6bd-3e89-4835-b83d-a52c76bdafc9" providerId="ADAL" clId="{1A1B7434-96F9-104A-A97D-7820C57A8AC4}" dt="2024-10-24T13:34:02.716" v="122" actId="20577"/>
        <pc:sldMkLst>
          <pc:docMk/>
          <pc:sldMk cId="0" sldId="259"/>
        </pc:sldMkLst>
        <pc:spChg chg="mod">
          <ac:chgData name="Hailey Banack" userId="df58c6bd-3e89-4835-b83d-a52c76bdafc9" providerId="ADAL" clId="{1A1B7434-96F9-104A-A97D-7820C57A8AC4}" dt="2024-10-24T13:34:02.716" v="122" actId="20577"/>
          <ac:spMkLst>
            <pc:docMk/>
            <pc:sldMk cId="0" sldId="259"/>
            <ac:spMk id="343" creationId="{00000000-0000-0000-0000-000000000000}"/>
          </ac:spMkLst>
        </pc:spChg>
      </pc:sldChg>
      <pc:sldChg chg="addSp delSp modSp mod delAnim">
        <pc:chgData name="Hailey Banack" userId="df58c6bd-3e89-4835-b83d-a52c76bdafc9" providerId="ADAL" clId="{1A1B7434-96F9-104A-A97D-7820C57A8AC4}" dt="2024-10-24T13:33:45.592" v="120" actId="14100"/>
        <pc:sldMkLst>
          <pc:docMk/>
          <pc:sldMk cId="0" sldId="261"/>
        </pc:sldMkLst>
        <pc:spChg chg="add mod">
          <ac:chgData name="Hailey Banack" userId="df58c6bd-3e89-4835-b83d-a52c76bdafc9" providerId="ADAL" clId="{1A1B7434-96F9-104A-A97D-7820C57A8AC4}" dt="2024-10-24T13:33:45.592" v="120" actId="14100"/>
          <ac:spMkLst>
            <pc:docMk/>
            <pc:sldMk cId="0" sldId="261"/>
            <ac:spMk id="4" creationId="{0CAB4224-E412-0571-ABD5-A39634102E3D}"/>
          </ac:spMkLst>
        </pc:spChg>
        <pc:spChg chg="del">
          <ac:chgData name="Hailey Banack" userId="df58c6bd-3e89-4835-b83d-a52c76bdafc9" providerId="ADAL" clId="{1A1B7434-96F9-104A-A97D-7820C57A8AC4}" dt="2024-10-24T13:32:27.231" v="112" actId="478"/>
          <ac:spMkLst>
            <pc:docMk/>
            <pc:sldMk cId="0" sldId="261"/>
            <ac:spMk id="365" creationId="{00000000-0000-0000-0000-000000000000}"/>
          </ac:spMkLst>
        </pc:spChg>
        <pc:spChg chg="mod">
          <ac:chgData name="Hailey Banack" userId="df58c6bd-3e89-4835-b83d-a52c76bdafc9" providerId="ADAL" clId="{1A1B7434-96F9-104A-A97D-7820C57A8AC4}" dt="2024-10-23T20:02:41.827" v="111" actId="403"/>
          <ac:spMkLst>
            <pc:docMk/>
            <pc:sldMk cId="0" sldId="261"/>
            <ac:spMk id="366" creationId="{00000000-0000-0000-0000-000000000000}"/>
          </ac:spMkLst>
        </pc:spChg>
      </pc:sldChg>
      <pc:sldChg chg="addSp delSp modSp mod">
        <pc:chgData name="Hailey Banack" userId="df58c6bd-3e89-4835-b83d-a52c76bdafc9" providerId="ADAL" clId="{1A1B7434-96F9-104A-A97D-7820C57A8AC4}" dt="2024-10-24T15:09:50.049" v="1407" actId="21"/>
        <pc:sldMkLst>
          <pc:docMk/>
          <pc:sldMk cId="0" sldId="262"/>
        </pc:sldMkLst>
        <pc:spChg chg="add del">
          <ac:chgData name="Hailey Banack" userId="df58c6bd-3e89-4835-b83d-a52c76bdafc9" providerId="ADAL" clId="{1A1B7434-96F9-104A-A97D-7820C57A8AC4}" dt="2024-10-24T15:09:46.790" v="1406" actId="22"/>
          <ac:spMkLst>
            <pc:docMk/>
            <pc:sldMk cId="0" sldId="262"/>
            <ac:spMk id="3" creationId="{EF25E754-3F2A-5F4D-A3C7-340C3D4247EA}"/>
          </ac:spMkLst>
        </pc:spChg>
        <pc:spChg chg="mod">
          <ac:chgData name="Hailey Banack" userId="df58c6bd-3e89-4835-b83d-a52c76bdafc9" providerId="ADAL" clId="{1A1B7434-96F9-104A-A97D-7820C57A8AC4}" dt="2024-10-24T15:09:50.049" v="1407" actId="21"/>
          <ac:spMkLst>
            <pc:docMk/>
            <pc:sldMk cId="0" sldId="262"/>
            <ac:spMk id="375" creationId="{00000000-0000-0000-0000-000000000000}"/>
          </ac:spMkLst>
        </pc:spChg>
      </pc:sldChg>
      <pc:sldChg chg="modSp">
        <pc:chgData name="Hailey Banack" userId="df58c6bd-3e89-4835-b83d-a52c76bdafc9" providerId="ADAL" clId="{1A1B7434-96F9-104A-A97D-7820C57A8AC4}" dt="2024-10-24T15:13:12.001" v="1431" actId="20577"/>
        <pc:sldMkLst>
          <pc:docMk/>
          <pc:sldMk cId="0" sldId="276"/>
        </pc:sldMkLst>
        <pc:spChg chg="mod">
          <ac:chgData name="Hailey Banack" userId="df58c6bd-3e89-4835-b83d-a52c76bdafc9" providerId="ADAL" clId="{1A1B7434-96F9-104A-A97D-7820C57A8AC4}" dt="2024-10-24T15:13:12.001" v="1431" actId="20577"/>
          <ac:spMkLst>
            <pc:docMk/>
            <pc:sldMk cId="0" sldId="276"/>
            <ac:spMk id="656" creationId="{00000000-0000-0000-0000-000000000000}"/>
          </ac:spMkLst>
        </pc:spChg>
      </pc:sldChg>
      <pc:sldChg chg="addSp delSp modSp mod delAnim modAnim">
        <pc:chgData name="Hailey Banack" userId="df58c6bd-3e89-4835-b83d-a52c76bdafc9" providerId="ADAL" clId="{1A1B7434-96F9-104A-A97D-7820C57A8AC4}" dt="2024-10-24T14:15:51.167" v="651" actId="20577"/>
        <pc:sldMkLst>
          <pc:docMk/>
          <pc:sldMk cId="4070054095" sldId="313"/>
        </pc:sldMkLst>
        <pc:spChg chg="mod">
          <ac:chgData name="Hailey Banack" userId="df58c6bd-3e89-4835-b83d-a52c76bdafc9" providerId="ADAL" clId="{1A1B7434-96F9-104A-A97D-7820C57A8AC4}" dt="2024-10-24T14:10:23.561" v="624" actId="1076"/>
          <ac:spMkLst>
            <pc:docMk/>
            <pc:sldMk cId="4070054095" sldId="313"/>
            <ac:spMk id="5" creationId="{1BCC78DA-9387-EA86-726D-86C5BEFBC9E6}"/>
          </ac:spMkLst>
        </pc:spChg>
        <pc:spChg chg="del mod">
          <ac:chgData name="Hailey Banack" userId="df58c6bd-3e89-4835-b83d-a52c76bdafc9" providerId="ADAL" clId="{1A1B7434-96F9-104A-A97D-7820C57A8AC4}" dt="2024-10-24T14:05:31.844" v="575" actId="478"/>
          <ac:spMkLst>
            <pc:docMk/>
            <pc:sldMk cId="4070054095" sldId="313"/>
            <ac:spMk id="7" creationId="{990FF01A-A785-5AE8-2BA6-B330BAA30BC1}"/>
          </ac:spMkLst>
        </pc:spChg>
        <pc:spChg chg="add del mod">
          <ac:chgData name="Hailey Banack" userId="df58c6bd-3e89-4835-b83d-a52c76bdafc9" providerId="ADAL" clId="{1A1B7434-96F9-104A-A97D-7820C57A8AC4}" dt="2024-10-24T14:08:40.255" v="606"/>
          <ac:spMkLst>
            <pc:docMk/>
            <pc:sldMk cId="4070054095" sldId="313"/>
            <ac:spMk id="8" creationId="{975ED36E-9483-40E0-837B-483B63536250}"/>
          </ac:spMkLst>
        </pc:spChg>
        <pc:spChg chg="add del mod">
          <ac:chgData name="Hailey Banack" userId="df58c6bd-3e89-4835-b83d-a52c76bdafc9" providerId="ADAL" clId="{1A1B7434-96F9-104A-A97D-7820C57A8AC4}" dt="2024-10-24T14:09:11.983" v="616" actId="478"/>
          <ac:spMkLst>
            <pc:docMk/>
            <pc:sldMk cId="4070054095" sldId="313"/>
            <ac:spMk id="9" creationId="{86E36B2B-D572-A906-AC34-329BC0EC5FF2}"/>
          </ac:spMkLst>
        </pc:spChg>
        <pc:spChg chg="add mod">
          <ac:chgData name="Hailey Banack" userId="df58c6bd-3e89-4835-b83d-a52c76bdafc9" providerId="ADAL" clId="{1A1B7434-96F9-104A-A97D-7820C57A8AC4}" dt="2024-10-24T14:13:06.762" v="629" actId="1076"/>
          <ac:spMkLst>
            <pc:docMk/>
            <pc:sldMk cId="4070054095" sldId="313"/>
            <ac:spMk id="10" creationId="{7BCDBF82-E53F-BD53-FE24-F4562A38009B}"/>
          </ac:spMkLst>
        </pc:spChg>
        <pc:spChg chg="add mod">
          <ac:chgData name="Hailey Banack" userId="df58c6bd-3e89-4835-b83d-a52c76bdafc9" providerId="ADAL" clId="{1A1B7434-96F9-104A-A97D-7820C57A8AC4}" dt="2024-10-24T14:15:51.167" v="651" actId="20577"/>
          <ac:spMkLst>
            <pc:docMk/>
            <pc:sldMk cId="4070054095" sldId="313"/>
            <ac:spMk id="12" creationId="{72D5A5DB-13A9-7BCF-55A5-3374F0648431}"/>
          </ac:spMkLst>
        </pc:spChg>
        <pc:spChg chg="mod">
          <ac:chgData name="Hailey Banack" userId="df58c6bd-3e89-4835-b83d-a52c76bdafc9" providerId="ADAL" clId="{1A1B7434-96F9-104A-A97D-7820C57A8AC4}" dt="2024-10-24T14:13:12.284" v="630" actId="1076"/>
          <ac:spMkLst>
            <pc:docMk/>
            <pc:sldMk cId="4070054095" sldId="313"/>
            <ac:spMk id="346" creationId="{00000000-0000-0000-0000-000000000000}"/>
          </ac:spMkLst>
        </pc:spChg>
        <pc:picChg chg="add mod">
          <ac:chgData name="Hailey Banack" userId="df58c6bd-3e89-4835-b83d-a52c76bdafc9" providerId="ADAL" clId="{1A1B7434-96F9-104A-A97D-7820C57A8AC4}" dt="2024-10-24T14:13:02.589" v="628" actId="1076"/>
          <ac:picMkLst>
            <pc:docMk/>
            <pc:sldMk cId="4070054095" sldId="313"/>
            <ac:picMk id="2" creationId="{B113498C-B734-6DA4-D03B-0C5D02C42C5E}"/>
          </ac:picMkLst>
        </pc:picChg>
        <pc:picChg chg="add del mod">
          <ac:chgData name="Hailey Banack" userId="df58c6bd-3e89-4835-b83d-a52c76bdafc9" providerId="ADAL" clId="{1A1B7434-96F9-104A-A97D-7820C57A8AC4}" dt="2024-10-24T14:05:53.319" v="586" actId="478"/>
          <ac:picMkLst>
            <pc:docMk/>
            <pc:sldMk cId="4070054095" sldId="313"/>
            <ac:picMk id="3" creationId="{BA519FD3-CD89-A621-F09F-B4B1822C1E26}"/>
          </ac:picMkLst>
        </pc:picChg>
        <pc:picChg chg="add mod">
          <ac:chgData name="Hailey Banack" userId="df58c6bd-3e89-4835-b83d-a52c76bdafc9" providerId="ADAL" clId="{1A1B7434-96F9-104A-A97D-7820C57A8AC4}" dt="2024-10-24T14:10:17.602" v="623" actId="1076"/>
          <ac:picMkLst>
            <pc:docMk/>
            <pc:sldMk cId="4070054095" sldId="313"/>
            <ac:picMk id="4" creationId="{0747B96C-7484-46BB-CE41-DA936B65252D}"/>
          </ac:picMkLst>
        </pc:picChg>
        <pc:picChg chg="del">
          <ac:chgData name="Hailey Banack" userId="df58c6bd-3e89-4835-b83d-a52c76bdafc9" providerId="ADAL" clId="{1A1B7434-96F9-104A-A97D-7820C57A8AC4}" dt="2024-10-24T14:05:28.662" v="573" actId="478"/>
          <ac:picMkLst>
            <pc:docMk/>
            <pc:sldMk cId="4070054095" sldId="313"/>
            <ac:picMk id="6" creationId="{801BCC4E-18CF-8DBC-6DB5-57275C18B98A}"/>
          </ac:picMkLst>
        </pc:picChg>
        <pc:picChg chg="add mod">
          <ac:chgData name="Hailey Banack" userId="df58c6bd-3e89-4835-b83d-a52c76bdafc9" providerId="ADAL" clId="{1A1B7434-96F9-104A-A97D-7820C57A8AC4}" dt="2024-10-24T14:14:29.270" v="634" actId="1076"/>
          <ac:picMkLst>
            <pc:docMk/>
            <pc:sldMk cId="4070054095" sldId="313"/>
            <ac:picMk id="11" creationId="{2823C7B7-A4EB-DEC0-6E5F-2D6A6FE944C0}"/>
          </ac:picMkLst>
        </pc:picChg>
      </pc:sldChg>
      <pc:sldChg chg="del">
        <pc:chgData name="Hailey Banack" userId="df58c6bd-3e89-4835-b83d-a52c76bdafc9" providerId="ADAL" clId="{1A1B7434-96F9-104A-A97D-7820C57A8AC4}" dt="2024-10-24T14:56:54.667" v="1282" actId="2696"/>
        <pc:sldMkLst>
          <pc:docMk/>
          <pc:sldMk cId="4293354222" sldId="314"/>
        </pc:sldMkLst>
      </pc:sldChg>
      <pc:sldChg chg="addSp delSp modSp add mod delAnim modAnim">
        <pc:chgData name="Hailey Banack" userId="df58c6bd-3e89-4835-b83d-a52c76bdafc9" providerId="ADAL" clId="{1A1B7434-96F9-104A-A97D-7820C57A8AC4}" dt="2024-10-24T14:26:19.840" v="694"/>
        <pc:sldMkLst>
          <pc:docMk/>
          <pc:sldMk cId="4041389303" sldId="315"/>
        </pc:sldMkLst>
        <pc:spChg chg="add del mod">
          <ac:chgData name="Hailey Banack" userId="df58c6bd-3e89-4835-b83d-a52c76bdafc9" providerId="ADAL" clId="{1A1B7434-96F9-104A-A97D-7820C57A8AC4}" dt="2024-10-24T14:16:11.201" v="654" actId="478"/>
          <ac:spMkLst>
            <pc:docMk/>
            <pc:sldMk cId="4041389303" sldId="315"/>
            <ac:spMk id="6" creationId="{B4B45045-3BA1-7240-0C4D-E33C5DCBBC86}"/>
          </ac:spMkLst>
        </pc:spChg>
        <pc:spChg chg="del">
          <ac:chgData name="Hailey Banack" userId="df58c6bd-3e89-4835-b83d-a52c76bdafc9" providerId="ADAL" clId="{1A1B7434-96F9-104A-A97D-7820C57A8AC4}" dt="2024-10-24T14:16:09.560" v="653" actId="478"/>
          <ac:spMkLst>
            <pc:docMk/>
            <pc:sldMk cId="4041389303" sldId="315"/>
            <ac:spMk id="7" creationId="{A90CA965-0EA5-79F4-87DA-79DAD3827EAF}"/>
          </ac:spMkLst>
        </pc:spChg>
        <pc:spChg chg="add mod">
          <ac:chgData name="Hailey Banack" userId="df58c6bd-3e89-4835-b83d-a52c76bdafc9" providerId="ADAL" clId="{1A1B7434-96F9-104A-A97D-7820C57A8AC4}" dt="2024-10-24T14:26:19.840" v="694"/>
          <ac:spMkLst>
            <pc:docMk/>
            <pc:sldMk cId="4041389303" sldId="315"/>
            <ac:spMk id="9" creationId="{7E8EA870-90DE-2A6D-957A-647D094D532E}"/>
          </ac:spMkLst>
        </pc:spChg>
        <pc:spChg chg="mod">
          <ac:chgData name="Hailey Banack" userId="df58c6bd-3e89-4835-b83d-a52c76bdafc9" providerId="ADAL" clId="{1A1B7434-96F9-104A-A97D-7820C57A8AC4}" dt="2024-10-24T14:17:04.442" v="663" actId="1076"/>
          <ac:spMkLst>
            <pc:docMk/>
            <pc:sldMk cId="4041389303" sldId="315"/>
            <ac:spMk id="10" creationId="{DF5E6799-7562-6E3C-2C79-D01B5069AE3E}"/>
          </ac:spMkLst>
        </pc:spChg>
        <pc:spChg chg="del">
          <ac:chgData name="Hailey Banack" userId="df58c6bd-3e89-4835-b83d-a52c76bdafc9" providerId="ADAL" clId="{1A1B7434-96F9-104A-A97D-7820C57A8AC4}" dt="2024-10-24T14:16:12.525" v="655" actId="478"/>
          <ac:spMkLst>
            <pc:docMk/>
            <pc:sldMk cId="4041389303" sldId="315"/>
            <ac:spMk id="19" creationId="{7CFFE5AE-207A-1684-6FEE-6F27B8D518BF}"/>
          </ac:spMkLst>
        </pc:spChg>
        <pc:picChg chg="del">
          <ac:chgData name="Hailey Banack" userId="df58c6bd-3e89-4835-b83d-a52c76bdafc9" providerId="ADAL" clId="{1A1B7434-96F9-104A-A97D-7820C57A8AC4}" dt="2024-10-24T14:16:14.383" v="656" actId="478"/>
          <ac:picMkLst>
            <pc:docMk/>
            <pc:sldMk cId="4041389303" sldId="315"/>
            <ac:picMk id="2" creationId="{E199C678-113E-1CAC-5D74-B8031EC00AD1}"/>
          </ac:picMkLst>
        </pc:picChg>
        <pc:picChg chg="del">
          <ac:chgData name="Hailey Banack" userId="df58c6bd-3e89-4835-b83d-a52c76bdafc9" providerId="ADAL" clId="{1A1B7434-96F9-104A-A97D-7820C57A8AC4}" dt="2024-10-24T14:17:59.082" v="670" actId="478"/>
          <ac:picMkLst>
            <pc:docMk/>
            <pc:sldMk cId="4041389303" sldId="315"/>
            <ac:picMk id="3" creationId="{A63D66A3-5C77-D659-AF04-46769D7042A6}"/>
          </ac:picMkLst>
        </pc:picChg>
        <pc:picChg chg="del">
          <ac:chgData name="Hailey Banack" userId="df58c6bd-3e89-4835-b83d-a52c76bdafc9" providerId="ADAL" clId="{1A1B7434-96F9-104A-A97D-7820C57A8AC4}" dt="2024-10-24T14:17:57.642" v="669" actId="478"/>
          <ac:picMkLst>
            <pc:docMk/>
            <pc:sldMk cId="4041389303" sldId="315"/>
            <ac:picMk id="4" creationId="{70E12F0A-7AAA-0F1D-0846-0C654239249D}"/>
          </ac:picMkLst>
        </pc:picChg>
        <pc:picChg chg="add mod">
          <ac:chgData name="Hailey Banack" userId="df58c6bd-3e89-4835-b83d-a52c76bdafc9" providerId="ADAL" clId="{1A1B7434-96F9-104A-A97D-7820C57A8AC4}" dt="2024-10-24T14:17:01.334" v="662" actId="1076"/>
          <ac:picMkLst>
            <pc:docMk/>
            <pc:sldMk cId="4041389303" sldId="315"/>
            <ac:picMk id="8" creationId="{C3A20F85-474C-41A4-5A0F-332A9B1B9A5B}"/>
          </ac:picMkLst>
        </pc:picChg>
        <pc:picChg chg="del">
          <ac:chgData name="Hailey Banack" userId="df58c6bd-3e89-4835-b83d-a52c76bdafc9" providerId="ADAL" clId="{1A1B7434-96F9-104A-A97D-7820C57A8AC4}" dt="2024-10-24T14:17:05.924" v="664" actId="478"/>
          <ac:picMkLst>
            <pc:docMk/>
            <pc:sldMk cId="4041389303" sldId="315"/>
            <ac:picMk id="11" creationId="{19907257-6AB6-4B2C-5ADF-B674BCB15484}"/>
          </ac:picMkLst>
        </pc:picChg>
      </pc:sldChg>
      <pc:sldChg chg="addSp delSp modSp add mod delAnim modAnim">
        <pc:chgData name="Hailey Banack" userId="df58c6bd-3e89-4835-b83d-a52c76bdafc9" providerId="ADAL" clId="{1A1B7434-96F9-104A-A97D-7820C57A8AC4}" dt="2024-10-24T14:54:41.845" v="1277" actId="20577"/>
        <pc:sldMkLst>
          <pc:docMk/>
          <pc:sldMk cId="984545772" sldId="316"/>
        </pc:sldMkLst>
        <pc:spChg chg="add mod">
          <ac:chgData name="Hailey Banack" userId="df58c6bd-3e89-4835-b83d-a52c76bdafc9" providerId="ADAL" clId="{1A1B7434-96F9-104A-A97D-7820C57A8AC4}" dt="2024-10-24T14:42:41.694" v="819" actId="1076"/>
          <ac:spMkLst>
            <pc:docMk/>
            <pc:sldMk cId="984545772" sldId="316"/>
            <ac:spMk id="2" creationId="{AFD93813-8EC4-6B6C-7212-90D961B0AB4B}"/>
          </ac:spMkLst>
        </pc:spChg>
        <pc:spChg chg="add mod">
          <ac:chgData name="Hailey Banack" userId="df58c6bd-3e89-4835-b83d-a52c76bdafc9" providerId="ADAL" clId="{1A1B7434-96F9-104A-A97D-7820C57A8AC4}" dt="2024-10-24T14:41:35.926" v="818" actId="20577"/>
          <ac:spMkLst>
            <pc:docMk/>
            <pc:sldMk cId="984545772" sldId="316"/>
            <ac:spMk id="3" creationId="{5FA41857-9887-589F-EF3D-F05543A5E012}"/>
          </ac:spMkLst>
        </pc:spChg>
        <pc:spChg chg="add mod">
          <ac:chgData name="Hailey Banack" userId="df58c6bd-3e89-4835-b83d-a52c76bdafc9" providerId="ADAL" clId="{1A1B7434-96F9-104A-A97D-7820C57A8AC4}" dt="2024-10-24T14:54:41.845" v="1277" actId="20577"/>
          <ac:spMkLst>
            <pc:docMk/>
            <pc:sldMk cId="984545772" sldId="316"/>
            <ac:spMk id="5" creationId="{FE8AB8FC-CFD1-9DEE-BD59-787929B1E181}"/>
          </ac:spMkLst>
        </pc:spChg>
        <pc:spChg chg="mod">
          <ac:chgData name="Hailey Banack" userId="df58c6bd-3e89-4835-b83d-a52c76bdafc9" providerId="ADAL" clId="{1A1B7434-96F9-104A-A97D-7820C57A8AC4}" dt="2024-10-24T14:43:12.037" v="820" actId="20577"/>
          <ac:spMkLst>
            <pc:docMk/>
            <pc:sldMk cId="984545772" sldId="316"/>
            <ac:spMk id="9" creationId="{7E8EA870-90DE-2A6D-957A-647D094D532E}"/>
          </ac:spMkLst>
        </pc:spChg>
        <pc:spChg chg="del">
          <ac:chgData name="Hailey Banack" userId="df58c6bd-3e89-4835-b83d-a52c76bdafc9" providerId="ADAL" clId="{1A1B7434-96F9-104A-A97D-7820C57A8AC4}" dt="2024-10-24T14:28:00.103" v="696" actId="478"/>
          <ac:spMkLst>
            <pc:docMk/>
            <pc:sldMk cId="984545772" sldId="316"/>
            <ac:spMk id="10" creationId="{DF5E6799-7562-6E3C-2C79-D01B5069AE3E}"/>
          </ac:spMkLst>
        </pc:spChg>
        <pc:picChg chg="add mod">
          <ac:chgData name="Hailey Banack" userId="df58c6bd-3e89-4835-b83d-a52c76bdafc9" providerId="ADAL" clId="{1A1B7434-96F9-104A-A97D-7820C57A8AC4}" dt="2024-10-24T14:53:59.871" v="1271" actId="14100"/>
          <ac:picMkLst>
            <pc:docMk/>
            <pc:sldMk cId="984545772" sldId="316"/>
            <ac:picMk id="4" creationId="{555D9F92-FDC3-B7DF-6FA4-66781BE8B5B2}"/>
          </ac:picMkLst>
        </pc:picChg>
        <pc:picChg chg="del">
          <ac:chgData name="Hailey Banack" userId="df58c6bd-3e89-4835-b83d-a52c76bdafc9" providerId="ADAL" clId="{1A1B7434-96F9-104A-A97D-7820C57A8AC4}" dt="2024-10-24T14:28:00.972" v="697" actId="478"/>
          <ac:picMkLst>
            <pc:docMk/>
            <pc:sldMk cId="984545772" sldId="316"/>
            <ac:picMk id="8" creationId="{C3A20F85-474C-41A4-5A0F-332A9B1B9A5B}"/>
          </ac:picMkLst>
        </pc:picChg>
      </pc:sldChg>
      <pc:sldChg chg="delSp add del mod delAnim">
        <pc:chgData name="Hailey Banack" userId="df58c6bd-3e89-4835-b83d-a52c76bdafc9" providerId="ADAL" clId="{1A1B7434-96F9-104A-A97D-7820C57A8AC4}" dt="2024-10-24T14:56:52.111" v="1281" actId="2696"/>
        <pc:sldMkLst>
          <pc:docMk/>
          <pc:sldMk cId="3022791644" sldId="317"/>
        </pc:sldMkLst>
        <pc:spChg chg="del">
          <ac:chgData name="Hailey Banack" userId="df58c6bd-3e89-4835-b83d-a52c76bdafc9" providerId="ADAL" clId="{1A1B7434-96F9-104A-A97D-7820C57A8AC4}" dt="2024-10-24T14:56:37.492" v="1280" actId="478"/>
          <ac:spMkLst>
            <pc:docMk/>
            <pc:sldMk cId="3022791644" sldId="317"/>
            <ac:spMk id="2" creationId="{AFD93813-8EC4-6B6C-7212-90D961B0AB4B}"/>
          </ac:spMkLst>
        </pc:spChg>
        <pc:spChg chg="del">
          <ac:chgData name="Hailey Banack" userId="df58c6bd-3e89-4835-b83d-a52c76bdafc9" providerId="ADAL" clId="{1A1B7434-96F9-104A-A97D-7820C57A8AC4}" dt="2024-10-24T14:56:34.552" v="1279" actId="478"/>
          <ac:spMkLst>
            <pc:docMk/>
            <pc:sldMk cId="3022791644" sldId="317"/>
            <ac:spMk id="3" creationId="{5FA41857-9887-589F-EF3D-F05543A5E012}"/>
          </ac:spMkLst>
        </pc:spChg>
      </pc:sldChg>
      <pc:sldChg chg="addSp modSp add mod">
        <pc:chgData name="Hailey Banack" userId="df58c6bd-3e89-4835-b83d-a52c76bdafc9" providerId="ADAL" clId="{1A1B7434-96F9-104A-A97D-7820C57A8AC4}" dt="2024-10-24T15:08:29.702" v="1398" actId="1076"/>
        <pc:sldMkLst>
          <pc:docMk/>
          <pc:sldMk cId="3083815969" sldId="317"/>
        </pc:sldMkLst>
        <pc:spChg chg="mod">
          <ac:chgData name="Hailey Banack" userId="df58c6bd-3e89-4835-b83d-a52c76bdafc9" providerId="ADAL" clId="{1A1B7434-96F9-104A-A97D-7820C57A8AC4}" dt="2024-10-24T15:07:57.610" v="1386" actId="1076"/>
          <ac:spMkLst>
            <pc:docMk/>
            <pc:sldMk cId="3083815969" sldId="317"/>
            <ac:spMk id="375" creationId="{00000000-0000-0000-0000-000000000000}"/>
          </ac:spMkLst>
        </pc:spChg>
        <pc:spChg chg="mod">
          <ac:chgData name="Hailey Banack" userId="df58c6bd-3e89-4835-b83d-a52c76bdafc9" providerId="ADAL" clId="{1A1B7434-96F9-104A-A97D-7820C57A8AC4}" dt="2024-10-24T14:57:24.835" v="1343" actId="20577"/>
          <ac:spMkLst>
            <pc:docMk/>
            <pc:sldMk cId="3083815969" sldId="317"/>
            <ac:spMk id="376" creationId="{00000000-0000-0000-0000-000000000000}"/>
          </ac:spMkLst>
        </pc:spChg>
        <pc:picChg chg="add mod">
          <ac:chgData name="Hailey Banack" userId="df58c6bd-3e89-4835-b83d-a52c76bdafc9" providerId="ADAL" clId="{1A1B7434-96F9-104A-A97D-7820C57A8AC4}" dt="2024-10-24T15:08:13.709" v="1390" actId="14100"/>
          <ac:picMkLst>
            <pc:docMk/>
            <pc:sldMk cId="3083815969" sldId="317"/>
            <ac:picMk id="2" creationId="{5FD6FF37-682A-47E2-7309-AD46E415C397}"/>
          </ac:picMkLst>
        </pc:picChg>
        <pc:picChg chg="add mod">
          <ac:chgData name="Hailey Banack" userId="df58c6bd-3e89-4835-b83d-a52c76bdafc9" providerId="ADAL" clId="{1A1B7434-96F9-104A-A97D-7820C57A8AC4}" dt="2024-10-24T15:08:29.702" v="1398" actId="1076"/>
          <ac:picMkLst>
            <pc:docMk/>
            <pc:sldMk cId="3083815969" sldId="317"/>
            <ac:picMk id="3" creationId="{2A006D99-217A-9F27-16FC-607D29BCF693}"/>
          </ac:picMkLst>
        </pc:picChg>
        <pc:picChg chg="add mod">
          <ac:chgData name="Hailey Banack" userId="df58c6bd-3e89-4835-b83d-a52c76bdafc9" providerId="ADAL" clId="{1A1B7434-96F9-104A-A97D-7820C57A8AC4}" dt="2024-10-24T15:08:26.833" v="1397" actId="1076"/>
          <ac:picMkLst>
            <pc:docMk/>
            <pc:sldMk cId="3083815969" sldId="317"/>
            <ac:picMk id="4" creationId="{38BBBAC9-1A51-9BE8-F3A8-968826D65F4A}"/>
          </ac:picMkLst>
        </pc:picChg>
        <pc:picChg chg="add mod">
          <ac:chgData name="Hailey Banack" userId="df58c6bd-3e89-4835-b83d-a52c76bdafc9" providerId="ADAL" clId="{1A1B7434-96F9-104A-A97D-7820C57A8AC4}" dt="2024-10-24T15:08:24.217" v="1396" actId="1076"/>
          <ac:picMkLst>
            <pc:docMk/>
            <pc:sldMk cId="3083815969" sldId="317"/>
            <ac:picMk id="5" creationId="{C475991E-7A47-402C-9D62-A83FFEB26D49}"/>
          </ac:picMkLst>
        </pc:picChg>
        <pc:picChg chg="add mod">
          <ac:chgData name="Hailey Banack" userId="df58c6bd-3e89-4835-b83d-a52c76bdafc9" providerId="ADAL" clId="{1A1B7434-96F9-104A-A97D-7820C57A8AC4}" dt="2024-10-24T15:08:21.513" v="1395" actId="1076"/>
          <ac:picMkLst>
            <pc:docMk/>
            <pc:sldMk cId="3083815969" sldId="317"/>
            <ac:picMk id="6" creationId="{0A260F75-D949-52B1-4057-D698DCE248E0}"/>
          </ac:picMkLst>
        </pc:picChg>
      </pc:sldChg>
      <pc:sldChg chg="modSp add mod">
        <pc:chgData name="Hailey Banack" userId="df58c6bd-3e89-4835-b83d-a52c76bdafc9" providerId="ADAL" clId="{1A1B7434-96F9-104A-A97D-7820C57A8AC4}" dt="2024-10-24T15:10:09.055" v="1411" actId="1076"/>
        <pc:sldMkLst>
          <pc:docMk/>
          <pc:sldMk cId="896762470" sldId="318"/>
        </pc:sldMkLst>
        <pc:spChg chg="mod">
          <ac:chgData name="Hailey Banack" userId="df58c6bd-3e89-4835-b83d-a52c76bdafc9" providerId="ADAL" clId="{1A1B7434-96F9-104A-A97D-7820C57A8AC4}" dt="2024-10-24T15:10:09.055" v="1411" actId="1076"/>
          <ac:spMkLst>
            <pc:docMk/>
            <pc:sldMk cId="896762470" sldId="318"/>
            <ac:spMk id="375" creationId="{00000000-0000-0000-0000-000000000000}"/>
          </ac:spMkLst>
        </pc:spChg>
      </pc:sldChg>
    </pc:docChg>
  </pc:docChgLst>
  <pc:docChgLst>
    <pc:chgData name="Hailey Banack" userId="df58c6bd-3e89-4835-b83d-a52c76bdafc9" providerId="ADAL" clId="{310C6EEF-5864-714A-A104-F45CA74364D0}"/>
    <pc:docChg chg="undo custSel addSld delSld modSld">
      <pc:chgData name="Hailey Banack" userId="df58c6bd-3e89-4835-b83d-a52c76bdafc9" providerId="ADAL" clId="{310C6EEF-5864-714A-A104-F45CA74364D0}" dt="2024-10-24T18:02:53.175" v="718" actId="255"/>
      <pc:docMkLst>
        <pc:docMk/>
      </pc:docMkLst>
      <pc:sldChg chg="modSp mod">
        <pc:chgData name="Hailey Banack" userId="df58c6bd-3e89-4835-b83d-a52c76bdafc9" providerId="ADAL" clId="{310C6EEF-5864-714A-A104-F45CA74364D0}" dt="2024-10-24T15:15:07.325" v="22" actId="20577"/>
        <pc:sldMkLst>
          <pc:docMk/>
          <pc:sldMk cId="0" sldId="256"/>
        </pc:sldMkLst>
        <pc:spChg chg="mod">
          <ac:chgData name="Hailey Banack" userId="df58c6bd-3e89-4835-b83d-a52c76bdafc9" providerId="ADAL" clId="{310C6EEF-5864-714A-A104-F45CA74364D0}" dt="2024-10-24T15:14:27.092" v="1" actId="20577"/>
          <ac:spMkLst>
            <pc:docMk/>
            <pc:sldMk cId="0" sldId="256"/>
            <ac:spMk id="5" creationId="{6E551378-DE19-955F-700C-755DD5B1BBDC}"/>
          </ac:spMkLst>
        </pc:spChg>
        <pc:spChg chg="mod">
          <ac:chgData name="Hailey Banack" userId="df58c6bd-3e89-4835-b83d-a52c76bdafc9" providerId="ADAL" clId="{310C6EEF-5864-714A-A104-F45CA74364D0}" dt="2024-10-24T15:15:07.325" v="22" actId="20577"/>
          <ac:spMkLst>
            <pc:docMk/>
            <pc:sldMk cId="0" sldId="256"/>
            <ac:spMk id="309" creationId="{00000000-0000-0000-0000-000000000000}"/>
          </ac:spMkLst>
        </pc:spChg>
      </pc:sldChg>
      <pc:sldChg chg="addSp delSp modSp mod delAnim">
        <pc:chgData name="Hailey Banack" userId="df58c6bd-3e89-4835-b83d-a52c76bdafc9" providerId="ADAL" clId="{310C6EEF-5864-714A-A104-F45CA74364D0}" dt="2024-10-24T15:38:22.712" v="230" actId="20577"/>
        <pc:sldMkLst>
          <pc:docMk/>
          <pc:sldMk cId="0" sldId="258"/>
        </pc:sldMkLst>
        <pc:spChg chg="add mod">
          <ac:chgData name="Hailey Banack" userId="df58c6bd-3e89-4835-b83d-a52c76bdafc9" providerId="ADAL" clId="{310C6EEF-5864-714A-A104-F45CA74364D0}" dt="2024-10-24T15:26:42.303" v="106" actId="20577"/>
          <ac:spMkLst>
            <pc:docMk/>
            <pc:sldMk cId="0" sldId="258"/>
            <ac:spMk id="6" creationId="{C7678CFB-2F14-9D9C-A206-BDA248417BB0}"/>
          </ac:spMkLst>
        </pc:spChg>
        <pc:spChg chg="del">
          <ac:chgData name="Hailey Banack" userId="df58c6bd-3e89-4835-b83d-a52c76bdafc9" providerId="ADAL" clId="{310C6EEF-5864-714A-A104-F45CA74364D0}" dt="2024-10-24T15:25:25.228" v="90" actId="478"/>
          <ac:spMkLst>
            <pc:docMk/>
            <pc:sldMk cId="0" sldId="258"/>
            <ac:spMk id="7" creationId="{A90CA965-0EA5-79F4-87DA-79DAD3827EAF}"/>
          </ac:spMkLst>
        </pc:spChg>
        <pc:spChg chg="del">
          <ac:chgData name="Hailey Banack" userId="df58c6bd-3e89-4835-b83d-a52c76bdafc9" providerId="ADAL" clId="{310C6EEF-5864-714A-A104-F45CA74364D0}" dt="2024-10-24T15:25:30.597" v="94" actId="478"/>
          <ac:spMkLst>
            <pc:docMk/>
            <pc:sldMk cId="0" sldId="258"/>
            <ac:spMk id="10" creationId="{DF5E6799-7562-6E3C-2C79-D01B5069AE3E}"/>
          </ac:spMkLst>
        </pc:spChg>
        <pc:spChg chg="add del">
          <ac:chgData name="Hailey Banack" userId="df58c6bd-3e89-4835-b83d-a52c76bdafc9" providerId="ADAL" clId="{310C6EEF-5864-714A-A104-F45CA74364D0}" dt="2024-10-24T15:27:29.833" v="117" actId="22"/>
          <ac:spMkLst>
            <pc:docMk/>
            <pc:sldMk cId="0" sldId="258"/>
            <ac:spMk id="13" creationId="{4BFE9F13-CD1F-F07D-CE8B-E505AB141430}"/>
          </ac:spMkLst>
        </pc:spChg>
        <pc:spChg chg="add del mod">
          <ac:chgData name="Hailey Banack" userId="df58c6bd-3e89-4835-b83d-a52c76bdafc9" providerId="ADAL" clId="{310C6EEF-5864-714A-A104-F45CA74364D0}" dt="2024-10-24T15:28:15.240" v="121" actId="478"/>
          <ac:spMkLst>
            <pc:docMk/>
            <pc:sldMk cId="0" sldId="258"/>
            <ac:spMk id="15" creationId="{FF9258C4-9A74-714E-C040-06A1D5E80FE9}"/>
          </ac:spMkLst>
        </pc:spChg>
        <pc:spChg chg="add mod">
          <ac:chgData name="Hailey Banack" userId="df58c6bd-3e89-4835-b83d-a52c76bdafc9" providerId="ADAL" clId="{310C6EEF-5864-714A-A104-F45CA74364D0}" dt="2024-10-24T15:32:30.083" v="196" actId="113"/>
          <ac:spMkLst>
            <pc:docMk/>
            <pc:sldMk cId="0" sldId="258"/>
            <ac:spMk id="16" creationId="{4B6529D3-27B3-C374-2E0A-0CF078CC7682}"/>
          </ac:spMkLst>
        </pc:spChg>
        <pc:spChg chg="del">
          <ac:chgData name="Hailey Banack" userId="df58c6bd-3e89-4835-b83d-a52c76bdafc9" providerId="ADAL" clId="{310C6EEF-5864-714A-A104-F45CA74364D0}" dt="2024-10-24T15:25:26.939" v="91" actId="478"/>
          <ac:spMkLst>
            <pc:docMk/>
            <pc:sldMk cId="0" sldId="258"/>
            <ac:spMk id="19" creationId="{7CFFE5AE-207A-1684-6FEE-6F27B8D518BF}"/>
          </ac:spMkLst>
        </pc:spChg>
        <pc:spChg chg="add mod">
          <ac:chgData name="Hailey Banack" userId="df58c6bd-3e89-4835-b83d-a52c76bdafc9" providerId="ADAL" clId="{310C6EEF-5864-714A-A104-F45CA74364D0}" dt="2024-10-24T15:38:22.712" v="230" actId="20577"/>
          <ac:spMkLst>
            <pc:docMk/>
            <pc:sldMk cId="0" sldId="258"/>
            <ac:spMk id="21" creationId="{4EFF545A-12E0-991D-DF01-1B2037A4AF9A}"/>
          </ac:spMkLst>
        </pc:spChg>
        <pc:spChg chg="mod">
          <ac:chgData name="Hailey Banack" userId="df58c6bd-3e89-4835-b83d-a52c76bdafc9" providerId="ADAL" clId="{310C6EEF-5864-714A-A104-F45CA74364D0}" dt="2024-10-24T15:34:14.472" v="218" actId="14100"/>
          <ac:spMkLst>
            <pc:docMk/>
            <pc:sldMk cId="0" sldId="258"/>
            <ac:spMk id="332" creationId="{00000000-0000-0000-0000-000000000000}"/>
          </ac:spMkLst>
        </pc:spChg>
        <pc:picChg chg="del">
          <ac:chgData name="Hailey Banack" userId="df58c6bd-3e89-4835-b83d-a52c76bdafc9" providerId="ADAL" clId="{310C6EEF-5864-714A-A104-F45CA74364D0}" dt="2024-10-24T15:25:27.981" v="92" actId="478"/>
          <ac:picMkLst>
            <pc:docMk/>
            <pc:sldMk cId="0" sldId="258"/>
            <ac:picMk id="2" creationId="{E199C678-113E-1CAC-5D74-B8031EC00AD1}"/>
          </ac:picMkLst>
        </pc:picChg>
        <pc:picChg chg="del">
          <ac:chgData name="Hailey Banack" userId="df58c6bd-3e89-4835-b83d-a52c76bdafc9" providerId="ADAL" clId="{310C6EEF-5864-714A-A104-F45CA74364D0}" dt="2024-10-24T15:33:33.963" v="210" actId="478"/>
          <ac:picMkLst>
            <pc:docMk/>
            <pc:sldMk cId="0" sldId="258"/>
            <ac:picMk id="3" creationId="{A63D66A3-5C77-D659-AF04-46769D7042A6}"/>
          </ac:picMkLst>
        </pc:picChg>
        <pc:picChg chg="del">
          <ac:chgData name="Hailey Banack" userId="df58c6bd-3e89-4835-b83d-a52c76bdafc9" providerId="ADAL" clId="{310C6EEF-5864-714A-A104-F45CA74364D0}" dt="2024-10-24T15:25:31.619" v="95" actId="478"/>
          <ac:picMkLst>
            <pc:docMk/>
            <pc:sldMk cId="0" sldId="258"/>
            <ac:picMk id="4" creationId="{70E12F0A-7AAA-0F1D-0846-0C654239249D}"/>
          </ac:picMkLst>
        </pc:picChg>
        <pc:picChg chg="add mod">
          <ac:chgData name="Hailey Banack" userId="df58c6bd-3e89-4835-b83d-a52c76bdafc9" providerId="ADAL" clId="{310C6EEF-5864-714A-A104-F45CA74364D0}" dt="2024-10-24T15:27:19.828" v="115" actId="1076"/>
          <ac:picMkLst>
            <pc:docMk/>
            <pc:sldMk cId="0" sldId="258"/>
            <ac:picMk id="8" creationId="{77EE5B01-3005-2B01-983A-6619A45BF28B}"/>
          </ac:picMkLst>
        </pc:picChg>
        <pc:picChg chg="add mod">
          <ac:chgData name="Hailey Banack" userId="df58c6bd-3e89-4835-b83d-a52c76bdafc9" providerId="ADAL" clId="{310C6EEF-5864-714A-A104-F45CA74364D0}" dt="2024-10-24T15:33:15.997" v="206" actId="14100"/>
          <ac:picMkLst>
            <pc:docMk/>
            <pc:sldMk cId="0" sldId="258"/>
            <ac:picMk id="9" creationId="{D178B94F-460F-3AD7-ED82-51CEAADCBB87}"/>
          </ac:picMkLst>
        </pc:picChg>
        <pc:picChg chg="del">
          <ac:chgData name="Hailey Banack" userId="df58c6bd-3e89-4835-b83d-a52c76bdafc9" providerId="ADAL" clId="{310C6EEF-5864-714A-A104-F45CA74364D0}" dt="2024-10-24T15:25:28.911" v="93" actId="478"/>
          <ac:picMkLst>
            <pc:docMk/>
            <pc:sldMk cId="0" sldId="258"/>
            <ac:picMk id="11" creationId="{19907257-6AB6-4B2C-5ADF-B674BCB15484}"/>
          </ac:picMkLst>
        </pc:picChg>
        <pc:picChg chg="add del mod">
          <ac:chgData name="Hailey Banack" userId="df58c6bd-3e89-4835-b83d-a52c76bdafc9" providerId="ADAL" clId="{310C6EEF-5864-714A-A104-F45CA74364D0}" dt="2024-10-24T15:33:32.526" v="208" actId="478"/>
          <ac:picMkLst>
            <pc:docMk/>
            <pc:sldMk cId="0" sldId="258"/>
            <ac:picMk id="17" creationId="{B97DA231-C853-5222-C1AD-E155B2F0962A}"/>
          </ac:picMkLst>
        </pc:picChg>
        <pc:picChg chg="add del mod">
          <ac:chgData name="Hailey Banack" userId="df58c6bd-3e89-4835-b83d-a52c76bdafc9" providerId="ADAL" clId="{310C6EEF-5864-714A-A104-F45CA74364D0}" dt="2024-10-24T15:33:33.104" v="209" actId="478"/>
          <ac:picMkLst>
            <pc:docMk/>
            <pc:sldMk cId="0" sldId="258"/>
            <ac:picMk id="18" creationId="{4AF3769D-8FAD-8223-607E-C445ACB8E428}"/>
          </ac:picMkLst>
        </pc:picChg>
        <pc:picChg chg="add mod">
          <ac:chgData name="Hailey Banack" userId="df58c6bd-3e89-4835-b83d-a52c76bdafc9" providerId="ADAL" clId="{310C6EEF-5864-714A-A104-F45CA74364D0}" dt="2024-10-24T15:34:03.815" v="217" actId="1076"/>
          <ac:picMkLst>
            <pc:docMk/>
            <pc:sldMk cId="0" sldId="258"/>
            <ac:picMk id="20" creationId="{5C2F918A-6325-6484-6CB2-47FDA624AA2E}"/>
          </ac:picMkLst>
        </pc:picChg>
      </pc:sldChg>
      <pc:sldChg chg="modSp">
        <pc:chgData name="Hailey Banack" userId="df58c6bd-3e89-4835-b83d-a52c76bdafc9" providerId="ADAL" clId="{310C6EEF-5864-714A-A104-F45CA74364D0}" dt="2024-10-24T15:15:57.307" v="59" actId="20577"/>
        <pc:sldMkLst>
          <pc:docMk/>
          <pc:sldMk cId="0" sldId="259"/>
        </pc:sldMkLst>
        <pc:spChg chg="mod">
          <ac:chgData name="Hailey Banack" userId="df58c6bd-3e89-4835-b83d-a52c76bdafc9" providerId="ADAL" clId="{310C6EEF-5864-714A-A104-F45CA74364D0}" dt="2024-10-24T15:15:57.307" v="59" actId="20577"/>
          <ac:spMkLst>
            <pc:docMk/>
            <pc:sldMk cId="0" sldId="259"/>
            <ac:spMk id="343" creationId="{00000000-0000-0000-0000-000000000000}"/>
          </ac:spMkLst>
        </pc:spChg>
      </pc:sldChg>
      <pc:sldChg chg="modSp mod">
        <pc:chgData name="Hailey Banack" userId="df58c6bd-3e89-4835-b83d-a52c76bdafc9" providerId="ADAL" clId="{310C6EEF-5864-714A-A104-F45CA74364D0}" dt="2024-10-24T15:15:53.704" v="57"/>
        <pc:sldMkLst>
          <pc:docMk/>
          <pc:sldMk cId="0" sldId="261"/>
        </pc:sldMkLst>
        <pc:spChg chg="mod">
          <ac:chgData name="Hailey Banack" userId="df58c6bd-3e89-4835-b83d-a52c76bdafc9" providerId="ADAL" clId="{310C6EEF-5864-714A-A104-F45CA74364D0}" dt="2024-10-24T15:15:53.704" v="57"/>
          <ac:spMkLst>
            <pc:docMk/>
            <pc:sldMk cId="0" sldId="261"/>
            <ac:spMk id="4" creationId="{0CAB4224-E412-0571-ABD5-A39634102E3D}"/>
          </ac:spMkLst>
        </pc:spChg>
        <pc:spChg chg="mod">
          <ac:chgData name="Hailey Banack" userId="df58c6bd-3e89-4835-b83d-a52c76bdafc9" providerId="ADAL" clId="{310C6EEF-5864-714A-A104-F45CA74364D0}" dt="2024-10-24T15:15:43.484" v="55" actId="20577"/>
          <ac:spMkLst>
            <pc:docMk/>
            <pc:sldMk cId="0" sldId="261"/>
            <ac:spMk id="366" creationId="{00000000-0000-0000-0000-000000000000}"/>
          </ac:spMkLst>
        </pc:spChg>
      </pc:sldChg>
      <pc:sldChg chg="del">
        <pc:chgData name="Hailey Banack" userId="df58c6bd-3e89-4835-b83d-a52c76bdafc9" providerId="ADAL" clId="{310C6EEF-5864-714A-A104-F45CA74364D0}" dt="2024-10-24T18:00:36.711" v="647" actId="2696"/>
        <pc:sldMkLst>
          <pc:docMk/>
          <pc:sldMk cId="0" sldId="262"/>
        </pc:sldMkLst>
      </pc:sldChg>
      <pc:sldChg chg="modSp mod">
        <pc:chgData name="Hailey Banack" userId="df58c6bd-3e89-4835-b83d-a52c76bdafc9" providerId="ADAL" clId="{310C6EEF-5864-714A-A104-F45CA74364D0}" dt="2024-10-24T18:02:53.175" v="718" actId="255"/>
        <pc:sldMkLst>
          <pc:docMk/>
          <pc:sldMk cId="0" sldId="276"/>
        </pc:sldMkLst>
        <pc:spChg chg="mod">
          <ac:chgData name="Hailey Banack" userId="df58c6bd-3e89-4835-b83d-a52c76bdafc9" providerId="ADAL" clId="{310C6EEF-5864-714A-A104-F45CA74364D0}" dt="2024-10-24T18:02:53.175" v="718" actId="255"/>
          <ac:spMkLst>
            <pc:docMk/>
            <pc:sldMk cId="0" sldId="276"/>
            <ac:spMk id="656" creationId="{00000000-0000-0000-0000-000000000000}"/>
          </ac:spMkLst>
        </pc:spChg>
      </pc:sldChg>
      <pc:sldChg chg="addSp delSp modSp mod delAnim modAnim">
        <pc:chgData name="Hailey Banack" userId="df58c6bd-3e89-4835-b83d-a52c76bdafc9" providerId="ADAL" clId="{310C6EEF-5864-714A-A104-F45CA74364D0}" dt="2024-10-24T15:42:10.090" v="501" actId="20577"/>
        <pc:sldMkLst>
          <pc:docMk/>
          <pc:sldMk cId="4070054095" sldId="313"/>
        </pc:sldMkLst>
        <pc:spChg chg="add mod">
          <ac:chgData name="Hailey Banack" userId="df58c6bd-3e89-4835-b83d-a52c76bdafc9" providerId="ADAL" clId="{310C6EEF-5864-714A-A104-F45CA74364D0}" dt="2024-10-24T15:42:10.090" v="501" actId="20577"/>
          <ac:spMkLst>
            <pc:docMk/>
            <pc:sldMk cId="4070054095" sldId="313"/>
            <ac:spMk id="3" creationId="{4CB81581-4954-C0C1-E201-B4A150531D12}"/>
          </ac:spMkLst>
        </pc:spChg>
        <pc:spChg chg="del">
          <ac:chgData name="Hailey Banack" userId="df58c6bd-3e89-4835-b83d-a52c76bdafc9" providerId="ADAL" clId="{310C6EEF-5864-714A-A104-F45CA74364D0}" dt="2024-10-24T15:38:43.044" v="231" actId="478"/>
          <ac:spMkLst>
            <pc:docMk/>
            <pc:sldMk cId="4070054095" sldId="313"/>
            <ac:spMk id="5" creationId="{1BCC78DA-9387-EA86-726D-86C5BEFBC9E6}"/>
          </ac:spMkLst>
        </pc:spChg>
        <pc:spChg chg="add mod">
          <ac:chgData name="Hailey Banack" userId="df58c6bd-3e89-4835-b83d-a52c76bdafc9" providerId="ADAL" clId="{310C6EEF-5864-714A-A104-F45CA74364D0}" dt="2024-10-24T15:41:49.758" v="472"/>
          <ac:spMkLst>
            <pc:docMk/>
            <pc:sldMk cId="4070054095" sldId="313"/>
            <ac:spMk id="6" creationId="{FFB48E84-E96A-E158-841F-E6141A450387}"/>
          </ac:spMkLst>
        </pc:spChg>
        <pc:spChg chg="mod">
          <ac:chgData name="Hailey Banack" userId="df58c6bd-3e89-4835-b83d-a52c76bdafc9" providerId="ADAL" clId="{310C6EEF-5864-714A-A104-F45CA74364D0}" dt="2024-10-24T15:40:51.010" v="418" actId="120"/>
          <ac:spMkLst>
            <pc:docMk/>
            <pc:sldMk cId="4070054095" sldId="313"/>
            <ac:spMk id="12" creationId="{72D5A5DB-13A9-7BCF-55A5-3374F0648431}"/>
          </ac:spMkLst>
        </pc:spChg>
        <pc:spChg chg="mod">
          <ac:chgData name="Hailey Banack" userId="df58c6bd-3e89-4835-b83d-a52c76bdafc9" providerId="ADAL" clId="{310C6EEF-5864-714A-A104-F45CA74364D0}" dt="2024-10-24T15:39:21.214" v="249" actId="1076"/>
          <ac:spMkLst>
            <pc:docMk/>
            <pc:sldMk cId="4070054095" sldId="313"/>
            <ac:spMk id="346" creationId="{00000000-0000-0000-0000-000000000000}"/>
          </ac:spMkLst>
        </pc:spChg>
        <pc:picChg chg="del">
          <ac:chgData name="Hailey Banack" userId="df58c6bd-3e89-4835-b83d-a52c76bdafc9" providerId="ADAL" clId="{310C6EEF-5864-714A-A104-F45CA74364D0}" dt="2024-10-24T15:38:44.525" v="233" actId="478"/>
          <ac:picMkLst>
            <pc:docMk/>
            <pc:sldMk cId="4070054095" sldId="313"/>
            <ac:picMk id="2" creationId="{B113498C-B734-6DA4-D03B-0C5D02C42C5E}"/>
          </ac:picMkLst>
        </pc:picChg>
        <pc:picChg chg="del">
          <ac:chgData name="Hailey Banack" userId="df58c6bd-3e89-4835-b83d-a52c76bdafc9" providerId="ADAL" clId="{310C6EEF-5864-714A-A104-F45CA74364D0}" dt="2024-10-24T15:38:43.712" v="232" actId="478"/>
          <ac:picMkLst>
            <pc:docMk/>
            <pc:sldMk cId="4070054095" sldId="313"/>
            <ac:picMk id="4" creationId="{0747B96C-7484-46BB-CE41-DA936B65252D}"/>
          </ac:picMkLst>
        </pc:picChg>
        <pc:picChg chg="del">
          <ac:chgData name="Hailey Banack" userId="df58c6bd-3e89-4835-b83d-a52c76bdafc9" providerId="ADAL" clId="{310C6EEF-5864-714A-A104-F45CA74364D0}" dt="2024-10-24T15:38:46.101" v="234" actId="478"/>
          <ac:picMkLst>
            <pc:docMk/>
            <pc:sldMk cId="4070054095" sldId="313"/>
            <ac:picMk id="11" creationId="{2823C7B7-A4EB-DEC0-6E5F-2D6A6FE944C0}"/>
          </ac:picMkLst>
        </pc:picChg>
      </pc:sldChg>
      <pc:sldChg chg="addSp delSp modSp mod delAnim modAnim modNotesTx">
        <pc:chgData name="Hailey Banack" userId="df58c6bd-3e89-4835-b83d-a52c76bdafc9" providerId="ADAL" clId="{310C6EEF-5864-714A-A104-F45CA74364D0}" dt="2024-10-24T18:00:26.604" v="644" actId="122"/>
        <pc:sldMkLst>
          <pc:docMk/>
          <pc:sldMk cId="4041389303" sldId="315"/>
        </pc:sldMkLst>
        <pc:spChg chg="add del mod">
          <ac:chgData name="Hailey Banack" userId="df58c6bd-3e89-4835-b83d-a52c76bdafc9" providerId="ADAL" clId="{310C6EEF-5864-714A-A104-F45CA74364D0}" dt="2024-10-24T15:44:32.907" v="519"/>
          <ac:spMkLst>
            <pc:docMk/>
            <pc:sldMk cId="4041389303" sldId="315"/>
            <ac:spMk id="2" creationId="{E3F2DD74-16DA-3BF6-5C3D-F99B99B91493}"/>
          </ac:spMkLst>
        </pc:spChg>
        <pc:spChg chg="add mod">
          <ac:chgData name="Hailey Banack" userId="df58c6bd-3e89-4835-b83d-a52c76bdafc9" providerId="ADAL" clId="{310C6EEF-5864-714A-A104-F45CA74364D0}" dt="2024-10-24T15:46:28.717" v="544" actId="1076"/>
          <ac:spMkLst>
            <pc:docMk/>
            <pc:sldMk cId="4041389303" sldId="315"/>
            <ac:spMk id="3" creationId="{C89C58BF-FCEE-F456-7E12-A235DB555E4F}"/>
          </ac:spMkLst>
        </pc:spChg>
        <pc:spChg chg="add mod">
          <ac:chgData name="Hailey Banack" userId="df58c6bd-3e89-4835-b83d-a52c76bdafc9" providerId="ADAL" clId="{310C6EEF-5864-714A-A104-F45CA74364D0}" dt="2024-10-24T15:47:36.920" v="554" actId="14100"/>
          <ac:spMkLst>
            <pc:docMk/>
            <pc:sldMk cId="4041389303" sldId="315"/>
            <ac:spMk id="7" creationId="{C2B0FA74-70F8-9B4F-8D45-DD417AC37DF3}"/>
          </ac:spMkLst>
        </pc:spChg>
        <pc:spChg chg="mod">
          <ac:chgData name="Hailey Banack" userId="df58c6bd-3e89-4835-b83d-a52c76bdafc9" providerId="ADAL" clId="{310C6EEF-5864-714A-A104-F45CA74364D0}" dt="2024-10-24T15:46:25.434" v="543" actId="1076"/>
          <ac:spMkLst>
            <pc:docMk/>
            <pc:sldMk cId="4041389303" sldId="315"/>
            <ac:spMk id="9" creationId="{7E8EA870-90DE-2A6D-957A-647D094D532E}"/>
          </ac:spMkLst>
        </pc:spChg>
        <pc:spChg chg="del">
          <ac:chgData name="Hailey Banack" userId="df58c6bd-3e89-4835-b83d-a52c76bdafc9" providerId="ADAL" clId="{310C6EEF-5864-714A-A104-F45CA74364D0}" dt="2024-10-24T15:42:30.010" v="502" actId="478"/>
          <ac:spMkLst>
            <pc:docMk/>
            <pc:sldMk cId="4041389303" sldId="315"/>
            <ac:spMk id="10" creationId="{DF5E6799-7562-6E3C-2C79-D01B5069AE3E}"/>
          </ac:spMkLst>
        </pc:spChg>
        <pc:spChg chg="add mod">
          <ac:chgData name="Hailey Banack" userId="df58c6bd-3e89-4835-b83d-a52c76bdafc9" providerId="ADAL" clId="{310C6EEF-5864-714A-A104-F45CA74364D0}" dt="2024-10-24T15:49:51.363" v="584" actId="20577"/>
          <ac:spMkLst>
            <pc:docMk/>
            <pc:sldMk cId="4041389303" sldId="315"/>
            <ac:spMk id="11" creationId="{6A8FAD5F-8F6D-8D83-B72B-396DA0A73181}"/>
          </ac:spMkLst>
        </pc:spChg>
        <pc:spChg chg="add mod">
          <ac:chgData name="Hailey Banack" userId="df58c6bd-3e89-4835-b83d-a52c76bdafc9" providerId="ADAL" clId="{310C6EEF-5864-714A-A104-F45CA74364D0}" dt="2024-10-24T18:00:26.604" v="644" actId="122"/>
          <ac:spMkLst>
            <pc:docMk/>
            <pc:sldMk cId="4041389303" sldId="315"/>
            <ac:spMk id="15" creationId="{F0A3144A-69CA-5E2C-DE53-023B117073C6}"/>
          </ac:spMkLst>
        </pc:spChg>
        <pc:spChg chg="mod">
          <ac:chgData name="Hailey Banack" userId="df58c6bd-3e89-4835-b83d-a52c76bdafc9" providerId="ADAL" clId="{310C6EEF-5864-714A-A104-F45CA74364D0}" dt="2024-10-24T15:45:31.360" v="532" actId="21"/>
          <ac:spMkLst>
            <pc:docMk/>
            <pc:sldMk cId="4041389303" sldId="315"/>
            <ac:spMk id="332" creationId="{00000000-0000-0000-0000-000000000000}"/>
          </ac:spMkLst>
        </pc:spChg>
        <pc:picChg chg="add mod">
          <ac:chgData name="Hailey Banack" userId="df58c6bd-3e89-4835-b83d-a52c76bdafc9" providerId="ADAL" clId="{310C6EEF-5864-714A-A104-F45CA74364D0}" dt="2024-10-24T15:45:50.942" v="535" actId="1076"/>
          <ac:picMkLst>
            <pc:docMk/>
            <pc:sldMk cId="4041389303" sldId="315"/>
            <ac:picMk id="4" creationId="{93838465-0E00-FBD5-C0C9-6DF1F0A31FE9}"/>
          </ac:picMkLst>
        </pc:picChg>
        <pc:picChg chg="add mod">
          <ac:chgData name="Hailey Banack" userId="df58c6bd-3e89-4835-b83d-a52c76bdafc9" providerId="ADAL" clId="{310C6EEF-5864-714A-A104-F45CA74364D0}" dt="2024-10-24T15:47:18.309" v="552"/>
          <ac:picMkLst>
            <pc:docMk/>
            <pc:sldMk cId="4041389303" sldId="315"/>
            <ac:picMk id="5" creationId="{F63663BA-CEF9-D42D-AAEB-B98B67583263}"/>
          </ac:picMkLst>
        </pc:picChg>
        <pc:picChg chg="add mod">
          <ac:chgData name="Hailey Banack" userId="df58c6bd-3e89-4835-b83d-a52c76bdafc9" providerId="ADAL" clId="{310C6EEF-5864-714A-A104-F45CA74364D0}" dt="2024-10-24T15:47:13.695" v="551"/>
          <ac:picMkLst>
            <pc:docMk/>
            <pc:sldMk cId="4041389303" sldId="315"/>
            <ac:picMk id="6" creationId="{F0BAF549-9D2E-CD78-0169-0AE22526E96E}"/>
          </ac:picMkLst>
        </pc:picChg>
        <pc:picChg chg="del">
          <ac:chgData name="Hailey Banack" userId="df58c6bd-3e89-4835-b83d-a52c76bdafc9" providerId="ADAL" clId="{310C6EEF-5864-714A-A104-F45CA74364D0}" dt="2024-10-24T15:42:30.847" v="503" actId="478"/>
          <ac:picMkLst>
            <pc:docMk/>
            <pc:sldMk cId="4041389303" sldId="315"/>
            <ac:picMk id="8" creationId="{C3A20F85-474C-41A4-5A0F-332A9B1B9A5B}"/>
          </ac:picMkLst>
        </pc:picChg>
        <pc:picChg chg="add mod">
          <ac:chgData name="Hailey Banack" userId="df58c6bd-3e89-4835-b83d-a52c76bdafc9" providerId="ADAL" clId="{310C6EEF-5864-714A-A104-F45CA74364D0}" dt="2024-10-24T15:50:59.542" v="599" actId="1076"/>
          <ac:picMkLst>
            <pc:docMk/>
            <pc:sldMk cId="4041389303" sldId="315"/>
            <ac:picMk id="12" creationId="{254EB2A7-E3F8-E97B-E5D7-4635939E3DC0}"/>
          </ac:picMkLst>
        </pc:picChg>
        <pc:picChg chg="add mod">
          <ac:chgData name="Hailey Banack" userId="df58c6bd-3e89-4835-b83d-a52c76bdafc9" providerId="ADAL" clId="{310C6EEF-5864-714A-A104-F45CA74364D0}" dt="2024-10-24T15:50:56.113" v="598" actId="1076"/>
          <ac:picMkLst>
            <pc:docMk/>
            <pc:sldMk cId="4041389303" sldId="315"/>
            <ac:picMk id="13" creationId="{D7C6DE15-1416-C633-EB18-3B8C687D28C2}"/>
          </ac:picMkLst>
        </pc:picChg>
        <pc:picChg chg="add mod">
          <ac:chgData name="Hailey Banack" userId="df58c6bd-3e89-4835-b83d-a52c76bdafc9" providerId="ADAL" clId="{310C6EEF-5864-714A-A104-F45CA74364D0}" dt="2024-10-24T17:59:15.551" v="604" actId="1076"/>
          <ac:picMkLst>
            <pc:docMk/>
            <pc:sldMk cId="4041389303" sldId="315"/>
            <ac:picMk id="14" creationId="{ECDB820C-639A-DA73-82F8-5E71BCA32865}"/>
          </ac:picMkLst>
        </pc:picChg>
      </pc:sldChg>
      <pc:sldChg chg="del">
        <pc:chgData name="Hailey Banack" userId="df58c6bd-3e89-4835-b83d-a52c76bdafc9" providerId="ADAL" clId="{310C6EEF-5864-714A-A104-F45CA74364D0}" dt="2024-10-24T18:00:33.099" v="645" actId="2696"/>
        <pc:sldMkLst>
          <pc:docMk/>
          <pc:sldMk cId="984545772" sldId="316"/>
        </pc:sldMkLst>
      </pc:sldChg>
      <pc:sldChg chg="del">
        <pc:chgData name="Hailey Banack" userId="df58c6bd-3e89-4835-b83d-a52c76bdafc9" providerId="ADAL" clId="{310C6EEF-5864-714A-A104-F45CA74364D0}" dt="2024-10-24T18:00:35.143" v="646" actId="2696"/>
        <pc:sldMkLst>
          <pc:docMk/>
          <pc:sldMk cId="3083815969" sldId="317"/>
        </pc:sldMkLst>
      </pc:sldChg>
      <pc:sldChg chg="modSp mod">
        <pc:chgData name="Hailey Banack" userId="df58c6bd-3e89-4835-b83d-a52c76bdafc9" providerId="ADAL" clId="{310C6EEF-5864-714A-A104-F45CA74364D0}" dt="2024-10-24T18:01:18.101" v="660" actId="1076"/>
        <pc:sldMkLst>
          <pc:docMk/>
          <pc:sldMk cId="896762470" sldId="318"/>
        </pc:sldMkLst>
        <pc:spChg chg="mod">
          <ac:chgData name="Hailey Banack" userId="df58c6bd-3e89-4835-b83d-a52c76bdafc9" providerId="ADAL" clId="{310C6EEF-5864-714A-A104-F45CA74364D0}" dt="2024-10-24T18:01:18.101" v="660" actId="1076"/>
          <ac:spMkLst>
            <pc:docMk/>
            <pc:sldMk cId="896762470" sldId="318"/>
            <ac:spMk id="375" creationId="{00000000-0000-0000-0000-000000000000}"/>
          </ac:spMkLst>
        </pc:spChg>
        <pc:spChg chg="mod">
          <ac:chgData name="Hailey Banack" userId="df58c6bd-3e89-4835-b83d-a52c76bdafc9" providerId="ADAL" clId="{310C6EEF-5864-714A-A104-F45CA74364D0}" dt="2024-10-24T18:01:15.608" v="659" actId="1076"/>
          <ac:spMkLst>
            <pc:docMk/>
            <pc:sldMk cId="896762470" sldId="318"/>
            <ac:spMk id="376" creationId="{00000000-0000-0000-0000-000000000000}"/>
          </ac:spMkLst>
        </pc:spChg>
      </pc:sldChg>
      <pc:sldChg chg="addSp delSp modSp add mod delAnim">
        <pc:chgData name="Hailey Banack" userId="df58c6bd-3e89-4835-b83d-a52c76bdafc9" providerId="ADAL" clId="{310C6EEF-5864-714A-A104-F45CA74364D0}" dt="2024-10-24T15:25:19.024" v="89" actId="1076"/>
        <pc:sldMkLst>
          <pc:docMk/>
          <pc:sldMk cId="1718204518" sldId="319"/>
        </pc:sldMkLst>
        <pc:spChg chg="mod">
          <ac:chgData name="Hailey Banack" userId="df58c6bd-3e89-4835-b83d-a52c76bdafc9" providerId="ADAL" clId="{310C6EEF-5864-714A-A104-F45CA74364D0}" dt="2024-10-24T15:23:02.650" v="69"/>
          <ac:spMkLst>
            <pc:docMk/>
            <pc:sldMk cId="1718204518" sldId="319"/>
            <ac:spMk id="8" creationId="{606ACBF3-7F74-C581-22B0-04869AA7E0D0}"/>
          </ac:spMkLst>
        </pc:spChg>
        <pc:spChg chg="mod">
          <ac:chgData name="Hailey Banack" userId="df58c6bd-3e89-4835-b83d-a52c76bdafc9" providerId="ADAL" clId="{310C6EEF-5864-714A-A104-F45CA74364D0}" dt="2024-10-24T15:23:02.650" v="69"/>
          <ac:spMkLst>
            <pc:docMk/>
            <pc:sldMk cId="1718204518" sldId="319"/>
            <ac:spMk id="9" creationId="{7D28B4C5-E102-AC3A-B1E2-DCE799975EB6}"/>
          </ac:spMkLst>
        </pc:spChg>
        <pc:spChg chg="mod">
          <ac:chgData name="Hailey Banack" userId="df58c6bd-3e89-4835-b83d-a52c76bdafc9" providerId="ADAL" clId="{310C6EEF-5864-714A-A104-F45CA74364D0}" dt="2024-10-24T15:23:02.650" v="69"/>
          <ac:spMkLst>
            <pc:docMk/>
            <pc:sldMk cId="1718204518" sldId="319"/>
            <ac:spMk id="10" creationId="{009F7549-06AC-B3A6-FB8B-5CE2A2CF60E0}"/>
          </ac:spMkLst>
        </pc:spChg>
        <pc:spChg chg="mod">
          <ac:chgData name="Hailey Banack" userId="df58c6bd-3e89-4835-b83d-a52c76bdafc9" providerId="ADAL" clId="{310C6EEF-5864-714A-A104-F45CA74364D0}" dt="2024-10-24T15:25:16.635" v="88" actId="1076"/>
          <ac:spMkLst>
            <pc:docMk/>
            <pc:sldMk cId="1718204518" sldId="319"/>
            <ac:spMk id="375" creationId="{00000000-0000-0000-0000-000000000000}"/>
          </ac:spMkLst>
        </pc:spChg>
        <pc:spChg chg="del mod">
          <ac:chgData name="Hailey Banack" userId="df58c6bd-3e89-4835-b83d-a52c76bdafc9" providerId="ADAL" clId="{310C6EEF-5864-714A-A104-F45CA74364D0}" dt="2024-10-24T15:24:26.637" v="75" actId="478"/>
          <ac:spMkLst>
            <pc:docMk/>
            <pc:sldMk cId="1718204518" sldId="319"/>
            <ac:spMk id="376" creationId="{00000000-0000-0000-0000-000000000000}"/>
          </ac:spMkLst>
        </pc:spChg>
        <pc:grpChg chg="add mod">
          <ac:chgData name="Hailey Banack" userId="df58c6bd-3e89-4835-b83d-a52c76bdafc9" providerId="ADAL" clId="{310C6EEF-5864-714A-A104-F45CA74364D0}" dt="2024-10-24T15:25:19.024" v="89" actId="1076"/>
          <ac:grpSpMkLst>
            <pc:docMk/>
            <pc:sldMk cId="1718204518" sldId="319"/>
            <ac:grpSpMk id="7" creationId="{761F9A15-1390-DCE8-84D9-71EFEF801C82}"/>
          </ac:grpSpMkLst>
        </pc:grpChg>
        <pc:picChg chg="del">
          <ac:chgData name="Hailey Banack" userId="df58c6bd-3e89-4835-b83d-a52c76bdafc9" providerId="ADAL" clId="{310C6EEF-5864-714A-A104-F45CA74364D0}" dt="2024-10-24T15:22:59.028" v="64" actId="478"/>
          <ac:picMkLst>
            <pc:docMk/>
            <pc:sldMk cId="1718204518" sldId="319"/>
            <ac:picMk id="2" creationId="{5FD6FF37-682A-47E2-7309-AD46E415C397}"/>
          </ac:picMkLst>
        </pc:picChg>
        <pc:picChg chg="del">
          <ac:chgData name="Hailey Banack" userId="df58c6bd-3e89-4835-b83d-a52c76bdafc9" providerId="ADAL" clId="{310C6EEF-5864-714A-A104-F45CA74364D0}" dt="2024-10-24T15:22:59.633" v="65" actId="478"/>
          <ac:picMkLst>
            <pc:docMk/>
            <pc:sldMk cId="1718204518" sldId="319"/>
            <ac:picMk id="3" creationId="{2A006D99-217A-9F27-16FC-607D29BCF693}"/>
          </ac:picMkLst>
        </pc:picChg>
        <pc:picChg chg="del">
          <ac:chgData name="Hailey Banack" userId="df58c6bd-3e89-4835-b83d-a52c76bdafc9" providerId="ADAL" clId="{310C6EEF-5864-714A-A104-F45CA74364D0}" dt="2024-10-24T15:23:00.353" v="66" actId="478"/>
          <ac:picMkLst>
            <pc:docMk/>
            <pc:sldMk cId="1718204518" sldId="319"/>
            <ac:picMk id="4" creationId="{38BBBAC9-1A51-9BE8-F3A8-968826D65F4A}"/>
          </ac:picMkLst>
        </pc:picChg>
        <pc:picChg chg="del">
          <ac:chgData name="Hailey Banack" userId="df58c6bd-3e89-4835-b83d-a52c76bdafc9" providerId="ADAL" clId="{310C6EEF-5864-714A-A104-F45CA74364D0}" dt="2024-10-24T15:23:00.977" v="67" actId="478"/>
          <ac:picMkLst>
            <pc:docMk/>
            <pc:sldMk cId="1718204518" sldId="319"/>
            <ac:picMk id="5" creationId="{C475991E-7A47-402C-9D62-A83FFEB26D49}"/>
          </ac:picMkLst>
        </pc:picChg>
        <pc:picChg chg="del">
          <ac:chgData name="Hailey Banack" userId="df58c6bd-3e89-4835-b83d-a52c76bdafc9" providerId="ADAL" clId="{310C6EEF-5864-714A-A104-F45CA74364D0}" dt="2024-10-24T15:23:01.552" v="68" actId="478"/>
          <ac:picMkLst>
            <pc:docMk/>
            <pc:sldMk cId="1718204518" sldId="319"/>
            <ac:picMk id="6" creationId="{0A260F75-D949-52B1-4057-D698DCE248E0}"/>
          </ac:picMkLst>
        </pc:picChg>
      </pc:sldChg>
      <pc:sldChg chg="new del">
        <pc:chgData name="Hailey Banack" userId="df58c6bd-3e89-4835-b83d-a52c76bdafc9" providerId="ADAL" clId="{310C6EEF-5864-714A-A104-F45CA74364D0}" dt="2024-10-24T15:20:31.282" v="61" actId="2696"/>
        <pc:sldMkLst>
          <pc:docMk/>
          <pc:sldMk cId="2364591005" sldId="319"/>
        </pc:sldMkLst>
      </pc:sldChg>
    </pc:docChg>
  </pc:docChgLst>
  <pc:docChgLst>
    <pc:chgData name="Hailey Banack" userId="df58c6bd-3e89-4835-b83d-a52c76bdafc9" providerId="ADAL" clId="{F2BE88CB-43E3-8A47-995C-E2B714D6B1C7}"/>
    <pc:docChg chg="modSld">
      <pc:chgData name="Hailey Banack" userId="df58c6bd-3e89-4835-b83d-a52c76bdafc9" providerId="ADAL" clId="{F2BE88CB-43E3-8A47-995C-E2B714D6B1C7}" dt="2024-12-12T20:48:19.395" v="0"/>
      <pc:docMkLst>
        <pc:docMk/>
      </pc:docMkLst>
      <pc:sldChg chg="addSp modSp">
        <pc:chgData name="Hailey Banack" userId="df58c6bd-3e89-4835-b83d-a52c76bdafc9" providerId="ADAL" clId="{F2BE88CB-43E3-8A47-995C-E2B714D6B1C7}" dt="2024-12-12T20:48:19.395" v="0"/>
        <pc:sldMkLst>
          <pc:docMk/>
          <pc:sldMk cId="0" sldId="256"/>
        </pc:sldMkLst>
        <pc:spChg chg="add mod">
          <ac:chgData name="Hailey Banack" userId="df58c6bd-3e89-4835-b83d-a52c76bdafc9" providerId="ADAL" clId="{F2BE88CB-43E3-8A47-995C-E2B714D6B1C7}" dt="2024-12-12T20:48:19.395" v="0"/>
          <ac:spMkLst>
            <pc:docMk/>
            <pc:sldMk cId="0" sldId="256"/>
            <ac:spMk id="6" creationId="{0ACFDD86-6E43-BB3B-E18F-D61A5B3CC6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853034354b_0_24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853034354b_0_24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0701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374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987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08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60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254425" y="201113"/>
            <a:ext cx="8635148" cy="47412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rotWithShape="1">
          <a:blip r:embed="rId3">
            <a:alphaModFix/>
          </a:blip>
          <a:src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255775" y="186275"/>
            <a:ext cx="8632448" cy="4770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7" r:id="rId3"/>
    <p:sldLayoutId id="2147483658" r:id="rId4"/>
    <p:sldLayoutId id="2147483659" r:id="rId5"/>
    <p:sldLayoutId id="2147483665" r:id="rId6"/>
    <p:sldLayoutId id="2147483672" r:id="rId7"/>
    <p:sldLayoutId id="2147483687" r:id="rId8"/>
    <p:sldLayoutId id="2147483688" r:id="rId9"/>
    <p:sldLayoutId id="2147483689" r:id="rId10"/>
    <p:sldLayoutId id="2147483690"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1532100" y="1245236"/>
            <a:ext cx="6079800" cy="1655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dirty="0">
                <a:solidFill>
                  <a:srgbClr val="002060"/>
                </a:solidFill>
              </a:rPr>
              <a:t>SERious </a:t>
            </a:r>
            <a:br>
              <a:rPr lang="en" sz="4400" dirty="0">
                <a:solidFill>
                  <a:srgbClr val="002060"/>
                </a:solidFill>
              </a:rPr>
            </a:br>
            <a:r>
              <a:rPr lang="en" sz="4400" dirty="0">
                <a:solidFill>
                  <a:srgbClr val="002060"/>
                </a:solidFill>
              </a:rPr>
              <a:t>Summaries</a:t>
            </a:r>
            <a:endParaRPr sz="4400" dirty="0">
              <a:solidFill>
                <a:srgbClr val="002060"/>
              </a:solidFill>
            </a:endParaRPr>
          </a:p>
        </p:txBody>
      </p:sp>
      <p:sp>
        <p:nvSpPr>
          <p:cNvPr id="309" name="Google Shape;309;p47"/>
          <p:cNvSpPr txBox="1">
            <a:spLocks noGrp="1"/>
          </p:cNvSpPr>
          <p:nvPr>
            <p:ph type="subTitle" idx="1"/>
          </p:nvPr>
        </p:nvSpPr>
        <p:spPr>
          <a:xfrm>
            <a:off x="1672763" y="3620904"/>
            <a:ext cx="1427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50" b="0" dirty="0"/>
              <a:t>Bayesian analysis</a:t>
            </a:r>
            <a:endParaRPr sz="1050" b="0" dirty="0"/>
          </a:p>
        </p:txBody>
      </p:sp>
      <p:sp>
        <p:nvSpPr>
          <p:cNvPr id="310" name="Google Shape;310;p47"/>
          <p:cNvSpPr/>
          <p:nvPr/>
        </p:nvSpPr>
        <p:spPr>
          <a:xfrm>
            <a:off x="2482788" y="2511466"/>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rgbClr val="FFC000"/>
            </a:solidFill>
            <a:prstDash val="solid"/>
            <a:round/>
            <a:headEnd type="none" w="med" len="med"/>
            <a:tailEnd type="none" w="med" len="med"/>
          </a:ln>
        </p:spPr>
      </p:sp>
      <p:sp>
        <p:nvSpPr>
          <p:cNvPr id="311" name="Google Shape;311;p47"/>
          <p:cNvSpPr/>
          <p:nvPr/>
        </p:nvSpPr>
        <p:spPr>
          <a:xfrm>
            <a:off x="6060369" y="2527341"/>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rgbClr val="FFC000"/>
            </a:solidFill>
            <a:prstDash val="solid"/>
            <a:round/>
            <a:headEnd type="none" w="med" len="med"/>
            <a:tailEnd type="none" w="med" len="med"/>
          </a:ln>
        </p:spPr>
      </p:sp>
      <p:sp>
        <p:nvSpPr>
          <p:cNvPr id="312" name="Google Shape;312;p47"/>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 name="Google Shape;319;p50">
            <a:extLst>
              <a:ext uri="{FF2B5EF4-FFF2-40B4-BE49-F238E27FC236}">
                <a16:creationId xmlns:a16="http://schemas.microsoft.com/office/drawing/2014/main" id="{FBB2A3D7-2348-56B2-9572-743276DAB4D5}"/>
              </a:ext>
            </a:extLst>
          </p:cNvPr>
          <p:cNvPicPr preferRelativeResize="0"/>
          <p:nvPr/>
        </p:nvPicPr>
        <p:blipFill rotWithShape="1">
          <a:blip r:embed="rId3">
            <a:alphaModFix/>
          </a:blip>
          <a:srcRect t="16970" r="8892" b="21025"/>
          <a:stretch/>
        </p:blipFill>
        <p:spPr>
          <a:xfrm>
            <a:off x="6674019" y="3732293"/>
            <a:ext cx="2036850" cy="810276"/>
          </a:xfrm>
          <a:prstGeom prst="rect">
            <a:avLst/>
          </a:prstGeom>
          <a:noFill/>
          <a:ln>
            <a:noFill/>
          </a:ln>
        </p:spPr>
      </p:pic>
      <p:pic>
        <p:nvPicPr>
          <p:cNvPr id="4" name="Google Shape;319;p50">
            <a:extLst>
              <a:ext uri="{FF2B5EF4-FFF2-40B4-BE49-F238E27FC236}">
                <a16:creationId xmlns:a16="http://schemas.microsoft.com/office/drawing/2014/main" id="{F591438B-A50A-0004-BBD4-0267695E9A1A}"/>
              </a:ext>
            </a:extLst>
          </p:cNvPr>
          <p:cNvPicPr preferRelativeResize="0"/>
          <p:nvPr/>
        </p:nvPicPr>
        <p:blipFill rotWithShape="1">
          <a:blip r:embed="rId3">
            <a:alphaModFix/>
          </a:blip>
          <a:srcRect t="16970" r="8892" b="21025"/>
          <a:stretch/>
        </p:blipFill>
        <p:spPr>
          <a:xfrm>
            <a:off x="6674019" y="3087988"/>
            <a:ext cx="2036850" cy="810276"/>
          </a:xfrm>
          <a:prstGeom prst="rect">
            <a:avLst/>
          </a:prstGeom>
          <a:noFill/>
          <a:ln>
            <a:noFill/>
          </a:ln>
        </p:spPr>
      </p:pic>
      <p:sp>
        <p:nvSpPr>
          <p:cNvPr id="2" name="Google Shape;309;p47">
            <a:extLst>
              <a:ext uri="{FF2B5EF4-FFF2-40B4-BE49-F238E27FC236}">
                <a16:creationId xmlns:a16="http://schemas.microsoft.com/office/drawing/2014/main" id="{8E75CED5-F62D-F782-C6AD-B1C351FE3092}"/>
              </a:ext>
            </a:extLst>
          </p:cNvPr>
          <p:cNvSpPr txBox="1">
            <a:spLocks/>
          </p:cNvSpPr>
          <p:nvPr/>
        </p:nvSpPr>
        <p:spPr>
          <a:xfrm>
            <a:off x="7150467" y="3297618"/>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Season 1</a:t>
            </a:r>
          </a:p>
          <a:p>
            <a:pPr marL="0" indent="0"/>
            <a:endParaRPr lang="en-US" sz="1200" dirty="0"/>
          </a:p>
          <a:p>
            <a:pPr marL="0" indent="0"/>
            <a:endParaRPr lang="en-US" sz="1200" dirty="0"/>
          </a:p>
        </p:txBody>
      </p:sp>
      <p:sp>
        <p:nvSpPr>
          <p:cNvPr id="5" name="Google Shape;309;p47">
            <a:extLst>
              <a:ext uri="{FF2B5EF4-FFF2-40B4-BE49-F238E27FC236}">
                <a16:creationId xmlns:a16="http://schemas.microsoft.com/office/drawing/2014/main" id="{6E551378-DE19-955F-700C-755DD5B1BBDC}"/>
              </a:ext>
            </a:extLst>
          </p:cNvPr>
          <p:cNvSpPr txBox="1">
            <a:spLocks/>
          </p:cNvSpPr>
          <p:nvPr/>
        </p:nvSpPr>
        <p:spPr>
          <a:xfrm>
            <a:off x="7150467" y="3950523"/>
            <a:ext cx="1427100" cy="285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Episode 7</a:t>
            </a:r>
          </a:p>
          <a:p>
            <a:pPr marL="0" indent="0"/>
            <a:endParaRPr lang="en-US" sz="1200" dirty="0"/>
          </a:p>
          <a:p>
            <a:pPr marL="0" indent="0"/>
            <a:endParaRPr lang="en-US" sz="1200" dirty="0"/>
          </a:p>
        </p:txBody>
      </p:sp>
      <p:sp>
        <p:nvSpPr>
          <p:cNvPr id="6" name="Google Shape;309;p47">
            <a:extLst>
              <a:ext uri="{FF2B5EF4-FFF2-40B4-BE49-F238E27FC236}">
                <a16:creationId xmlns:a16="http://schemas.microsoft.com/office/drawing/2014/main" id="{0ACFDD86-6E43-BB3B-E18F-D61A5B3CC60C}"/>
              </a:ext>
            </a:extLst>
          </p:cNvPr>
          <p:cNvSpPr txBox="1">
            <a:spLocks/>
          </p:cNvSpPr>
          <p:nvPr/>
        </p:nvSpPr>
        <p:spPr>
          <a:xfrm>
            <a:off x="2824270" y="3986953"/>
            <a:ext cx="4503427" cy="79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4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1800" b="1" i="0" u="none" strike="noStrike" cap="none">
                <a:solidFill>
                  <a:srgbClr val="0B5394"/>
                </a:solidFill>
                <a:latin typeface="Coming Soon"/>
                <a:ea typeface="Coming Soon"/>
                <a:cs typeface="Coming Soon"/>
                <a:sym typeface="Coming Soon"/>
              </a:defRPr>
            </a:lvl9pPr>
          </a:lstStyle>
          <a:p>
            <a:pPr marL="0" indent="0"/>
            <a:r>
              <a:rPr lang="en-US" sz="1200" dirty="0"/>
              <a:t>Summary prepared by Dr. Hailey Banack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7"/>
          <p:cNvSpPr txBox="1">
            <a:spLocks noGrp="1"/>
          </p:cNvSpPr>
          <p:nvPr>
            <p:ph type="title"/>
          </p:nvPr>
        </p:nvSpPr>
        <p:spPr>
          <a:xfrm>
            <a:off x="2838275" y="1309134"/>
            <a:ext cx="4001700" cy="113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Acknowledgements</a:t>
            </a:r>
            <a:endParaRPr sz="3600" dirty="0"/>
          </a:p>
        </p:txBody>
      </p:sp>
      <p:sp>
        <p:nvSpPr>
          <p:cNvPr id="656" name="Google Shape;656;p67"/>
          <p:cNvSpPr txBox="1">
            <a:spLocks noGrp="1"/>
          </p:cNvSpPr>
          <p:nvPr>
            <p:ph type="body" idx="1"/>
          </p:nvPr>
        </p:nvSpPr>
        <p:spPr>
          <a:xfrm>
            <a:off x="2864232" y="2571750"/>
            <a:ext cx="4275870" cy="1574630"/>
          </a:xfrm>
          <a:prstGeom prst="rect">
            <a:avLst/>
          </a:prstGeom>
        </p:spPr>
        <p:txBody>
          <a:bodyPr spcFirstLastPara="1" wrap="square" lIns="91425" tIns="91425" rIns="91425" bIns="91425" anchor="t" anchorCtr="0">
            <a:noAutofit/>
          </a:bodyPr>
          <a:lstStyle/>
          <a:p>
            <a:pPr marL="0" lvl="0" indent="0" algn="l">
              <a:buNone/>
            </a:pPr>
            <a:r>
              <a:rPr lang="en" sz="1400" b="1" dirty="0"/>
              <a:t>Co-hosts: </a:t>
            </a:r>
            <a:r>
              <a:rPr lang="en" sz="1400" dirty="0"/>
              <a:t>Hailey Banack, Matt Fox</a:t>
            </a:r>
          </a:p>
          <a:p>
            <a:pPr marL="0" lvl="0" indent="0" algn="l" rtl="0">
              <a:spcBef>
                <a:spcPts val="0"/>
              </a:spcBef>
              <a:buNone/>
            </a:pPr>
            <a:endParaRPr lang="en" sz="1400" dirty="0"/>
          </a:p>
          <a:p>
            <a:pPr marL="0" indent="0" algn="l">
              <a:buNone/>
            </a:pPr>
            <a:r>
              <a:rPr lang="en" sz="1400" b="1" dirty="0"/>
              <a:t>Special guest: </a:t>
            </a:r>
            <a:r>
              <a:rPr lang="en" sz="1400" dirty="0"/>
              <a:t>Ghassan </a:t>
            </a:r>
            <a:r>
              <a:rPr lang="en" sz="1400" dirty="0" err="1"/>
              <a:t>Hamra</a:t>
            </a:r>
            <a:endParaRPr lang="en" sz="1400" dirty="0"/>
          </a:p>
          <a:p>
            <a:pPr marL="0" lvl="0" indent="0" algn="l" rtl="0">
              <a:spcBef>
                <a:spcPts val="0"/>
              </a:spcBef>
              <a:buNone/>
            </a:pPr>
            <a:endParaRPr lang="en" sz="1400" dirty="0"/>
          </a:p>
          <a:p>
            <a:pPr marL="0" lvl="0" indent="0" algn="l" rtl="0">
              <a:spcBef>
                <a:spcPts val="0"/>
              </a:spcBef>
              <a:buNone/>
            </a:pPr>
            <a:r>
              <a:rPr lang="en" sz="1400" dirty="0" err="1"/>
              <a:t>Mahrukh</a:t>
            </a:r>
            <a:r>
              <a:rPr lang="en" sz="1400" dirty="0"/>
              <a:t> Abid (</a:t>
            </a:r>
            <a:r>
              <a:rPr lang="en" sz="1400" dirty="0" err="1"/>
              <a:t>UofT</a:t>
            </a:r>
            <a:r>
              <a:rPr lang="en" sz="1400" dirty="0"/>
              <a:t>)</a:t>
            </a:r>
          </a:p>
          <a:p>
            <a:pPr marL="0" lvl="0" indent="0" algn="l" rtl="0">
              <a:spcBef>
                <a:spcPts val="0"/>
              </a:spcBef>
              <a:buNone/>
            </a:pPr>
            <a:r>
              <a:rPr lang="en" sz="1400" dirty="0"/>
              <a:t>Sue Bevan (SER)</a:t>
            </a:r>
          </a:p>
        </p:txBody>
      </p:sp>
      <p:pic>
        <p:nvPicPr>
          <p:cNvPr id="658" name="Google Shape;658;p67"/>
          <p:cNvPicPr preferRelativeResize="0"/>
          <p:nvPr/>
        </p:nvPicPr>
        <p:blipFill>
          <a:blip r:embed="rId3">
            <a:alphaModFix/>
          </a:blip>
          <a:stretch>
            <a:fillRect/>
          </a:stretch>
        </p:blipFill>
        <p:spPr>
          <a:xfrm>
            <a:off x="3431574" y="2171336"/>
            <a:ext cx="2610150" cy="325925"/>
          </a:xfrm>
          <a:prstGeom prst="rect">
            <a:avLst/>
          </a:prstGeom>
          <a:noFill/>
          <a:ln>
            <a:noFill/>
          </a:ln>
        </p:spPr>
      </p:pic>
      <p:pic>
        <p:nvPicPr>
          <p:cNvPr id="2" name="Google Shape;654;p70">
            <a:extLst>
              <a:ext uri="{FF2B5EF4-FFF2-40B4-BE49-F238E27FC236}">
                <a16:creationId xmlns:a16="http://schemas.microsoft.com/office/drawing/2014/main" id="{536029A9-A6D9-4677-4D5B-065146D9DF75}"/>
              </a:ext>
            </a:extLst>
          </p:cNvPr>
          <p:cNvPicPr preferRelativeResize="0"/>
          <p:nvPr/>
        </p:nvPicPr>
        <p:blipFill rotWithShape="1">
          <a:blip r:embed="rId4">
            <a:alphaModFix amt="78000"/>
          </a:blip>
          <a:srcRect l="19967"/>
          <a:stretch/>
        </p:blipFill>
        <p:spPr>
          <a:xfrm rot="3044709">
            <a:off x="2371808" y="689349"/>
            <a:ext cx="1470368" cy="7582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55"/>
                                        </p:tgtEl>
                                        <p:attrNameLst>
                                          <p:attrName>style.visibility</p:attrName>
                                        </p:attrNameLst>
                                      </p:cBhvr>
                                      <p:to>
                                        <p:strVal val="visible"/>
                                      </p:to>
                                    </p:set>
                                    <p:anim calcmode="lin" valueType="num">
                                      <p:cBhvr additive="base">
                                        <p:cTn id="7" dur="1000"/>
                                        <p:tgtEl>
                                          <p:spTgt spid="655"/>
                                        </p:tgtEl>
                                        <p:attrNameLst>
                                          <p:attrName>ppt_y</p:attrName>
                                        </p:attrNameLst>
                                      </p:cBhvr>
                                      <p:tavLst>
                                        <p:tav tm="0">
                                          <p:val>
                                            <p:strVal val="#ppt_y-1"/>
                                          </p:val>
                                        </p:tav>
                                        <p:tav tm="100000">
                                          <p:val>
                                            <p:strVal val="#ppt_y"/>
                                          </p:val>
                                        </p:tav>
                                      </p:tavLst>
                                    </p:anim>
                                  </p:childTnLst>
                                </p:cTn>
                              </p:par>
                              <p:par>
                                <p:cTn id="8" presetID="2" presetClass="entr" presetSubtype="1"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 calcmode="lin" valueType="num">
                                      <p:cBhvr additive="base">
                                        <p:cTn id="10" dur="1000"/>
                                        <p:tgtEl>
                                          <p:spTgt spid="658"/>
                                        </p:tgtEl>
                                        <p:attrNameLst>
                                          <p:attrName>ppt_y</p:attrName>
                                        </p:attrNameLst>
                                      </p:cBhvr>
                                      <p:tavLst>
                                        <p:tav tm="0">
                                          <p:val>
                                            <p:strVal val="#ppt_y-1"/>
                                          </p:val>
                                        </p:tav>
                                        <p:tav tm="100000">
                                          <p:val>
                                            <p:strVal val="#ppt_y"/>
                                          </p:val>
                                        </p:tav>
                                      </p:tavLst>
                                    </p:anim>
                                  </p:childTnLst>
                                </p:cTn>
                              </p:par>
                              <p:par>
                                <p:cTn id="11" presetID="2" presetClass="entr" presetSubtype="1" fill="hold" nodeType="withEffect">
                                  <p:stCondLst>
                                    <p:cond delay="0"/>
                                  </p:stCondLst>
                                  <p:childTnLst>
                                    <p:set>
                                      <p:cBhvr>
                                        <p:cTn id="12" dur="1" fill="hold">
                                          <p:stCondLst>
                                            <p:cond delay="0"/>
                                          </p:stCondLst>
                                        </p:cTn>
                                        <p:tgtEl>
                                          <p:spTgt spid="656"/>
                                        </p:tgtEl>
                                        <p:attrNameLst>
                                          <p:attrName>style.visibility</p:attrName>
                                        </p:attrNameLst>
                                      </p:cBhvr>
                                      <p:to>
                                        <p:strVal val="visible"/>
                                      </p:to>
                                    </p:set>
                                    <p:anim calcmode="lin" valueType="num">
                                      <p:cBhvr additive="base">
                                        <p:cTn id="13" dur="1000"/>
                                        <p:tgtEl>
                                          <p:spTgt spid="6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2"/>
          <p:cNvSpPr txBox="1">
            <a:spLocks noGrp="1"/>
          </p:cNvSpPr>
          <p:nvPr>
            <p:ph type="title"/>
          </p:nvPr>
        </p:nvSpPr>
        <p:spPr>
          <a:xfrm>
            <a:off x="2398595" y="853805"/>
            <a:ext cx="4237460" cy="739915"/>
          </a:xfrm>
          <a:prstGeom prst="rect">
            <a:avLst/>
          </a:prstGeom>
        </p:spPr>
        <p:txBody>
          <a:bodyPr spcFirstLastPara="1" wrap="square" lIns="91425" tIns="91425" rIns="91425" bIns="91425" anchor="t" anchorCtr="0">
            <a:noAutofit/>
          </a:bodyPr>
          <a:lstStyle/>
          <a:p>
            <a:pPr lvl="0">
              <a:lnSpc>
                <a:spcPct val="100000"/>
              </a:lnSpc>
            </a:pPr>
            <a:r>
              <a:rPr lang="en-US" sz="1800" dirty="0">
                <a:solidFill>
                  <a:srgbClr val="002060"/>
                </a:solidFill>
              </a:rPr>
              <a:t>The bread and butter of Bayes with </a:t>
            </a:r>
            <a:br>
              <a:rPr lang="en-US" sz="1800" dirty="0">
                <a:solidFill>
                  <a:srgbClr val="002060"/>
                </a:solidFill>
              </a:rPr>
            </a:br>
            <a:r>
              <a:rPr lang="en-US" sz="1800" dirty="0">
                <a:solidFill>
                  <a:srgbClr val="002060"/>
                </a:solidFill>
              </a:rPr>
              <a:t>Dr. Ghassan </a:t>
            </a:r>
            <a:r>
              <a:rPr lang="en-US" sz="1800" dirty="0" err="1">
                <a:solidFill>
                  <a:srgbClr val="002060"/>
                </a:solidFill>
              </a:rPr>
              <a:t>Hamra</a:t>
            </a:r>
            <a:endParaRPr lang="en-US" sz="1800" dirty="0">
              <a:solidFill>
                <a:srgbClr val="002060"/>
              </a:solidFill>
            </a:endParaRPr>
          </a:p>
        </p:txBody>
      </p:sp>
      <p:pic>
        <p:nvPicPr>
          <p:cNvPr id="2" name="Google Shape;1803;p110">
            <a:extLst>
              <a:ext uri="{FF2B5EF4-FFF2-40B4-BE49-F238E27FC236}">
                <a16:creationId xmlns:a16="http://schemas.microsoft.com/office/drawing/2014/main" id="{EE884F72-2C9E-2ACB-D452-2AAB4D0CD42B}"/>
              </a:ext>
            </a:extLst>
          </p:cNvPr>
          <p:cNvPicPr preferRelativeResize="0"/>
          <p:nvPr/>
        </p:nvPicPr>
        <p:blipFill>
          <a:blip r:embed="rId3">
            <a:alphaModFix/>
          </a:blip>
          <a:stretch>
            <a:fillRect/>
          </a:stretch>
        </p:blipFill>
        <p:spPr>
          <a:xfrm>
            <a:off x="3853406" y="1593720"/>
            <a:ext cx="1327838" cy="295536"/>
          </a:xfrm>
          <a:prstGeom prst="rect">
            <a:avLst/>
          </a:prstGeom>
          <a:noFill/>
          <a:ln>
            <a:noFill/>
          </a:ln>
        </p:spPr>
      </p:pic>
      <p:sp>
        <p:nvSpPr>
          <p:cNvPr id="4" name="Text Placeholder 3">
            <a:extLst>
              <a:ext uri="{FF2B5EF4-FFF2-40B4-BE49-F238E27FC236}">
                <a16:creationId xmlns:a16="http://schemas.microsoft.com/office/drawing/2014/main" id="{0CAB4224-E412-0571-ABD5-A39634102E3D}"/>
              </a:ext>
            </a:extLst>
          </p:cNvPr>
          <p:cNvSpPr>
            <a:spLocks noGrp="1"/>
          </p:cNvSpPr>
          <p:nvPr>
            <p:ph type="body" idx="1"/>
          </p:nvPr>
        </p:nvSpPr>
        <p:spPr>
          <a:xfrm>
            <a:off x="2046515" y="1889256"/>
            <a:ext cx="4960238" cy="1891500"/>
          </a:xfrm>
        </p:spPr>
        <p:txBody>
          <a:bodyPr/>
          <a:lstStyle/>
          <a:p>
            <a:pPr marL="127000" indent="0">
              <a:buNone/>
            </a:pPr>
            <a:r>
              <a:rPr lang="en-US" sz="1200" dirty="0"/>
              <a:t>In this episode we interview Dr. Ghassan </a:t>
            </a:r>
            <a:r>
              <a:rPr lang="en-US" sz="1200" dirty="0" err="1"/>
              <a:t>Hamra</a:t>
            </a:r>
            <a:r>
              <a:rPr lang="en-US" sz="1200" dirty="0"/>
              <a:t> and talk about all things Bayesian. If you’re like us, you have likely been trained in traditional, frequentist approaches to statistics and have always wondered what the big deal is about Bayesian approaches. Well, have no fear, Dr. </a:t>
            </a:r>
            <a:r>
              <a:rPr lang="en-US" sz="1200" dirty="0" err="1"/>
              <a:t>Hamra</a:t>
            </a:r>
            <a:r>
              <a:rPr lang="en-US" sz="1200" dirty="0"/>
              <a:t> is here to explain it all. In this episode we cover a range of topics introducing Bayesian analyses, including how Bayesian and frequentist statistics differ, the concept of integrating a prior into your analyses, and whether Bayesian statistics are really a “subjective” approach (**spoiler alert: they’re not).</a:t>
            </a:r>
          </a:p>
          <a:p>
            <a:pPr marL="127000" indent="0">
              <a:buNone/>
            </a:pPr>
            <a:endParaRPr lang="en-US" sz="1200" dirty="0"/>
          </a:p>
          <a:p>
            <a:pPr marL="127000" indent="0">
              <a:buNone/>
            </a:pPr>
            <a:br>
              <a:rPr lang="en-US" sz="1200" dirty="0"/>
            </a:br>
            <a:endParaRPr lang="en-US" sz="1200" dirty="0"/>
          </a:p>
          <a:p>
            <a:pPr marL="127000" indent="0">
              <a:buNone/>
            </a:pPr>
            <a:endParaRPr lang="en-US" sz="1200" dirty="0"/>
          </a:p>
          <a:p>
            <a:pPr marL="127000" indent="0">
              <a:buNone/>
            </a:pP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3" name="Google Shape;343;p50"/>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S1 E7</a:t>
            </a:r>
            <a:endParaRPr dirty="0"/>
          </a:p>
        </p:txBody>
      </p:sp>
      <p:sp>
        <p:nvSpPr>
          <p:cNvPr id="346" name="Google Shape;346;p50"/>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Episode Notes</a:t>
            </a:r>
            <a:endParaRPr dirty="0"/>
          </a:p>
        </p:txBody>
      </p:sp>
      <p:pic>
        <p:nvPicPr>
          <p:cNvPr id="2" name="Google Shape;377;p53">
            <a:extLst>
              <a:ext uri="{FF2B5EF4-FFF2-40B4-BE49-F238E27FC236}">
                <a16:creationId xmlns:a16="http://schemas.microsoft.com/office/drawing/2014/main" id="{A00F8BA7-DBF1-6D65-430E-DBD03761209B}"/>
              </a:ext>
            </a:extLst>
          </p:cNvPr>
          <p:cNvPicPr preferRelativeResize="0"/>
          <p:nvPr/>
        </p:nvPicPr>
        <p:blipFill>
          <a:blip r:embed="rId4">
            <a:alphaModFix/>
          </a:blip>
          <a:stretch>
            <a:fillRect/>
          </a:stretch>
        </p:blipFill>
        <p:spPr>
          <a:xfrm rot="-695460">
            <a:off x="5631612" y="3154191"/>
            <a:ext cx="1552737" cy="1515479"/>
          </a:xfrm>
          <a:prstGeom prst="rect">
            <a:avLst/>
          </a:prstGeom>
          <a:noFill/>
          <a:ln>
            <a:noFill/>
          </a:ln>
          <a:effectLst>
            <a:outerShdw blurRad="57150" dist="19050" dir="5400000" algn="bl" rotWithShape="0">
              <a:srgbClr val="000000">
                <a:alpha val="50000"/>
              </a:srgbClr>
            </a:outerShdw>
          </a:effectLst>
        </p:spPr>
      </p:pic>
      <p:sp>
        <p:nvSpPr>
          <p:cNvPr id="5" name="Google Shape;330;p49">
            <a:extLst>
              <a:ext uri="{FF2B5EF4-FFF2-40B4-BE49-F238E27FC236}">
                <a16:creationId xmlns:a16="http://schemas.microsoft.com/office/drawing/2014/main" id="{1BCC78DA-9387-EA86-726D-86C5BEFBC9E6}"/>
              </a:ext>
            </a:extLst>
          </p:cNvPr>
          <p:cNvSpPr txBox="1">
            <a:spLocks/>
          </p:cNvSpPr>
          <p:nvPr/>
        </p:nvSpPr>
        <p:spPr>
          <a:xfrm rot="21019072">
            <a:off x="5810995" y="3667937"/>
            <a:ext cx="1320008" cy="7180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t>Includes a short summary and helpful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Title 5">
            <a:extLst>
              <a:ext uri="{FF2B5EF4-FFF2-40B4-BE49-F238E27FC236}">
                <a16:creationId xmlns:a16="http://schemas.microsoft.com/office/drawing/2014/main" id="{C7678CFB-2F14-9D9C-A206-BDA248417BB0}"/>
              </a:ext>
            </a:extLst>
          </p:cNvPr>
          <p:cNvSpPr>
            <a:spLocks noGrp="1"/>
          </p:cNvSpPr>
          <p:nvPr>
            <p:ph type="title" idx="8"/>
          </p:nvPr>
        </p:nvSpPr>
        <p:spPr>
          <a:xfrm>
            <a:off x="532306" y="326737"/>
            <a:ext cx="3697862" cy="450930"/>
          </a:xfrm>
        </p:spPr>
        <p:txBody>
          <a:bodyPr/>
          <a:lstStyle/>
          <a:p>
            <a:r>
              <a:rPr lang="en-US" dirty="0"/>
              <a:t>Bayesian analysis</a:t>
            </a:r>
          </a:p>
        </p:txBody>
      </p:sp>
      <p:sp>
        <p:nvSpPr>
          <p:cNvPr id="332" name="Google Shape;332;p49"/>
          <p:cNvSpPr txBox="1">
            <a:spLocks noGrp="1"/>
          </p:cNvSpPr>
          <p:nvPr>
            <p:ph type="subTitle" idx="3"/>
          </p:nvPr>
        </p:nvSpPr>
        <p:spPr>
          <a:xfrm>
            <a:off x="532306" y="895010"/>
            <a:ext cx="3511817" cy="3319803"/>
          </a:xfrm>
          <a:prstGeom prst="rect">
            <a:avLst/>
          </a:prstGeom>
        </p:spPr>
        <p:txBody>
          <a:bodyPr spcFirstLastPara="1" wrap="square" lIns="91425" tIns="91425" rIns="91425" bIns="91425" anchor="t" anchorCtr="0">
            <a:noAutofit/>
          </a:bodyPr>
          <a:lstStyle/>
          <a:p>
            <a:pPr marL="0" lvl="0" indent="0" algn="l">
              <a:buClr>
                <a:schemeClr val="dk1"/>
              </a:buClr>
              <a:buSzPts val="1100"/>
            </a:pPr>
            <a:r>
              <a:rPr lang="en-US" sz="1400" dirty="0"/>
              <a:t>-Bayesian methods integrate prior information with the current data being analyzed to update our understanding. This results in a posterior distribution</a:t>
            </a:r>
          </a:p>
          <a:p>
            <a:pPr marL="0" lvl="0" indent="0" algn="l">
              <a:buClr>
                <a:schemeClr val="dk1"/>
              </a:buClr>
              <a:buSzPts val="1100"/>
            </a:pPr>
            <a:endParaRPr lang="en-US" sz="1400" dirty="0"/>
          </a:p>
          <a:p>
            <a:pPr marL="0" lvl="0" indent="0" algn="l">
              <a:buClr>
                <a:schemeClr val="dk1"/>
              </a:buClr>
              <a:buSzPts val="1100"/>
            </a:pPr>
            <a:r>
              <a:rPr lang="en-US" sz="1400" dirty="0"/>
              <a:t>-Bayesian analyses focus on estimation, rather than null hypothesis significance testing (e.g., p-values, p&lt;0.05)</a:t>
            </a:r>
          </a:p>
          <a:p>
            <a:pPr marL="0" lvl="0" indent="0" algn="l">
              <a:buClr>
                <a:schemeClr val="dk1"/>
              </a:buClr>
              <a:buSzPts val="1100"/>
            </a:pPr>
            <a:endParaRPr lang="en-US" sz="1400" dirty="0"/>
          </a:p>
          <a:p>
            <a:pPr marL="0" lvl="0" indent="0" algn="l">
              <a:buClr>
                <a:schemeClr val="dk1"/>
              </a:buClr>
              <a:buSzPts val="1100"/>
            </a:pPr>
            <a:r>
              <a:rPr lang="en-US" sz="1400" dirty="0"/>
              <a:t>-Bayesian methods can stabilize models with sparse data and handle complex prior information  </a:t>
            </a:r>
          </a:p>
          <a:p>
            <a:pPr marL="0" lvl="0" indent="0">
              <a:buClr>
                <a:schemeClr val="dk1"/>
              </a:buClr>
              <a:buSzPts val="1100"/>
            </a:pPr>
            <a:endParaRPr lang="en-US" sz="1400" dirty="0"/>
          </a:p>
          <a:p>
            <a:pPr marL="0" lvl="0" indent="0">
              <a:buClr>
                <a:schemeClr val="dk1"/>
              </a:buClr>
              <a:buSzPts val="1100"/>
            </a:pPr>
            <a:endParaRPr sz="1400" dirty="0"/>
          </a:p>
        </p:txBody>
      </p:sp>
      <p:sp>
        <p:nvSpPr>
          <p:cNvPr id="7" name="Google Shape;332;p49">
            <a:extLst>
              <a:ext uri="{FF2B5EF4-FFF2-40B4-BE49-F238E27FC236}">
                <a16:creationId xmlns:a16="http://schemas.microsoft.com/office/drawing/2014/main" id="{B96DD7FB-2A0A-6744-185E-504ACA12F28F}"/>
              </a:ext>
            </a:extLst>
          </p:cNvPr>
          <p:cNvSpPr txBox="1">
            <a:spLocks/>
          </p:cNvSpPr>
          <p:nvPr/>
        </p:nvSpPr>
        <p:spPr>
          <a:xfrm>
            <a:off x="7700202" y="326737"/>
            <a:ext cx="3511817" cy="33198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endParaRPr lang="en-US" sz="1400" dirty="0"/>
          </a:p>
        </p:txBody>
      </p:sp>
      <p:pic>
        <p:nvPicPr>
          <p:cNvPr id="10" name="Google Shape;1778;p113">
            <a:extLst>
              <a:ext uri="{FF2B5EF4-FFF2-40B4-BE49-F238E27FC236}">
                <a16:creationId xmlns:a16="http://schemas.microsoft.com/office/drawing/2014/main" id="{ACFB50CD-DCE3-9B2A-49ED-BB13314E913E}"/>
              </a:ext>
            </a:extLst>
          </p:cNvPr>
          <p:cNvPicPr preferRelativeResize="0"/>
          <p:nvPr/>
        </p:nvPicPr>
        <p:blipFill>
          <a:blip r:embed="rId3">
            <a:alphaModFix/>
          </a:blip>
          <a:stretch>
            <a:fillRect/>
          </a:stretch>
        </p:blipFill>
        <p:spPr>
          <a:xfrm rot="-5400000">
            <a:off x="4354812" y="301150"/>
            <a:ext cx="3319803" cy="3370976"/>
          </a:xfrm>
          <a:prstGeom prst="rect">
            <a:avLst/>
          </a:prstGeom>
          <a:noFill/>
          <a:ln>
            <a:noFill/>
          </a:ln>
        </p:spPr>
      </p:pic>
      <p:sp>
        <p:nvSpPr>
          <p:cNvPr id="11" name="Google Shape;332;p49">
            <a:extLst>
              <a:ext uri="{FF2B5EF4-FFF2-40B4-BE49-F238E27FC236}">
                <a16:creationId xmlns:a16="http://schemas.microsoft.com/office/drawing/2014/main" id="{60A236B9-F5FA-263A-8DC9-8956A6568EA3}"/>
              </a:ext>
            </a:extLst>
          </p:cNvPr>
          <p:cNvSpPr txBox="1">
            <a:spLocks/>
          </p:cNvSpPr>
          <p:nvPr/>
        </p:nvSpPr>
        <p:spPr>
          <a:xfrm>
            <a:off x="5457066" y="1034745"/>
            <a:ext cx="2002304" cy="331980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r>
              <a:rPr lang="en-US" sz="1400" b="1" dirty="0"/>
              <a:t>What is a </a:t>
            </a:r>
            <a:r>
              <a:rPr lang="en-US" sz="1400" b="1" u="sng" dirty="0"/>
              <a:t>prior</a:t>
            </a:r>
            <a:r>
              <a:rPr lang="en-US" sz="1400" b="1" dirty="0"/>
              <a:t>?</a:t>
            </a:r>
          </a:p>
          <a:p>
            <a:pPr marL="0" indent="0" algn="l">
              <a:buClr>
                <a:schemeClr val="dk1"/>
              </a:buClr>
              <a:buSzPts val="1100"/>
            </a:pPr>
            <a:endParaRPr lang="en-US" sz="1400" b="1" dirty="0"/>
          </a:p>
          <a:p>
            <a:pPr marL="0" indent="0" algn="l">
              <a:buClr>
                <a:schemeClr val="dk1"/>
              </a:buClr>
              <a:buSzPts val="1100"/>
            </a:pPr>
            <a:r>
              <a:rPr lang="en-US" sz="1400" b="1" dirty="0"/>
              <a:t>Priors are information known before the analysis and can be based on previous studies or hypotheses.</a:t>
            </a:r>
          </a:p>
          <a:p>
            <a:pPr marL="0" indent="0" algn="l">
              <a:buClr>
                <a:schemeClr val="dk1"/>
              </a:buClr>
              <a:buSzPts val="1100"/>
            </a:pPr>
            <a:endParaRPr lang="en-US" sz="1400" b="1" dirty="0"/>
          </a:p>
          <a:p>
            <a:pPr marL="0" indent="0" algn="l">
              <a:buClr>
                <a:schemeClr val="dk1"/>
              </a:buClr>
              <a:buSzPts val="1100"/>
            </a:pPr>
            <a:endParaRPr lang="en-US" sz="1400" b="1" dirty="0"/>
          </a:p>
        </p:txBody>
      </p:sp>
      <p:sp>
        <p:nvSpPr>
          <p:cNvPr id="12" name="Google Shape;332;p49">
            <a:extLst>
              <a:ext uri="{FF2B5EF4-FFF2-40B4-BE49-F238E27FC236}">
                <a16:creationId xmlns:a16="http://schemas.microsoft.com/office/drawing/2014/main" id="{E9CA67F8-2405-6D33-6DED-98AEFCD5409E}"/>
              </a:ext>
            </a:extLst>
          </p:cNvPr>
          <p:cNvSpPr txBox="1">
            <a:spLocks/>
          </p:cNvSpPr>
          <p:nvPr/>
        </p:nvSpPr>
        <p:spPr>
          <a:xfrm>
            <a:off x="4893790" y="3560748"/>
            <a:ext cx="3979624" cy="10960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lgn="l">
              <a:buClr>
                <a:schemeClr val="dk1"/>
              </a:buClr>
              <a:buSzPts val="1100"/>
            </a:pPr>
            <a:r>
              <a:rPr lang="en-US" sz="1400" dirty="0"/>
              <a:t>Bayesian analyses formally (quantitatively) include prior knowledge, which is often discussed ONLY qualitatively in frequentist analyses</a:t>
            </a:r>
          </a:p>
          <a:p>
            <a:pPr marL="0" indent="0" algn="l">
              <a:buClr>
                <a:schemeClr val="dk1"/>
              </a:buClr>
              <a:buSzPts val="1100"/>
            </a:pPr>
            <a:endParaRPr lang="en-US" sz="1400" b="1" dirty="0"/>
          </a:p>
          <a:p>
            <a:pPr marL="0" indent="0" algn="l">
              <a:buClr>
                <a:schemeClr val="dk1"/>
              </a:buClr>
              <a:buSzPts val="1100"/>
            </a:pPr>
            <a:endParaRPr lang="en-US" sz="1400" b="1" dirty="0"/>
          </a:p>
        </p:txBody>
      </p:sp>
      <p:pic>
        <p:nvPicPr>
          <p:cNvPr id="13" name="Google Shape;1773;p113">
            <a:extLst>
              <a:ext uri="{FF2B5EF4-FFF2-40B4-BE49-F238E27FC236}">
                <a16:creationId xmlns:a16="http://schemas.microsoft.com/office/drawing/2014/main" id="{53CA1591-CDA2-8B60-F86A-B6EDFF5C2527}"/>
              </a:ext>
            </a:extLst>
          </p:cNvPr>
          <p:cNvPicPr preferRelativeResize="0"/>
          <p:nvPr/>
        </p:nvPicPr>
        <p:blipFill>
          <a:blip r:embed="rId4">
            <a:alphaModFix/>
          </a:blip>
          <a:stretch>
            <a:fillRect/>
          </a:stretch>
        </p:blipFill>
        <p:spPr>
          <a:xfrm rot="2184089" flipV="1">
            <a:off x="7289028" y="2839832"/>
            <a:ext cx="1114697" cy="796024"/>
          </a:xfrm>
          <a:prstGeom prst="rect">
            <a:avLst/>
          </a:prstGeom>
          <a:noFill/>
          <a:ln>
            <a:noFill/>
          </a:ln>
        </p:spPr>
      </p:pic>
    </p:spTree>
    <p:extLst>
      <p:ext uri="{BB962C8B-B14F-4D97-AF65-F5344CB8AC3E}">
        <p14:creationId xmlns:p14="http://schemas.microsoft.com/office/powerpoint/2010/main" val="2387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1000"/>
                                        <p:tgtEl>
                                          <p:spTgt spid="33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p:tgtEl>
                                          <p:spTgt spid="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p:tgtEl>
                                          <p:spTgt spid="1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Title 5">
            <a:extLst>
              <a:ext uri="{FF2B5EF4-FFF2-40B4-BE49-F238E27FC236}">
                <a16:creationId xmlns:a16="http://schemas.microsoft.com/office/drawing/2014/main" id="{C7678CFB-2F14-9D9C-A206-BDA248417BB0}"/>
              </a:ext>
            </a:extLst>
          </p:cNvPr>
          <p:cNvSpPr>
            <a:spLocks noGrp="1"/>
          </p:cNvSpPr>
          <p:nvPr>
            <p:ph type="title" idx="8"/>
          </p:nvPr>
        </p:nvSpPr>
        <p:spPr>
          <a:xfrm>
            <a:off x="532306" y="326737"/>
            <a:ext cx="3697862" cy="450930"/>
          </a:xfrm>
        </p:spPr>
        <p:txBody>
          <a:bodyPr/>
          <a:lstStyle/>
          <a:p>
            <a:r>
              <a:rPr lang="en-US" dirty="0"/>
              <a:t>Are Bayesian priors subjective?</a:t>
            </a:r>
          </a:p>
        </p:txBody>
      </p:sp>
      <p:sp>
        <p:nvSpPr>
          <p:cNvPr id="332" name="Google Shape;332;p49"/>
          <p:cNvSpPr txBox="1">
            <a:spLocks noGrp="1"/>
          </p:cNvSpPr>
          <p:nvPr>
            <p:ph type="subTitle" idx="3"/>
          </p:nvPr>
        </p:nvSpPr>
        <p:spPr>
          <a:xfrm>
            <a:off x="601280" y="1196992"/>
            <a:ext cx="3277694" cy="702994"/>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sz="1400" dirty="0">
                <a:solidFill>
                  <a:schemeClr val="tx1"/>
                </a:solidFill>
              </a:rPr>
              <a:t>No! </a:t>
            </a:r>
          </a:p>
          <a:p>
            <a:pPr marL="0" lvl="0" indent="0">
              <a:buClr>
                <a:schemeClr val="dk1"/>
              </a:buClr>
              <a:buSzPts val="1100"/>
            </a:pPr>
            <a:r>
              <a:rPr lang="en-US" sz="1400" dirty="0"/>
              <a:t>Ensuring that priors accurately represent existing knowledge and are not manipulated is essential for the credibility of Bayesian analyses. </a:t>
            </a:r>
          </a:p>
          <a:p>
            <a:pPr marL="0" lvl="0" indent="0">
              <a:buClr>
                <a:schemeClr val="dk1"/>
              </a:buClr>
              <a:buSzPts val="1100"/>
            </a:pPr>
            <a:endParaRPr lang="en-US" sz="1400" dirty="0"/>
          </a:p>
          <a:p>
            <a:pPr marL="0" lvl="0" indent="0">
              <a:buClr>
                <a:schemeClr val="dk1"/>
              </a:buClr>
              <a:buSzPts val="1100"/>
            </a:pPr>
            <a:endParaRPr lang="en-US" sz="1400" dirty="0"/>
          </a:p>
          <a:p>
            <a:pPr marL="0" lvl="0" indent="0">
              <a:buClr>
                <a:schemeClr val="dk1"/>
              </a:buClr>
              <a:buSzPts val="1100"/>
            </a:pPr>
            <a:endParaRPr lang="en-US" sz="1400" dirty="0"/>
          </a:p>
          <a:p>
            <a:pPr marL="0" lvl="0" indent="0">
              <a:buClr>
                <a:schemeClr val="dk1"/>
              </a:buClr>
              <a:buSzPts val="1100"/>
            </a:pPr>
            <a:r>
              <a:rPr lang="en-US" sz="1400" dirty="0"/>
              <a:t>Presenting results with both Bayesian and frequentist methods allows judgment on the influence of priors.</a:t>
            </a:r>
          </a:p>
          <a:p>
            <a:pPr marL="0" lvl="0" indent="0">
              <a:buClr>
                <a:schemeClr val="dk1"/>
              </a:buClr>
              <a:buSzPts val="1100"/>
            </a:pPr>
            <a:endParaRPr lang="en-US" sz="1400" dirty="0"/>
          </a:p>
          <a:p>
            <a:pPr marL="0" lvl="0" indent="0">
              <a:buClr>
                <a:schemeClr val="dk1"/>
              </a:buClr>
              <a:buSzPts val="1100"/>
            </a:pPr>
            <a:endParaRPr sz="1400" dirty="0"/>
          </a:p>
        </p:txBody>
      </p:sp>
      <p:sp>
        <p:nvSpPr>
          <p:cNvPr id="21" name="Google Shape;375;p53">
            <a:extLst>
              <a:ext uri="{FF2B5EF4-FFF2-40B4-BE49-F238E27FC236}">
                <a16:creationId xmlns:a16="http://schemas.microsoft.com/office/drawing/2014/main" id="{4EFF545A-12E0-991D-DF01-1B2037A4AF9A}"/>
              </a:ext>
            </a:extLst>
          </p:cNvPr>
          <p:cNvSpPr txBox="1">
            <a:spLocks/>
          </p:cNvSpPr>
          <p:nvPr/>
        </p:nvSpPr>
        <p:spPr>
          <a:xfrm>
            <a:off x="4840054" y="1472842"/>
            <a:ext cx="3845421" cy="31744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sz="1200" dirty="0">
                <a:solidFill>
                  <a:schemeClr val="tx1"/>
                </a:solidFill>
                <a:latin typeface="Roboto Mono" pitchFamily="49" charset="0"/>
                <a:ea typeface="Roboto Mono" pitchFamily="49" charset="0"/>
                <a:cs typeface="Roboto" panose="02000000000000000000" pitchFamily="2" charset="0"/>
              </a:rPr>
              <a:t>Each choice serves a different purpose</a:t>
            </a:r>
          </a:p>
        </p:txBody>
      </p:sp>
      <p:pic>
        <p:nvPicPr>
          <p:cNvPr id="4" name="Google Shape;1772;p113">
            <a:extLst>
              <a:ext uri="{FF2B5EF4-FFF2-40B4-BE49-F238E27FC236}">
                <a16:creationId xmlns:a16="http://schemas.microsoft.com/office/drawing/2014/main" id="{74978426-1387-2019-83ED-6F4B69B00826}"/>
              </a:ext>
            </a:extLst>
          </p:cNvPr>
          <p:cNvPicPr preferRelativeResize="0"/>
          <p:nvPr/>
        </p:nvPicPr>
        <p:blipFill>
          <a:blip r:embed="rId3">
            <a:alphaModFix/>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1560991" y="2999381"/>
            <a:ext cx="1358271" cy="244134"/>
          </a:xfrm>
          <a:prstGeom prst="rect">
            <a:avLst/>
          </a:prstGeom>
          <a:noFill/>
          <a:ln>
            <a:noFill/>
          </a:ln>
        </p:spPr>
      </p:pic>
      <p:sp>
        <p:nvSpPr>
          <p:cNvPr id="5" name="Title 5">
            <a:extLst>
              <a:ext uri="{FF2B5EF4-FFF2-40B4-BE49-F238E27FC236}">
                <a16:creationId xmlns:a16="http://schemas.microsoft.com/office/drawing/2014/main" id="{8F002980-B79B-39E1-D37B-F0C0DD60978C}"/>
              </a:ext>
            </a:extLst>
          </p:cNvPr>
          <p:cNvSpPr txBox="1">
            <a:spLocks/>
          </p:cNvSpPr>
          <p:nvPr/>
        </p:nvSpPr>
        <p:spPr>
          <a:xfrm>
            <a:off x="4913834" y="350793"/>
            <a:ext cx="3697862" cy="4509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a:t>There are several different types of priors</a:t>
            </a:r>
          </a:p>
        </p:txBody>
      </p:sp>
      <p:pic>
        <p:nvPicPr>
          <p:cNvPr id="7" name="Google Shape;1755;p112">
            <a:extLst>
              <a:ext uri="{FF2B5EF4-FFF2-40B4-BE49-F238E27FC236}">
                <a16:creationId xmlns:a16="http://schemas.microsoft.com/office/drawing/2014/main" id="{16CF9824-28EA-8B60-769E-F47E841931E6}"/>
              </a:ext>
            </a:extLst>
          </p:cNvPr>
          <p:cNvPicPr preferRelativeResize="0"/>
          <p:nvPr/>
        </p:nvPicPr>
        <p:blipFill>
          <a:blip r:embed="rId5">
            <a:alphaModFix amt="86000"/>
          </a:blip>
          <a:stretch>
            <a:fillRect/>
          </a:stretch>
        </p:blipFill>
        <p:spPr>
          <a:xfrm rot="-10799985">
            <a:off x="6005790" y="2026747"/>
            <a:ext cx="1168506" cy="837414"/>
          </a:xfrm>
          <a:prstGeom prst="rect">
            <a:avLst/>
          </a:prstGeom>
          <a:noFill/>
          <a:ln>
            <a:noFill/>
          </a:ln>
        </p:spPr>
      </p:pic>
      <p:pic>
        <p:nvPicPr>
          <p:cNvPr id="10" name="Google Shape;1756;p112">
            <a:extLst>
              <a:ext uri="{FF2B5EF4-FFF2-40B4-BE49-F238E27FC236}">
                <a16:creationId xmlns:a16="http://schemas.microsoft.com/office/drawing/2014/main" id="{EA8FA78D-A583-AFA1-6208-D1EFC618F431}"/>
              </a:ext>
            </a:extLst>
          </p:cNvPr>
          <p:cNvPicPr preferRelativeResize="0"/>
          <p:nvPr/>
        </p:nvPicPr>
        <p:blipFill>
          <a:blip r:embed="rId6">
            <a:alphaModFix amt="80000"/>
          </a:blip>
          <a:stretch>
            <a:fillRect/>
          </a:stretch>
        </p:blipFill>
        <p:spPr>
          <a:xfrm rot="16200000" flipH="1">
            <a:off x="6320302" y="3008480"/>
            <a:ext cx="539481" cy="250849"/>
          </a:xfrm>
          <a:prstGeom prst="rect">
            <a:avLst/>
          </a:prstGeom>
          <a:noFill/>
          <a:ln>
            <a:noFill/>
          </a:ln>
        </p:spPr>
      </p:pic>
      <p:pic>
        <p:nvPicPr>
          <p:cNvPr id="11" name="Google Shape;1756;p112">
            <a:extLst>
              <a:ext uri="{FF2B5EF4-FFF2-40B4-BE49-F238E27FC236}">
                <a16:creationId xmlns:a16="http://schemas.microsoft.com/office/drawing/2014/main" id="{B1993E55-BC47-F945-21AC-B0E069927B30}"/>
              </a:ext>
            </a:extLst>
          </p:cNvPr>
          <p:cNvPicPr preferRelativeResize="0"/>
          <p:nvPr/>
        </p:nvPicPr>
        <p:blipFill>
          <a:blip r:embed="rId6">
            <a:alphaModFix amt="80000"/>
          </a:blip>
          <a:stretch>
            <a:fillRect/>
          </a:stretch>
        </p:blipFill>
        <p:spPr>
          <a:xfrm rot="19589101" flipH="1">
            <a:off x="5594300" y="2725939"/>
            <a:ext cx="539481" cy="250849"/>
          </a:xfrm>
          <a:prstGeom prst="rect">
            <a:avLst/>
          </a:prstGeom>
          <a:noFill/>
          <a:ln>
            <a:noFill/>
          </a:ln>
        </p:spPr>
      </p:pic>
      <p:pic>
        <p:nvPicPr>
          <p:cNvPr id="12" name="Google Shape;1756;p112">
            <a:extLst>
              <a:ext uri="{FF2B5EF4-FFF2-40B4-BE49-F238E27FC236}">
                <a16:creationId xmlns:a16="http://schemas.microsoft.com/office/drawing/2014/main" id="{644FC397-D102-2D87-38BD-B49322D91273}"/>
              </a:ext>
            </a:extLst>
          </p:cNvPr>
          <p:cNvPicPr preferRelativeResize="0"/>
          <p:nvPr/>
        </p:nvPicPr>
        <p:blipFill>
          <a:blip r:embed="rId6">
            <a:alphaModFix amt="80000"/>
          </a:blip>
          <a:stretch>
            <a:fillRect/>
          </a:stretch>
        </p:blipFill>
        <p:spPr>
          <a:xfrm rot="12954241" flipH="1">
            <a:off x="7037046" y="2614179"/>
            <a:ext cx="539481" cy="250849"/>
          </a:xfrm>
          <a:prstGeom prst="rect">
            <a:avLst/>
          </a:prstGeom>
          <a:noFill/>
          <a:ln>
            <a:noFill/>
          </a:ln>
        </p:spPr>
      </p:pic>
      <p:sp>
        <p:nvSpPr>
          <p:cNvPr id="13" name="Google Shape;1760;p112">
            <a:extLst>
              <a:ext uri="{FF2B5EF4-FFF2-40B4-BE49-F238E27FC236}">
                <a16:creationId xmlns:a16="http://schemas.microsoft.com/office/drawing/2014/main" id="{C4768CEB-95AE-80A9-780E-C9537AB14985}"/>
              </a:ext>
            </a:extLst>
          </p:cNvPr>
          <p:cNvSpPr/>
          <p:nvPr/>
        </p:nvSpPr>
        <p:spPr>
          <a:xfrm>
            <a:off x="4697788" y="2886206"/>
            <a:ext cx="1308000" cy="4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accent5"/>
                </a:solidFill>
                <a:latin typeface="Concert One"/>
                <a:ea typeface="Concert One"/>
                <a:cs typeface="Concert One"/>
                <a:sym typeface="Concert One"/>
              </a:rPr>
              <a:t>Flat</a:t>
            </a:r>
          </a:p>
          <a:p>
            <a:pPr marL="0" lvl="0" indent="0" algn="ctr" rtl="0">
              <a:spcBef>
                <a:spcPts val="0"/>
              </a:spcBef>
              <a:spcAft>
                <a:spcPts val="0"/>
              </a:spcAft>
              <a:buNone/>
            </a:pPr>
            <a:r>
              <a:rPr lang="en" sz="1200" b="1" dirty="0">
                <a:solidFill>
                  <a:schemeClr val="accent5"/>
                </a:solidFill>
                <a:latin typeface="Concert One"/>
                <a:ea typeface="Concert One"/>
                <a:cs typeface="Concert One"/>
                <a:sym typeface="Concert One"/>
              </a:rPr>
              <a:t>(uninformative)</a:t>
            </a:r>
            <a:endParaRPr sz="1200" b="1" dirty="0">
              <a:solidFill>
                <a:schemeClr val="accent5"/>
              </a:solidFill>
              <a:latin typeface="Concert One"/>
              <a:ea typeface="Concert One"/>
              <a:cs typeface="Concert One"/>
              <a:sym typeface="Concert One"/>
            </a:endParaRPr>
          </a:p>
        </p:txBody>
      </p:sp>
      <p:sp>
        <p:nvSpPr>
          <p:cNvPr id="14" name="Google Shape;1760;p112">
            <a:extLst>
              <a:ext uri="{FF2B5EF4-FFF2-40B4-BE49-F238E27FC236}">
                <a16:creationId xmlns:a16="http://schemas.microsoft.com/office/drawing/2014/main" id="{51EC8D95-BEF8-C067-846D-4CE0308EE4E0}"/>
              </a:ext>
            </a:extLst>
          </p:cNvPr>
          <p:cNvSpPr/>
          <p:nvPr/>
        </p:nvSpPr>
        <p:spPr>
          <a:xfrm>
            <a:off x="5753346" y="3345249"/>
            <a:ext cx="1673391" cy="4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accent5"/>
                </a:solidFill>
                <a:latin typeface="Concert One"/>
                <a:ea typeface="Concert One"/>
                <a:cs typeface="Concert One"/>
                <a:sym typeface="Concert One"/>
              </a:rPr>
              <a:t>Informative</a:t>
            </a:r>
            <a:endParaRPr sz="1200" b="1" dirty="0">
              <a:solidFill>
                <a:schemeClr val="accent5"/>
              </a:solidFill>
              <a:latin typeface="Concert One"/>
              <a:ea typeface="Concert One"/>
              <a:cs typeface="Concert One"/>
              <a:sym typeface="Concert One"/>
            </a:endParaRPr>
          </a:p>
        </p:txBody>
      </p:sp>
      <p:sp>
        <p:nvSpPr>
          <p:cNvPr id="15" name="Google Shape;1760;p112">
            <a:extLst>
              <a:ext uri="{FF2B5EF4-FFF2-40B4-BE49-F238E27FC236}">
                <a16:creationId xmlns:a16="http://schemas.microsoft.com/office/drawing/2014/main" id="{2DA4F2A1-F63E-F750-E8AB-66ADADB2CE3A}"/>
              </a:ext>
            </a:extLst>
          </p:cNvPr>
          <p:cNvSpPr/>
          <p:nvPr/>
        </p:nvSpPr>
        <p:spPr>
          <a:xfrm>
            <a:off x="7125471" y="2708823"/>
            <a:ext cx="1673391" cy="42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dirty="0">
                <a:solidFill>
                  <a:schemeClr val="accent5"/>
                </a:solidFill>
                <a:latin typeface="Concert One"/>
                <a:ea typeface="Concert One"/>
                <a:cs typeface="Concert One"/>
                <a:sym typeface="Concert One"/>
              </a:rPr>
              <a:t>Weakly Informative</a:t>
            </a:r>
            <a:endParaRPr sz="1200" b="1" dirty="0">
              <a:solidFill>
                <a:schemeClr val="accent5"/>
              </a:solidFill>
              <a:latin typeface="Concert One"/>
              <a:ea typeface="Concert One"/>
              <a:cs typeface="Concert One"/>
              <a:sym typeface="Concert One"/>
            </a:endParaRPr>
          </a:p>
        </p:txBody>
      </p:sp>
      <p:sp>
        <p:nvSpPr>
          <p:cNvPr id="17" name="Google Shape;332;p49">
            <a:extLst>
              <a:ext uri="{FF2B5EF4-FFF2-40B4-BE49-F238E27FC236}">
                <a16:creationId xmlns:a16="http://schemas.microsoft.com/office/drawing/2014/main" id="{6EFCFE39-F808-33F4-2027-AA76D7DE0F68}"/>
              </a:ext>
            </a:extLst>
          </p:cNvPr>
          <p:cNvSpPr txBox="1">
            <a:spLocks/>
          </p:cNvSpPr>
          <p:nvPr/>
        </p:nvSpPr>
        <p:spPr>
          <a:xfrm>
            <a:off x="4647681" y="3833344"/>
            <a:ext cx="4230166" cy="70299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buClr>
                <a:schemeClr val="dk1"/>
              </a:buClr>
              <a:buSzPts val="1100"/>
            </a:pPr>
            <a:r>
              <a:rPr lang="en-US" sz="1200" dirty="0"/>
              <a:t>*Frequentist analysis can be seen as Bayesian analysis with a flat prior, which is usually unrealistic.</a:t>
            </a:r>
          </a:p>
          <a:p>
            <a:pPr marL="0" indent="0">
              <a:buClr>
                <a:schemeClr val="dk1"/>
              </a:buClr>
              <a:buSzPts val="1100"/>
            </a:pPr>
            <a:endParaRPr lang="en-US" sz="1400" dirty="0"/>
          </a:p>
          <a:p>
            <a:pPr marL="0" indent="0">
              <a:buClr>
                <a:schemeClr val="dk1"/>
              </a:buClr>
              <a:buSzPts val="1100"/>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1000"/>
                                        <p:tgtEl>
                                          <p:spTgt spid="33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000"/>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10" name="Google Shape;330;p49">
            <a:extLst>
              <a:ext uri="{FF2B5EF4-FFF2-40B4-BE49-F238E27FC236}">
                <a16:creationId xmlns:a16="http://schemas.microsoft.com/office/drawing/2014/main" id="{7BCDBF82-E53F-BD53-FE24-F4562A38009B}"/>
              </a:ext>
            </a:extLst>
          </p:cNvPr>
          <p:cNvSpPr txBox="1">
            <a:spLocks/>
          </p:cNvSpPr>
          <p:nvPr/>
        </p:nvSpPr>
        <p:spPr>
          <a:xfrm>
            <a:off x="4234112" y="1781640"/>
            <a:ext cx="1773540" cy="13700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solidFill>
                  <a:srgbClr val="FFFFFF"/>
                </a:solidFill>
              </a:rPr>
              <a:t>Predictions of inequalities in the early stages of the COVID-19 pandemic were based on knowledge of fundamental causes and social patterns.</a:t>
            </a:r>
          </a:p>
          <a:p>
            <a:pPr marL="0" indent="0"/>
            <a:endParaRPr lang="en-US" sz="1100" dirty="0">
              <a:solidFill>
                <a:srgbClr val="FFFFFF"/>
              </a:solidFill>
            </a:endParaRPr>
          </a:p>
        </p:txBody>
      </p:sp>
      <p:pic>
        <p:nvPicPr>
          <p:cNvPr id="5" name="Google Shape;1832;p111">
            <a:extLst>
              <a:ext uri="{FF2B5EF4-FFF2-40B4-BE49-F238E27FC236}">
                <a16:creationId xmlns:a16="http://schemas.microsoft.com/office/drawing/2014/main" id="{FA79DE84-A84F-E7E9-DE4E-D8853828688F}"/>
              </a:ext>
            </a:extLst>
          </p:cNvPr>
          <p:cNvPicPr preferRelativeResize="0"/>
          <p:nvPr/>
        </p:nvPicPr>
        <p:blipFill>
          <a:blip r:embed="rId3">
            <a:alphaModFix/>
          </a:blip>
          <a:stretch>
            <a:fillRect/>
          </a:stretch>
        </p:blipFill>
        <p:spPr>
          <a:xfrm>
            <a:off x="5335787" y="908190"/>
            <a:ext cx="1910319" cy="3327120"/>
          </a:xfrm>
          <a:prstGeom prst="rect">
            <a:avLst/>
          </a:prstGeom>
          <a:noFill/>
          <a:ln>
            <a:noFill/>
          </a:ln>
        </p:spPr>
      </p:pic>
      <p:pic>
        <p:nvPicPr>
          <p:cNvPr id="7" name="Google Shape;1796;p114">
            <a:extLst>
              <a:ext uri="{FF2B5EF4-FFF2-40B4-BE49-F238E27FC236}">
                <a16:creationId xmlns:a16="http://schemas.microsoft.com/office/drawing/2014/main" id="{CD1888F3-8DEE-9B0F-67FE-2F559A07E0ED}"/>
              </a:ext>
            </a:extLst>
          </p:cNvPr>
          <p:cNvPicPr preferRelativeResize="0"/>
          <p:nvPr/>
        </p:nvPicPr>
        <p:blipFill>
          <a:blip r:embed="rId4">
            <a:alphaModFix/>
          </a:blip>
          <a:stretch>
            <a:fillRect/>
          </a:stretch>
        </p:blipFill>
        <p:spPr>
          <a:xfrm>
            <a:off x="2119158" y="908190"/>
            <a:ext cx="1964368" cy="3327120"/>
          </a:xfrm>
          <a:prstGeom prst="rect">
            <a:avLst/>
          </a:prstGeom>
          <a:noFill/>
          <a:ln>
            <a:noFill/>
          </a:ln>
        </p:spPr>
      </p:pic>
      <p:pic>
        <p:nvPicPr>
          <p:cNvPr id="8" name="Google Shape;1826;p111">
            <a:extLst>
              <a:ext uri="{FF2B5EF4-FFF2-40B4-BE49-F238E27FC236}">
                <a16:creationId xmlns:a16="http://schemas.microsoft.com/office/drawing/2014/main" id="{C271F040-11EA-9B09-FE1C-29A230CA08FB}"/>
              </a:ext>
            </a:extLst>
          </p:cNvPr>
          <p:cNvPicPr preferRelativeResize="0"/>
          <p:nvPr/>
        </p:nvPicPr>
        <p:blipFill>
          <a:blip r:embed="rId5">
            <a:alphaModFix/>
            <a:duotone>
              <a:schemeClr val="accent6">
                <a:shade val="45000"/>
                <a:satMod val="135000"/>
              </a:schemeClr>
              <a:prstClr val="white"/>
            </a:duotone>
          </a:blip>
          <a:stretch>
            <a:fillRect/>
          </a:stretch>
        </p:blipFill>
        <p:spPr>
          <a:xfrm>
            <a:off x="3737682" y="908190"/>
            <a:ext cx="1944247" cy="3327120"/>
          </a:xfrm>
          <a:prstGeom prst="rect">
            <a:avLst/>
          </a:prstGeom>
          <a:noFill/>
          <a:ln>
            <a:noFill/>
          </a:ln>
        </p:spPr>
      </p:pic>
      <p:sp>
        <p:nvSpPr>
          <p:cNvPr id="12" name="Google Shape;330;p49">
            <a:extLst>
              <a:ext uri="{FF2B5EF4-FFF2-40B4-BE49-F238E27FC236}">
                <a16:creationId xmlns:a16="http://schemas.microsoft.com/office/drawing/2014/main" id="{72D5A5DB-13A9-7BCF-55A5-3374F0648431}"/>
              </a:ext>
            </a:extLst>
          </p:cNvPr>
          <p:cNvSpPr txBox="1">
            <a:spLocks/>
          </p:cNvSpPr>
          <p:nvPr/>
        </p:nvSpPr>
        <p:spPr>
          <a:xfrm>
            <a:off x="2297513" y="1550966"/>
            <a:ext cx="1535532" cy="598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solidFill>
                  <a:schemeClr val="tx1"/>
                </a:solidFill>
              </a:rPr>
              <a:t>Bayesian methods are particularly useful when there is a substantial body of evidence on an exposure-disease relationship or when data sparsity is an issue</a:t>
            </a:r>
          </a:p>
        </p:txBody>
      </p:sp>
      <p:sp>
        <p:nvSpPr>
          <p:cNvPr id="9" name="Google Shape;330;p49">
            <a:extLst>
              <a:ext uri="{FF2B5EF4-FFF2-40B4-BE49-F238E27FC236}">
                <a16:creationId xmlns:a16="http://schemas.microsoft.com/office/drawing/2014/main" id="{F92B4F58-25EB-C77F-7F34-7EFD3054C1C0}"/>
              </a:ext>
            </a:extLst>
          </p:cNvPr>
          <p:cNvSpPr txBox="1">
            <a:spLocks/>
          </p:cNvSpPr>
          <p:nvPr/>
        </p:nvSpPr>
        <p:spPr>
          <a:xfrm>
            <a:off x="3883430" y="1550930"/>
            <a:ext cx="1535532" cy="598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solidFill>
                  <a:schemeClr val="tx1"/>
                </a:solidFill>
              </a:rPr>
              <a:t>Teaching meta-analysis could serve as a stepping-stone to Bayesian methods, helping students better understand the integration of prior information</a:t>
            </a:r>
          </a:p>
        </p:txBody>
      </p:sp>
      <p:sp>
        <p:nvSpPr>
          <p:cNvPr id="11" name="Google Shape;330;p49">
            <a:extLst>
              <a:ext uri="{FF2B5EF4-FFF2-40B4-BE49-F238E27FC236}">
                <a16:creationId xmlns:a16="http://schemas.microsoft.com/office/drawing/2014/main" id="{18C8599B-3E21-BD35-3B75-DB4F11196DD3}"/>
              </a:ext>
            </a:extLst>
          </p:cNvPr>
          <p:cNvSpPr txBox="1">
            <a:spLocks/>
          </p:cNvSpPr>
          <p:nvPr/>
        </p:nvSpPr>
        <p:spPr>
          <a:xfrm>
            <a:off x="5489310" y="1550929"/>
            <a:ext cx="1535532" cy="59830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marL="0" indent="0"/>
            <a:r>
              <a:rPr lang="en-US" sz="1100" dirty="0">
                <a:solidFill>
                  <a:schemeClr val="tx1"/>
                </a:solidFill>
              </a:rPr>
              <a:t>Both Bayesian and frequentist approaches have their place in epidemiology, and the choice should depend on the specific research context.</a:t>
            </a:r>
          </a:p>
          <a:p>
            <a:pPr marL="0" indent="0"/>
            <a:endParaRPr lang="en-US" sz="1100" dirty="0">
              <a:solidFill>
                <a:schemeClr val="tx1"/>
              </a:solidFill>
            </a:endParaRPr>
          </a:p>
        </p:txBody>
      </p:sp>
      <p:pic>
        <p:nvPicPr>
          <p:cNvPr id="13" name="Google Shape;1790;p114">
            <a:extLst>
              <a:ext uri="{FF2B5EF4-FFF2-40B4-BE49-F238E27FC236}">
                <a16:creationId xmlns:a16="http://schemas.microsoft.com/office/drawing/2014/main" id="{EA0794BB-E58D-53EF-9446-8A1D2A36DE72}"/>
              </a:ext>
            </a:extLst>
          </p:cNvPr>
          <p:cNvPicPr preferRelativeResize="0"/>
          <p:nvPr/>
        </p:nvPicPr>
        <p:blipFill>
          <a:blip r:embed="rId6">
            <a:alphaModFix/>
            <a:extLst>
              <a:ext uri="{BEBA8EAE-BF5A-486C-A8C5-ECC9F3942E4B}">
                <a14:imgProps xmlns:a14="http://schemas.microsoft.com/office/drawing/2010/main">
                  <a14:imgLayer r:embed="rId7">
                    <a14:imgEffect>
                      <a14:saturation sat="0"/>
                    </a14:imgEffect>
                    <a14:imgEffect>
                      <a14:brightnessContrast bright="-40000" contrast="40000"/>
                    </a14:imgEffect>
                  </a14:imgLayer>
                </a14:imgProps>
              </a:ext>
            </a:extLst>
          </a:blip>
          <a:stretch>
            <a:fillRect/>
          </a:stretch>
        </p:blipFill>
        <p:spPr>
          <a:xfrm rot="19182582">
            <a:off x="2702765" y="1012545"/>
            <a:ext cx="518668" cy="534065"/>
          </a:xfrm>
          <a:prstGeom prst="rect">
            <a:avLst/>
          </a:prstGeom>
          <a:noFill/>
          <a:ln>
            <a:noFill/>
          </a:ln>
        </p:spPr>
      </p:pic>
      <p:pic>
        <p:nvPicPr>
          <p:cNvPr id="14" name="Google Shape;1790;p114">
            <a:extLst>
              <a:ext uri="{FF2B5EF4-FFF2-40B4-BE49-F238E27FC236}">
                <a16:creationId xmlns:a16="http://schemas.microsoft.com/office/drawing/2014/main" id="{26039AD2-D94C-9FB8-4D2B-C7020F5B6D33}"/>
              </a:ext>
            </a:extLst>
          </p:cNvPr>
          <p:cNvPicPr preferRelativeResize="0"/>
          <p:nvPr/>
        </p:nvPicPr>
        <p:blipFill>
          <a:blip r:embed="rId6">
            <a:alphaModFix/>
            <a:extLst>
              <a:ext uri="{BEBA8EAE-BF5A-486C-A8C5-ECC9F3942E4B}">
                <a14:imgProps xmlns:a14="http://schemas.microsoft.com/office/drawing/2010/main">
                  <a14:imgLayer r:embed="rId8">
                    <a14:imgEffect>
                      <a14:saturation sat="0"/>
                    </a14:imgEffect>
                    <a14:imgEffect>
                      <a14:brightnessContrast bright="-40000" contrast="40000"/>
                    </a14:imgEffect>
                  </a14:imgLayer>
                </a14:imgProps>
              </a:ext>
            </a:extLst>
          </a:blip>
          <a:stretch>
            <a:fillRect/>
          </a:stretch>
        </p:blipFill>
        <p:spPr>
          <a:xfrm rot="19182582">
            <a:off x="4386664" y="1012543"/>
            <a:ext cx="518668" cy="534065"/>
          </a:xfrm>
          <a:prstGeom prst="rect">
            <a:avLst/>
          </a:prstGeom>
          <a:noFill/>
          <a:ln>
            <a:noFill/>
          </a:ln>
        </p:spPr>
      </p:pic>
      <p:pic>
        <p:nvPicPr>
          <p:cNvPr id="15" name="Google Shape;1790;p114">
            <a:extLst>
              <a:ext uri="{FF2B5EF4-FFF2-40B4-BE49-F238E27FC236}">
                <a16:creationId xmlns:a16="http://schemas.microsoft.com/office/drawing/2014/main" id="{B9688849-3035-0662-F561-F8414057928A}"/>
              </a:ext>
            </a:extLst>
          </p:cNvPr>
          <p:cNvPicPr preferRelativeResize="0"/>
          <p:nvPr/>
        </p:nvPicPr>
        <p:blipFill>
          <a:blip r:embed="rId6">
            <a:alphaModFix/>
            <a:extLst>
              <a:ext uri="{BEBA8EAE-BF5A-486C-A8C5-ECC9F3942E4B}">
                <a14:imgProps xmlns:a14="http://schemas.microsoft.com/office/drawing/2010/main">
                  <a14:imgLayer r:embed="rId9">
                    <a14:imgEffect>
                      <a14:saturation sat="0"/>
                    </a14:imgEffect>
                    <a14:imgEffect>
                      <a14:brightnessContrast bright="-40000" contrast="40000"/>
                    </a14:imgEffect>
                  </a14:imgLayer>
                </a14:imgProps>
              </a:ext>
            </a:extLst>
          </a:blip>
          <a:stretch>
            <a:fillRect/>
          </a:stretch>
        </p:blipFill>
        <p:spPr>
          <a:xfrm rot="19182582">
            <a:off x="5997741" y="1012544"/>
            <a:ext cx="518668" cy="534065"/>
          </a:xfrm>
          <a:prstGeom prst="rect">
            <a:avLst/>
          </a:prstGeom>
          <a:noFill/>
          <a:ln>
            <a:noFill/>
          </a:ln>
        </p:spPr>
      </p:pic>
    </p:spTree>
    <p:extLst>
      <p:ext uri="{BB962C8B-B14F-4D97-AF65-F5344CB8AC3E}">
        <p14:creationId xmlns:p14="http://schemas.microsoft.com/office/powerpoint/2010/main" val="40700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p:tgtEl>
                                          <p:spTgt spid="10"/>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000"/>
                                        <p:tgtEl>
                                          <p:spTgt spid="12"/>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p:tgtEl>
                                          <p:spTgt spid="9"/>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2" name="Google Shape;928;p85">
            <a:extLst>
              <a:ext uri="{FF2B5EF4-FFF2-40B4-BE49-F238E27FC236}">
                <a16:creationId xmlns:a16="http://schemas.microsoft.com/office/drawing/2014/main" id="{98AC9C7C-BCFF-9586-FFA0-FE8483BE3DDE}"/>
              </a:ext>
            </a:extLst>
          </p:cNvPr>
          <p:cNvPicPr preferRelativeResize="0"/>
          <p:nvPr/>
        </p:nvPicPr>
        <p:blipFill>
          <a:blip r:embed="rId3">
            <a:alphaModFix/>
          </a:blip>
          <a:stretch>
            <a:fillRect/>
          </a:stretch>
        </p:blipFill>
        <p:spPr>
          <a:xfrm>
            <a:off x="2065458" y="500249"/>
            <a:ext cx="5191020" cy="3452013"/>
          </a:xfrm>
          <a:prstGeom prst="rect">
            <a:avLst/>
          </a:prstGeom>
          <a:noFill/>
          <a:ln>
            <a:noFill/>
          </a:ln>
        </p:spPr>
      </p:pic>
      <p:sp>
        <p:nvSpPr>
          <p:cNvPr id="3" name="Google Shape;945;p85">
            <a:extLst>
              <a:ext uri="{FF2B5EF4-FFF2-40B4-BE49-F238E27FC236}">
                <a16:creationId xmlns:a16="http://schemas.microsoft.com/office/drawing/2014/main" id="{F2579C49-EDEF-52D1-B894-6764F27AA290}"/>
              </a:ext>
            </a:extLst>
          </p:cNvPr>
          <p:cNvSpPr/>
          <p:nvPr/>
        </p:nvSpPr>
        <p:spPr>
          <a:xfrm rot="1079268">
            <a:off x="4022065" y="433208"/>
            <a:ext cx="1122805" cy="636562"/>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3"/>
          <p:cNvSpPr txBox="1">
            <a:spLocks noGrp="1"/>
          </p:cNvSpPr>
          <p:nvPr>
            <p:ph type="title"/>
          </p:nvPr>
        </p:nvSpPr>
        <p:spPr>
          <a:xfrm rot="10800000" flipV="1">
            <a:off x="2756667" y="1452437"/>
            <a:ext cx="4168581" cy="10276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t>Bayesian approximation methods, like those proposed by Sander Greenland, are similar to meta-analysis, and provide intuitive and computationally simple ways to combine prior information with data.</a:t>
            </a:r>
            <a:br>
              <a:rPr lang="en-US" sz="1100" dirty="0"/>
            </a:br>
            <a:br>
              <a:rPr lang="en-US" sz="1100" dirty="0"/>
            </a:br>
            <a:r>
              <a:rPr lang="en-US" sz="1100" dirty="0"/>
              <a:t>Probabilistic bias analysis and Bayesian analysis both quantitatively integrate prior knowledge into current analysis</a:t>
            </a:r>
            <a:br>
              <a:rPr lang="en-US" sz="1100" dirty="0"/>
            </a:br>
            <a:endParaRPr lang="en-US" sz="1100" dirty="0"/>
          </a:p>
        </p:txBody>
      </p:sp>
      <p:pic>
        <p:nvPicPr>
          <p:cNvPr id="5" name="Google Shape;932;p85">
            <a:extLst>
              <a:ext uri="{FF2B5EF4-FFF2-40B4-BE49-F238E27FC236}">
                <a16:creationId xmlns:a16="http://schemas.microsoft.com/office/drawing/2014/main" id="{BB1603F8-6032-5386-2ADB-F2BD3CB05FE5}"/>
              </a:ext>
            </a:extLst>
          </p:cNvPr>
          <p:cNvPicPr preferRelativeResize="0"/>
          <p:nvPr/>
        </p:nvPicPr>
        <p:blipFill>
          <a:blip r:embed="rId4">
            <a:alphaModFix/>
            <a:duotone>
              <a:schemeClr val="accent5">
                <a:shade val="45000"/>
                <a:satMod val="135000"/>
              </a:schemeClr>
              <a:prstClr val="white"/>
            </a:duotone>
          </a:blip>
          <a:stretch>
            <a:fillRect/>
          </a:stretch>
        </p:blipFill>
        <p:spPr>
          <a:xfrm>
            <a:off x="1689082" y="1327034"/>
            <a:ext cx="1158392" cy="764097"/>
          </a:xfrm>
          <a:prstGeom prst="rect">
            <a:avLst/>
          </a:prstGeom>
          <a:noFill/>
          <a:ln>
            <a:noFill/>
          </a:ln>
        </p:spPr>
      </p:pic>
      <p:pic>
        <p:nvPicPr>
          <p:cNvPr id="6" name="Google Shape;932;p85">
            <a:extLst>
              <a:ext uri="{FF2B5EF4-FFF2-40B4-BE49-F238E27FC236}">
                <a16:creationId xmlns:a16="http://schemas.microsoft.com/office/drawing/2014/main" id="{FCD12275-5D5D-EA9C-BACE-309ABE4C0DF1}"/>
              </a:ext>
            </a:extLst>
          </p:cNvPr>
          <p:cNvPicPr preferRelativeResize="0"/>
          <p:nvPr/>
        </p:nvPicPr>
        <p:blipFill>
          <a:blip r:embed="rId4">
            <a:alphaModFix/>
            <a:duotone>
              <a:schemeClr val="accent5">
                <a:shade val="45000"/>
                <a:satMod val="135000"/>
              </a:schemeClr>
              <a:prstClr val="white"/>
            </a:duotone>
          </a:blip>
          <a:stretch>
            <a:fillRect/>
          </a:stretch>
        </p:blipFill>
        <p:spPr>
          <a:xfrm>
            <a:off x="1689082" y="2371107"/>
            <a:ext cx="1158392" cy="764097"/>
          </a:xfrm>
          <a:prstGeom prst="rect">
            <a:avLst/>
          </a:prstGeom>
          <a:noFill/>
          <a:ln>
            <a:noFill/>
          </a:ln>
        </p:spPr>
      </p:pic>
      <p:sp>
        <p:nvSpPr>
          <p:cNvPr id="7" name="Google Shape;375;p53">
            <a:extLst>
              <a:ext uri="{FF2B5EF4-FFF2-40B4-BE49-F238E27FC236}">
                <a16:creationId xmlns:a16="http://schemas.microsoft.com/office/drawing/2014/main" id="{EF46A37D-FF46-91DB-78E3-2677716A8867}"/>
              </a:ext>
            </a:extLst>
          </p:cNvPr>
          <p:cNvSpPr txBox="1">
            <a:spLocks/>
          </p:cNvSpPr>
          <p:nvPr/>
        </p:nvSpPr>
        <p:spPr>
          <a:xfrm rot="10800000" flipV="1">
            <a:off x="4265214" y="3790352"/>
            <a:ext cx="4168581" cy="10276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1600"/>
              <a:buFont typeface="Anonymous Pro"/>
              <a:buNone/>
              <a:defRPr sz="1600" b="0" i="0" u="none" strike="noStrike" cap="none">
                <a:solidFill>
                  <a:schemeClr val="dk2"/>
                </a:solidFill>
                <a:latin typeface="Roboto Mono Medium"/>
                <a:ea typeface="Roboto Mono Medium"/>
                <a:cs typeface="Roboto Mono Medium"/>
                <a:sym typeface="Roboto Mono Medium"/>
              </a:defRPr>
            </a:lvl1pPr>
            <a:lvl2pPr marR="0" lvl="1"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2000"/>
              <a:buFont typeface="Arial"/>
              <a:buNone/>
              <a:defRPr sz="2000" b="1" i="0" u="none" strike="noStrike" cap="none">
                <a:solidFill>
                  <a:schemeClr val="accent2"/>
                </a:solidFill>
                <a:latin typeface="Arial"/>
                <a:ea typeface="Arial"/>
                <a:cs typeface="Arial"/>
                <a:sym typeface="Arial"/>
              </a:defRPr>
            </a:lvl9pPr>
          </a:lstStyle>
          <a:p>
            <a:r>
              <a:rPr lang="en-US" sz="1100" dirty="0"/>
              <a:t>The National Institutes of Health (NIH) encourages integrating existing knowledge into research proposals, aligning with Bayesian principles.</a:t>
            </a:r>
          </a:p>
          <a:p>
            <a:endParaRPr lang="en-US" sz="1100" dirty="0"/>
          </a:p>
        </p:txBody>
      </p:sp>
      <p:pic>
        <p:nvPicPr>
          <p:cNvPr id="8" name="Google Shape;1793;p114">
            <a:extLst>
              <a:ext uri="{FF2B5EF4-FFF2-40B4-BE49-F238E27FC236}">
                <a16:creationId xmlns:a16="http://schemas.microsoft.com/office/drawing/2014/main" id="{75A4D810-91B6-66A2-124C-775200F2FEC5}"/>
              </a:ext>
            </a:extLst>
          </p:cNvPr>
          <p:cNvPicPr preferRelativeResize="0"/>
          <p:nvPr/>
        </p:nvPicPr>
        <p:blipFill>
          <a:blip r:embed="rId5">
            <a:alphaModFix/>
          </a:blip>
          <a:stretch>
            <a:fillRect/>
          </a:stretch>
        </p:blipFill>
        <p:spPr>
          <a:xfrm>
            <a:off x="7542739" y="2624451"/>
            <a:ext cx="800725" cy="1165901"/>
          </a:xfrm>
          <a:prstGeom prst="rect">
            <a:avLst/>
          </a:prstGeom>
          <a:noFill/>
          <a:ln>
            <a:noFill/>
          </a:ln>
        </p:spPr>
      </p:pic>
    </p:spTree>
    <p:extLst>
      <p:ext uri="{BB962C8B-B14F-4D97-AF65-F5344CB8AC3E}">
        <p14:creationId xmlns:p14="http://schemas.microsoft.com/office/powerpoint/2010/main" val="3943646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1343479" y="564449"/>
            <a:ext cx="6910541"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sz="1100" dirty="0"/>
            </a:br>
            <a:br>
              <a:rPr lang="en-US" sz="1100" dirty="0"/>
            </a:br>
            <a:r>
              <a:rPr lang="en-US" sz="1100" dirty="0" err="1"/>
              <a:t>MacLehose</a:t>
            </a:r>
            <a:r>
              <a:rPr lang="en-US" sz="1100" dirty="0"/>
              <a:t>, R.F., </a:t>
            </a:r>
            <a:r>
              <a:rPr lang="en-US" sz="1100" dirty="0" err="1"/>
              <a:t>Hamra</a:t>
            </a:r>
            <a:r>
              <a:rPr lang="en-US" sz="1100" dirty="0"/>
              <a:t>, G.B. Applications of Bayesian Methods to Epidemiologic Research. </a:t>
            </a:r>
            <a:r>
              <a:rPr lang="en-US" sz="1100" dirty="0" err="1"/>
              <a:t>Curr</a:t>
            </a:r>
            <a:r>
              <a:rPr lang="en-US" sz="1100" dirty="0"/>
              <a:t> Epidemiol Rep 1, 103–109 (2014). https://</a:t>
            </a:r>
            <a:r>
              <a:rPr lang="en-US" sz="1100" dirty="0" err="1"/>
              <a:t>doi.org</a:t>
            </a:r>
            <a:r>
              <a:rPr lang="en-US" sz="1100" dirty="0"/>
              <a:t>/10.1007/s40471-014-0019-z</a:t>
            </a:r>
            <a:br>
              <a:rPr lang="en-US" sz="1100" dirty="0"/>
            </a:br>
            <a:br>
              <a:rPr lang="en-US" sz="1100" dirty="0"/>
            </a:br>
            <a:br>
              <a:rPr lang="en-US" sz="1100" dirty="0"/>
            </a:br>
            <a:r>
              <a:rPr lang="en-US" sz="1100" dirty="0" err="1"/>
              <a:t>Hamra</a:t>
            </a:r>
            <a:r>
              <a:rPr lang="en-US" sz="1100" dirty="0"/>
              <a:t> GB, </a:t>
            </a:r>
            <a:r>
              <a:rPr lang="en-US" sz="1100" dirty="0" err="1"/>
              <a:t>MacLehose</a:t>
            </a:r>
            <a:r>
              <a:rPr lang="en-US" sz="1100" dirty="0"/>
              <a:t> RF, Cole SR. Sensitivity analyses for sparse-data problems-using weakly informative </a:t>
            </a:r>
            <a:r>
              <a:rPr lang="en-US" sz="1100" dirty="0" err="1"/>
              <a:t>bayesian</a:t>
            </a:r>
            <a:r>
              <a:rPr lang="en-US" sz="1100" dirty="0"/>
              <a:t> priors. Epidemiology. 2013;24(2):233-239. https://doi:10.1097/EDE.0b013e318280db1d</a:t>
            </a:r>
            <a:br>
              <a:rPr lang="en-US" sz="1100" dirty="0"/>
            </a:br>
            <a:br>
              <a:rPr lang="en-US" sz="1100" dirty="0"/>
            </a:br>
            <a:br>
              <a:rPr lang="en-US" sz="1100" dirty="0"/>
            </a:br>
            <a:r>
              <a:rPr lang="en-US" sz="1100" dirty="0"/>
              <a:t>Websites with links to Dr. </a:t>
            </a:r>
            <a:r>
              <a:rPr lang="en-US" sz="1100" dirty="0" err="1"/>
              <a:t>Hamra’s</a:t>
            </a:r>
            <a:r>
              <a:rPr lang="en-US" sz="1100" dirty="0"/>
              <a:t> publications and presentations/tutorials: https://</a:t>
            </a:r>
            <a:r>
              <a:rPr lang="en-US" sz="1100" dirty="0" err="1"/>
              <a:t>ghassan-hamra.squarespace.com</a:t>
            </a:r>
            <a:r>
              <a:rPr lang="en-US" sz="1100" dirty="0"/>
              <a:t>/publications</a:t>
            </a:r>
            <a:br>
              <a:rPr lang="en-US" sz="1100" dirty="0"/>
            </a:br>
            <a:br>
              <a:rPr lang="en-US" sz="1100" dirty="0"/>
            </a:br>
            <a:br>
              <a:rPr lang="en-US" sz="1100" dirty="0"/>
            </a:br>
            <a:r>
              <a:rPr lang="en-US" sz="1100" dirty="0" err="1"/>
              <a:t>MacLehose</a:t>
            </a:r>
            <a:r>
              <a:rPr lang="en-US" sz="1100" dirty="0"/>
              <a:t> RF, Gustafson P. Is probabilistic bias analysis approximately Bayesian?. Epidemiology. 2012;23(1):151-158. doi:10.1097/EDE.0b013e31823b539c</a:t>
            </a:r>
            <a:br>
              <a:rPr lang="en-US" sz="1100" dirty="0"/>
            </a:br>
            <a:br>
              <a:rPr lang="en-US" sz="1100" dirty="0"/>
            </a:br>
            <a:br>
              <a:rPr lang="en-US" sz="1100" dirty="0"/>
            </a:br>
            <a:br>
              <a:rPr lang="en-US" sz="1100" dirty="0"/>
            </a:br>
            <a:endParaRPr lang="en-US" sz="1100" dirty="0"/>
          </a:p>
        </p:txBody>
      </p:sp>
      <p:sp>
        <p:nvSpPr>
          <p:cNvPr id="376" name="Google Shape;376;p53"/>
          <p:cNvSpPr txBox="1">
            <a:spLocks noGrp="1"/>
          </p:cNvSpPr>
          <p:nvPr>
            <p:ph type="subTitle" idx="1"/>
          </p:nvPr>
        </p:nvSpPr>
        <p:spPr>
          <a:xfrm>
            <a:off x="1343479" y="266120"/>
            <a:ext cx="6363720"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 discussed in this episode:</a:t>
            </a:r>
            <a:endParaRPr dirty="0"/>
          </a:p>
        </p:txBody>
      </p:sp>
    </p:spTree>
    <p:extLst>
      <p:ext uri="{BB962C8B-B14F-4D97-AF65-F5344CB8AC3E}">
        <p14:creationId xmlns:p14="http://schemas.microsoft.com/office/powerpoint/2010/main" val="89676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3"/>
          <p:cNvSpPr txBox="1">
            <a:spLocks noGrp="1"/>
          </p:cNvSpPr>
          <p:nvPr>
            <p:ph type="title"/>
          </p:nvPr>
        </p:nvSpPr>
        <p:spPr>
          <a:xfrm>
            <a:off x="1436801" y="82481"/>
            <a:ext cx="6910541"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sz="1100" dirty="0"/>
            </a:br>
            <a:br>
              <a:rPr lang="en-US" sz="1100" dirty="0"/>
            </a:br>
            <a:br>
              <a:rPr lang="en-US" sz="1100" dirty="0"/>
            </a:br>
            <a:br>
              <a:rPr lang="en-US" sz="1100" dirty="0"/>
            </a:br>
            <a:br>
              <a:rPr lang="en-US" sz="1100" dirty="0"/>
            </a:br>
            <a:r>
              <a:rPr lang="en-US" sz="1100" b="1" dirty="0"/>
              <a:t>Series of articles by Sander Greenland on Bayesian methods: </a:t>
            </a:r>
            <a:br>
              <a:rPr lang="en-US" sz="1100" dirty="0"/>
            </a:br>
            <a:br>
              <a:rPr lang="en-US" sz="1100" dirty="0"/>
            </a:br>
            <a:br>
              <a:rPr lang="en-US" sz="1100" dirty="0"/>
            </a:br>
            <a:r>
              <a:rPr lang="en-US" sz="1100" dirty="0"/>
              <a:t>1. Sander Greenland, Bayesian perspectives for epidemiological research: I. Foundations and basic methods, International Journal of Epidemiology, Volume 35, Issue 3, June 2006, Pages 765–775, https://</a:t>
            </a:r>
            <a:r>
              <a:rPr lang="en-US" sz="1100" dirty="0" err="1"/>
              <a:t>doi.org</a:t>
            </a:r>
            <a:r>
              <a:rPr lang="en-US" sz="1100" dirty="0"/>
              <a:t>/10.1093/</a:t>
            </a:r>
            <a:r>
              <a:rPr lang="en-US" sz="1100" dirty="0" err="1"/>
              <a:t>ije</a:t>
            </a:r>
            <a:r>
              <a:rPr lang="en-US" sz="1100" dirty="0"/>
              <a:t>/dyi312</a:t>
            </a:r>
            <a:br>
              <a:rPr lang="en-US" sz="1100" dirty="0"/>
            </a:br>
            <a:br>
              <a:rPr lang="en-US" sz="1100" dirty="0"/>
            </a:br>
            <a:r>
              <a:rPr lang="en-US" sz="1100" dirty="0"/>
              <a:t>2. Sander Greenland, Bayesian perspectives for epidemiological research. II. Regression analysis, International Journal of Epidemiology, Volume 36, Issue 1, February 2007, Pages 195–202, https://</a:t>
            </a:r>
            <a:r>
              <a:rPr lang="en-US" sz="1100" dirty="0" err="1"/>
              <a:t>doi.org</a:t>
            </a:r>
            <a:r>
              <a:rPr lang="en-US" sz="1100" dirty="0"/>
              <a:t>/10.1093/</a:t>
            </a:r>
            <a:r>
              <a:rPr lang="en-US" sz="1100" dirty="0" err="1"/>
              <a:t>ije</a:t>
            </a:r>
            <a:r>
              <a:rPr lang="en-US" sz="1100" dirty="0"/>
              <a:t>/dyl289</a:t>
            </a:r>
            <a:br>
              <a:rPr lang="en-US" sz="1100" dirty="0"/>
            </a:br>
            <a:br>
              <a:rPr lang="en-US" sz="1100" dirty="0"/>
            </a:br>
            <a:r>
              <a:rPr lang="en-US" sz="1100" dirty="0"/>
              <a:t>3. Sander Greenland, Bayesian perspectives for epidemiologic research: III. Bias analysis via missing-data methods, International Journal of Epidemiology, Volume 38, Issue 6, December 2009, Pages 1662–1673, https://</a:t>
            </a:r>
            <a:r>
              <a:rPr lang="en-US" sz="1100" dirty="0" err="1"/>
              <a:t>doi.org</a:t>
            </a:r>
            <a:r>
              <a:rPr lang="en-US" sz="1100" dirty="0"/>
              <a:t>/10.1093/</a:t>
            </a:r>
            <a:r>
              <a:rPr lang="en-US" sz="1100" dirty="0" err="1"/>
              <a:t>ije</a:t>
            </a:r>
            <a:r>
              <a:rPr lang="en-US" sz="1100" dirty="0"/>
              <a:t>/dyp278</a:t>
            </a:r>
            <a:br>
              <a:rPr lang="en-US" sz="1100" dirty="0"/>
            </a:br>
            <a:br>
              <a:rPr lang="en-US" sz="1100" dirty="0"/>
            </a:br>
            <a:br>
              <a:rPr lang="en-US" sz="1100" dirty="0"/>
            </a:br>
            <a:endParaRPr lang="en-US" sz="1100" dirty="0"/>
          </a:p>
        </p:txBody>
      </p:sp>
      <p:sp>
        <p:nvSpPr>
          <p:cNvPr id="376" name="Google Shape;376;p53"/>
          <p:cNvSpPr txBox="1">
            <a:spLocks noGrp="1"/>
          </p:cNvSpPr>
          <p:nvPr>
            <p:ph type="subTitle" idx="1"/>
          </p:nvPr>
        </p:nvSpPr>
        <p:spPr>
          <a:xfrm>
            <a:off x="1343479" y="266120"/>
            <a:ext cx="6363720" cy="48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References discussed in this episode:</a:t>
            </a:r>
            <a:endParaRPr dirty="0"/>
          </a:p>
        </p:txBody>
      </p:sp>
    </p:spTree>
    <p:extLst>
      <p:ext uri="{BB962C8B-B14F-4D97-AF65-F5344CB8AC3E}">
        <p14:creationId xmlns:p14="http://schemas.microsoft.com/office/powerpoint/2010/main" val="41111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1000"/>
                                        <p:tgtEl>
                                          <p:spTgt spid="3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3286"/>
      </a:lt1>
      <a:dk2>
        <a:srgbClr val="595959"/>
      </a:dk2>
      <a:lt2>
        <a:srgbClr val="8CB2D6"/>
      </a:lt2>
      <a:accent1>
        <a:srgbClr val="F13286"/>
      </a:accent1>
      <a:accent2>
        <a:srgbClr val="C76D03"/>
      </a:accent2>
      <a:accent3>
        <a:srgbClr val="F13286"/>
      </a:accent3>
      <a:accent4>
        <a:srgbClr val="F58435"/>
      </a:accent4>
      <a:accent5>
        <a:srgbClr val="6488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8aac226-2f03-4b4d-9037-b46d56c55210}" enabled="0" method="" siteId="{78aac226-2f03-4b4d-9037-b46d56c55210}" removed="1"/>
</clbl:labelList>
</file>

<file path=docProps/app.xml><?xml version="1.0" encoding="utf-8"?>
<Properties xmlns="http://schemas.openxmlformats.org/officeDocument/2006/extended-properties" xmlns:vt="http://schemas.openxmlformats.org/officeDocument/2006/docPropsVTypes">
  <TotalTime>1878</TotalTime>
  <Words>825</Words>
  <Application>Microsoft Macintosh PowerPoint</Application>
  <PresentationFormat>On-screen Show (16:9)</PresentationFormat>
  <Paragraphs>53</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Concert One</vt:lpstr>
      <vt:lpstr>Coming Soon</vt:lpstr>
      <vt:lpstr>Arial</vt:lpstr>
      <vt:lpstr>Roboto Mono</vt:lpstr>
      <vt:lpstr>Roboto Mono Medium</vt:lpstr>
      <vt:lpstr>Anonymous Pro</vt:lpstr>
      <vt:lpstr>Notebook Lesson by Slidesgo</vt:lpstr>
      <vt:lpstr>SERious  Summaries</vt:lpstr>
      <vt:lpstr>The bread and butter of Bayes with  Dr. Ghassan Hamra</vt:lpstr>
      <vt:lpstr>S1 E7</vt:lpstr>
      <vt:lpstr>Bayesian analysis</vt:lpstr>
      <vt:lpstr>Are Bayesian priors subjective?</vt:lpstr>
      <vt:lpstr>PowerPoint Presentation</vt:lpstr>
      <vt:lpstr>Bayesian approximation methods, like those proposed by Sander Greenland, are similar to meta-analysis, and provide intuitive and computationally simple ways to combine prior information with data.  Probabilistic bias analysis and Bayesian analysis both quantitatively integrate prior knowledge into current analysis </vt:lpstr>
      <vt:lpstr>  MacLehose, R.F., Hamra, G.B. Applications of Bayesian Methods to Epidemiologic Research. Curr Epidemiol Rep 1, 103–109 (2014). https://doi.org/10.1007/s40471-014-0019-z   Hamra GB, MacLehose RF, Cole SR. Sensitivity analyses for sparse-data problems-using weakly informative bayesian priors. Epidemiology. 2013;24(2):233-239. https://doi:10.1097/EDE.0b013e318280db1d   Websites with links to Dr. Hamra’s publications and presentations/tutorials: https://ghassan-hamra.squarespace.com/publications   MacLehose RF, Gustafson P. Is probabilistic bias analysis approximately Bayesian?. Epidemiology. 2012;23(1):151-158. doi:10.1097/EDE.0b013e31823b539c    </vt:lpstr>
      <vt:lpstr>     Series of articles by Sander Greenland on Bayesian methods:    1. Sander Greenland, Bayesian perspectives for epidemiological research: I. Foundations and basic methods, International Journal of Epidemiology, Volume 35, Issue 3, June 2006, Pages 765–775, https://doi.org/10.1093/ije/dyi312  2. Sander Greenland, Bayesian perspectives for epidemiological research. II. Regression analysis, International Journal of Epidemiology, Volume 36, Issue 1, February 2007, Pages 195–202, https://doi.org/10.1093/ije/dyl289  3. Sander Greenland, Bayesian perspectives for epidemiologic research: III. Bias analysis via missing-data methods, International Journal of Epidemiology, Volume 38, Issue 6, December 2009, Pages 1662–1673, https://doi.org/10.1093/ije/dyp278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SERious  Summaries</dc:title>
  <cp:lastModifiedBy>Hailey Banack</cp:lastModifiedBy>
  <cp:revision>2</cp:revision>
  <dcterms:modified xsi:type="dcterms:W3CDTF">2024-12-12T20:48:22Z</dcterms:modified>
</cp:coreProperties>
</file>