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2" r:id="rId1"/>
  </p:sldMasterIdLst>
  <p:notesMasterIdLst>
    <p:notesMasterId r:id="rId11"/>
  </p:notesMasterIdLst>
  <p:sldIdLst>
    <p:sldId id="256" r:id="rId2"/>
    <p:sldId id="261" r:id="rId3"/>
    <p:sldId id="259" r:id="rId4"/>
    <p:sldId id="323" r:id="rId5"/>
    <p:sldId id="320" r:id="rId6"/>
    <p:sldId id="324" r:id="rId7"/>
    <p:sldId id="321" r:id="rId8"/>
    <p:sldId id="322" r:id="rId9"/>
    <p:sldId id="276" r:id="rId10"/>
  </p:sldIdLst>
  <p:sldSz cx="9144000" cy="5143500" type="screen16x9"/>
  <p:notesSz cx="6858000" cy="9144000"/>
  <p:embeddedFontLst>
    <p:embeddedFont>
      <p:font typeface="Anonymous Pro" panose="02060609030202000504" pitchFamily="49" charset="0"/>
      <p:regular r:id="rId12"/>
      <p:bold r:id="rId13"/>
      <p:italic r:id="rId14"/>
      <p:boldItalic r:id="rId15"/>
    </p:embeddedFont>
    <p:embeddedFont>
      <p:font typeface="Coming Soon" panose="02000000000000000000" pitchFamily="2" charset="0"/>
      <p:regular r:id="rId16"/>
    </p:embeddedFont>
    <p:embeddedFont>
      <p:font typeface="Concert One" pitchFamily="2" charset="77"/>
      <p:regular r:id="rId17"/>
    </p:embeddedFont>
    <p:embeddedFont>
      <p:font typeface="Roboto Mono" pitchFamily="49" charset="0"/>
      <p:regular r:id="rId18"/>
      <p:bold r:id="rId19"/>
      <p:italic r:id="rId20"/>
      <p:boldItalic r:id="rId21"/>
    </p:embeddedFont>
    <p:embeddedFont>
      <p:font typeface="Roboto Mono Medium" panose="020F0502020204030204" pitchFamily="3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906163-3371-CA4C-8415-1E6E850D42AC}" v="398" dt="2024-12-12T20:48:29.569"/>
  </p1510:revLst>
</p1510:revInfo>
</file>

<file path=ppt/tableStyles.xml><?xml version="1.0" encoding="utf-8"?>
<a:tblStyleLst xmlns:a="http://schemas.openxmlformats.org/drawingml/2006/main" def="{3816D550-F08F-4480-9878-08D45FC6B3E0}">
  <a:tblStyle styleId="{3816D550-F08F-4480-9878-08D45FC6B3E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378"/>
    <p:restoredTop sz="94744"/>
  </p:normalViewPr>
  <p:slideViewPr>
    <p:cSldViewPr snapToGrid="0">
      <p:cViewPr varScale="1">
        <p:scale>
          <a:sx n="129" d="100"/>
          <a:sy n="129" d="100"/>
        </p:scale>
        <p:origin x="216" y="49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8.fntdata"/><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iley Banack" userId="df58c6bd-3e89-4835-b83d-a52c76bdafc9" providerId="ADAL" clId="{D977A145-9998-4443-9865-461E40453E1D}"/>
    <pc:docChg chg="undo custSel addSld delSld modSld sldOrd">
      <pc:chgData name="Hailey Banack" userId="df58c6bd-3e89-4835-b83d-a52c76bdafc9" providerId="ADAL" clId="{D977A145-9998-4443-9865-461E40453E1D}" dt="2024-10-24T19:10:23.149" v="1159" actId="20577"/>
      <pc:docMkLst>
        <pc:docMk/>
      </pc:docMkLst>
      <pc:sldChg chg="modSp mod">
        <pc:chgData name="Hailey Banack" userId="df58c6bd-3e89-4835-b83d-a52c76bdafc9" providerId="ADAL" clId="{D977A145-9998-4443-9865-461E40453E1D}" dt="2024-10-24T18:17:56.806" v="18" actId="20577"/>
        <pc:sldMkLst>
          <pc:docMk/>
          <pc:sldMk cId="0" sldId="256"/>
        </pc:sldMkLst>
        <pc:spChg chg="mod">
          <ac:chgData name="Hailey Banack" userId="df58c6bd-3e89-4835-b83d-a52c76bdafc9" providerId="ADAL" clId="{D977A145-9998-4443-9865-461E40453E1D}" dt="2024-10-24T18:17:51.646" v="1" actId="20577"/>
          <ac:spMkLst>
            <pc:docMk/>
            <pc:sldMk cId="0" sldId="256"/>
            <ac:spMk id="5" creationId="{6E551378-DE19-955F-700C-755DD5B1BBDC}"/>
          </ac:spMkLst>
        </pc:spChg>
        <pc:spChg chg="mod">
          <ac:chgData name="Hailey Banack" userId="df58c6bd-3e89-4835-b83d-a52c76bdafc9" providerId="ADAL" clId="{D977A145-9998-4443-9865-461E40453E1D}" dt="2024-10-24T18:17:56.806" v="18" actId="20577"/>
          <ac:spMkLst>
            <pc:docMk/>
            <pc:sldMk cId="0" sldId="256"/>
            <ac:spMk id="309" creationId="{00000000-0000-0000-0000-000000000000}"/>
          </ac:spMkLst>
        </pc:spChg>
      </pc:sldChg>
      <pc:sldChg chg="addSp delSp modSp mod ord modAnim">
        <pc:chgData name="Hailey Banack" userId="df58c6bd-3e89-4835-b83d-a52c76bdafc9" providerId="ADAL" clId="{D977A145-9998-4443-9865-461E40453E1D}" dt="2024-10-24T19:02:51.199" v="1057" actId="404"/>
        <pc:sldMkLst>
          <pc:docMk/>
          <pc:sldMk cId="0" sldId="258"/>
        </pc:sldMkLst>
        <pc:spChg chg="add del mod">
          <ac:chgData name="Hailey Banack" userId="df58c6bd-3e89-4835-b83d-a52c76bdafc9" providerId="ADAL" clId="{D977A145-9998-4443-9865-461E40453E1D}" dt="2024-10-24T18:54:12.878" v="796" actId="478"/>
          <ac:spMkLst>
            <pc:docMk/>
            <pc:sldMk cId="0" sldId="258"/>
            <ac:spMk id="3" creationId="{FA2C2906-050D-33F0-1D4F-F19240355365}"/>
          </ac:spMkLst>
        </pc:spChg>
        <pc:spChg chg="add mod">
          <ac:chgData name="Hailey Banack" userId="df58c6bd-3e89-4835-b83d-a52c76bdafc9" providerId="ADAL" clId="{D977A145-9998-4443-9865-461E40453E1D}" dt="2024-10-24T18:58:46.807" v="912" actId="20577"/>
          <ac:spMkLst>
            <pc:docMk/>
            <pc:sldMk cId="0" sldId="258"/>
            <ac:spMk id="5" creationId="{8F002980-B79B-39E1-D37B-F0C0DD60978C}"/>
          </ac:spMkLst>
        </pc:spChg>
        <pc:spChg chg="mod">
          <ac:chgData name="Hailey Banack" userId="df58c6bd-3e89-4835-b83d-a52c76bdafc9" providerId="ADAL" clId="{D977A145-9998-4443-9865-461E40453E1D}" dt="2024-10-24T18:54:02.629" v="791" actId="20577"/>
          <ac:spMkLst>
            <pc:docMk/>
            <pc:sldMk cId="0" sldId="258"/>
            <ac:spMk id="6" creationId="{C7678CFB-2F14-9D9C-A206-BDA248417BB0}"/>
          </ac:spMkLst>
        </pc:spChg>
        <pc:spChg chg="add mod">
          <ac:chgData name="Hailey Banack" userId="df58c6bd-3e89-4835-b83d-a52c76bdafc9" providerId="ADAL" clId="{D977A145-9998-4443-9865-461E40453E1D}" dt="2024-10-24T19:00:21.612" v="979" actId="404"/>
          <ac:spMkLst>
            <pc:docMk/>
            <pc:sldMk cId="0" sldId="258"/>
            <ac:spMk id="13" creationId="{C4768CEB-95AE-80A9-780E-C9537AB14985}"/>
          </ac:spMkLst>
        </pc:spChg>
        <pc:spChg chg="add mod">
          <ac:chgData name="Hailey Banack" userId="df58c6bd-3e89-4835-b83d-a52c76bdafc9" providerId="ADAL" clId="{D977A145-9998-4443-9865-461E40453E1D}" dt="2024-10-24T19:01:33.833" v="1014" actId="1076"/>
          <ac:spMkLst>
            <pc:docMk/>
            <pc:sldMk cId="0" sldId="258"/>
            <ac:spMk id="14" creationId="{51EC8D95-BEF8-C067-846D-4CE0308EE4E0}"/>
          </ac:spMkLst>
        </pc:spChg>
        <pc:spChg chg="add mod">
          <ac:chgData name="Hailey Banack" userId="df58c6bd-3e89-4835-b83d-a52c76bdafc9" providerId="ADAL" clId="{D977A145-9998-4443-9865-461E40453E1D}" dt="2024-10-24T19:01:45.027" v="1023" actId="1076"/>
          <ac:spMkLst>
            <pc:docMk/>
            <pc:sldMk cId="0" sldId="258"/>
            <ac:spMk id="15" creationId="{2DA4F2A1-F63E-F750-E8AB-66ADADB2CE3A}"/>
          </ac:spMkLst>
        </pc:spChg>
        <pc:spChg chg="del">
          <ac:chgData name="Hailey Banack" userId="df58c6bd-3e89-4835-b83d-a52c76bdafc9" providerId="ADAL" clId="{D977A145-9998-4443-9865-461E40453E1D}" dt="2024-10-24T18:54:10.778" v="794" actId="478"/>
          <ac:spMkLst>
            <pc:docMk/>
            <pc:sldMk cId="0" sldId="258"/>
            <ac:spMk id="16" creationId="{4B6529D3-27B3-C374-2E0A-0CF078CC7682}"/>
          </ac:spMkLst>
        </pc:spChg>
        <pc:spChg chg="add mod">
          <ac:chgData name="Hailey Banack" userId="df58c6bd-3e89-4835-b83d-a52c76bdafc9" providerId="ADAL" clId="{D977A145-9998-4443-9865-461E40453E1D}" dt="2024-10-24T19:02:51.199" v="1057" actId="404"/>
          <ac:spMkLst>
            <pc:docMk/>
            <pc:sldMk cId="0" sldId="258"/>
            <ac:spMk id="17" creationId="{6EFCFE39-F808-33F4-2027-AA76D7DE0F68}"/>
          </ac:spMkLst>
        </pc:spChg>
        <pc:spChg chg="mod">
          <ac:chgData name="Hailey Banack" userId="df58c6bd-3e89-4835-b83d-a52c76bdafc9" providerId="ADAL" clId="{D977A145-9998-4443-9865-461E40453E1D}" dt="2024-10-24T19:01:27.476" v="1013" actId="1076"/>
          <ac:spMkLst>
            <pc:docMk/>
            <pc:sldMk cId="0" sldId="258"/>
            <ac:spMk id="21" creationId="{4EFF545A-12E0-991D-DF01-1B2037A4AF9A}"/>
          </ac:spMkLst>
        </pc:spChg>
        <pc:spChg chg="mod">
          <ac:chgData name="Hailey Banack" userId="df58c6bd-3e89-4835-b83d-a52c76bdafc9" providerId="ADAL" clId="{D977A145-9998-4443-9865-461E40453E1D}" dt="2024-10-24T18:57:07.856" v="817" actId="1076"/>
          <ac:spMkLst>
            <pc:docMk/>
            <pc:sldMk cId="0" sldId="258"/>
            <ac:spMk id="332" creationId="{00000000-0000-0000-0000-000000000000}"/>
          </ac:spMkLst>
        </pc:spChg>
        <pc:picChg chg="add mod">
          <ac:chgData name="Hailey Banack" userId="df58c6bd-3e89-4835-b83d-a52c76bdafc9" providerId="ADAL" clId="{D977A145-9998-4443-9865-461E40453E1D}" dt="2024-10-24T18:57:09.790" v="818" actId="1076"/>
          <ac:picMkLst>
            <pc:docMk/>
            <pc:sldMk cId="0" sldId="258"/>
            <ac:picMk id="4" creationId="{74978426-1387-2019-83ED-6F4B69B00826}"/>
          </ac:picMkLst>
        </pc:picChg>
        <pc:picChg chg="add mod">
          <ac:chgData name="Hailey Banack" userId="df58c6bd-3e89-4835-b83d-a52c76bdafc9" providerId="ADAL" clId="{D977A145-9998-4443-9865-461E40453E1D}" dt="2024-10-24T18:59:12.664" v="923" actId="1076"/>
          <ac:picMkLst>
            <pc:docMk/>
            <pc:sldMk cId="0" sldId="258"/>
            <ac:picMk id="7" creationId="{16CF9824-28EA-8B60-769E-F47E841931E6}"/>
          </ac:picMkLst>
        </pc:picChg>
        <pc:picChg chg="del mod">
          <ac:chgData name="Hailey Banack" userId="df58c6bd-3e89-4835-b83d-a52c76bdafc9" providerId="ADAL" clId="{D977A145-9998-4443-9865-461E40453E1D}" dt="2024-10-24T18:54:09.429" v="793" actId="478"/>
          <ac:picMkLst>
            <pc:docMk/>
            <pc:sldMk cId="0" sldId="258"/>
            <ac:picMk id="8" creationId="{77EE5B01-3005-2B01-983A-6619A45BF28B}"/>
          </ac:picMkLst>
        </pc:picChg>
        <pc:picChg chg="del">
          <ac:chgData name="Hailey Banack" userId="df58c6bd-3e89-4835-b83d-a52c76bdafc9" providerId="ADAL" clId="{D977A145-9998-4443-9865-461E40453E1D}" dt="2024-10-24T18:54:11.947" v="795" actId="478"/>
          <ac:picMkLst>
            <pc:docMk/>
            <pc:sldMk cId="0" sldId="258"/>
            <ac:picMk id="9" creationId="{D178B94F-460F-3AD7-ED82-51CEAADCBB87}"/>
          </ac:picMkLst>
        </pc:picChg>
        <pc:picChg chg="add mod">
          <ac:chgData name="Hailey Banack" userId="df58c6bd-3e89-4835-b83d-a52c76bdafc9" providerId="ADAL" clId="{D977A145-9998-4443-9865-461E40453E1D}" dt="2024-10-24T18:59:33.203" v="930" actId="1076"/>
          <ac:picMkLst>
            <pc:docMk/>
            <pc:sldMk cId="0" sldId="258"/>
            <ac:picMk id="10" creationId="{EA8FA78D-A583-AFA1-6208-D1EFC618F431}"/>
          </ac:picMkLst>
        </pc:picChg>
        <pc:picChg chg="add mod">
          <ac:chgData name="Hailey Banack" userId="df58c6bd-3e89-4835-b83d-a52c76bdafc9" providerId="ADAL" clId="{D977A145-9998-4443-9865-461E40453E1D}" dt="2024-10-24T18:59:24.677" v="927"/>
          <ac:picMkLst>
            <pc:docMk/>
            <pc:sldMk cId="0" sldId="258"/>
            <ac:picMk id="11" creationId="{B1993E55-BC47-F945-21AC-B0E069927B30}"/>
          </ac:picMkLst>
        </pc:picChg>
        <pc:picChg chg="add mod">
          <ac:chgData name="Hailey Banack" userId="df58c6bd-3e89-4835-b83d-a52c76bdafc9" providerId="ADAL" clId="{D977A145-9998-4443-9865-461E40453E1D}" dt="2024-10-24T18:59:42.957" v="933" actId="1076"/>
          <ac:picMkLst>
            <pc:docMk/>
            <pc:sldMk cId="0" sldId="258"/>
            <ac:picMk id="12" creationId="{644FC397-D102-2D87-38BD-B49322D91273}"/>
          </ac:picMkLst>
        </pc:picChg>
        <pc:picChg chg="del">
          <ac:chgData name="Hailey Banack" userId="df58c6bd-3e89-4835-b83d-a52c76bdafc9" providerId="ADAL" clId="{D977A145-9998-4443-9865-461E40453E1D}" dt="2024-10-24T18:57:20.855" v="819" actId="478"/>
          <ac:picMkLst>
            <pc:docMk/>
            <pc:sldMk cId="0" sldId="258"/>
            <ac:picMk id="20" creationId="{5C2F918A-6325-6484-6CB2-47FDA624AA2E}"/>
          </ac:picMkLst>
        </pc:picChg>
      </pc:sldChg>
      <pc:sldChg chg="modSp">
        <pc:chgData name="Hailey Banack" userId="df58c6bd-3e89-4835-b83d-a52c76bdafc9" providerId="ADAL" clId="{D977A145-9998-4443-9865-461E40453E1D}" dt="2024-10-24T18:19:11.150" v="111" actId="20577"/>
        <pc:sldMkLst>
          <pc:docMk/>
          <pc:sldMk cId="0" sldId="259"/>
        </pc:sldMkLst>
        <pc:spChg chg="mod">
          <ac:chgData name="Hailey Banack" userId="df58c6bd-3e89-4835-b83d-a52c76bdafc9" providerId="ADAL" clId="{D977A145-9998-4443-9865-461E40453E1D}" dt="2024-10-24T18:19:11.150" v="111" actId="20577"/>
          <ac:spMkLst>
            <pc:docMk/>
            <pc:sldMk cId="0" sldId="259"/>
            <ac:spMk id="343" creationId="{00000000-0000-0000-0000-000000000000}"/>
          </ac:spMkLst>
        </pc:spChg>
      </pc:sldChg>
      <pc:sldChg chg="modSp mod">
        <pc:chgData name="Hailey Banack" userId="df58c6bd-3e89-4835-b83d-a52c76bdafc9" providerId="ADAL" clId="{D977A145-9998-4443-9865-461E40453E1D}" dt="2024-10-24T18:19:00.654" v="109" actId="14100"/>
        <pc:sldMkLst>
          <pc:docMk/>
          <pc:sldMk cId="0" sldId="261"/>
        </pc:sldMkLst>
        <pc:spChg chg="mod">
          <ac:chgData name="Hailey Banack" userId="df58c6bd-3e89-4835-b83d-a52c76bdafc9" providerId="ADAL" clId="{D977A145-9998-4443-9865-461E40453E1D}" dt="2024-10-24T18:19:00.654" v="109" actId="14100"/>
          <ac:spMkLst>
            <pc:docMk/>
            <pc:sldMk cId="0" sldId="261"/>
            <ac:spMk id="4" creationId="{0CAB4224-E412-0571-ABD5-A39634102E3D}"/>
          </ac:spMkLst>
        </pc:spChg>
        <pc:spChg chg="mod">
          <ac:chgData name="Hailey Banack" userId="df58c6bd-3e89-4835-b83d-a52c76bdafc9" providerId="ADAL" clId="{D977A145-9998-4443-9865-461E40453E1D}" dt="2024-10-24T18:18:34.071" v="103" actId="20577"/>
          <ac:spMkLst>
            <pc:docMk/>
            <pc:sldMk cId="0" sldId="261"/>
            <ac:spMk id="366" creationId="{00000000-0000-0000-0000-000000000000}"/>
          </ac:spMkLst>
        </pc:spChg>
      </pc:sldChg>
      <pc:sldChg chg="modSp">
        <pc:chgData name="Hailey Banack" userId="df58c6bd-3e89-4835-b83d-a52c76bdafc9" providerId="ADAL" clId="{D977A145-9998-4443-9865-461E40453E1D}" dt="2024-10-24T19:10:23.149" v="1159" actId="20577"/>
        <pc:sldMkLst>
          <pc:docMk/>
          <pc:sldMk cId="0" sldId="276"/>
        </pc:sldMkLst>
        <pc:spChg chg="mod">
          <ac:chgData name="Hailey Banack" userId="df58c6bd-3e89-4835-b83d-a52c76bdafc9" providerId="ADAL" clId="{D977A145-9998-4443-9865-461E40453E1D}" dt="2024-10-24T19:10:23.149" v="1159" actId="20577"/>
          <ac:spMkLst>
            <pc:docMk/>
            <pc:sldMk cId="0" sldId="276"/>
            <ac:spMk id="656" creationId="{00000000-0000-0000-0000-000000000000}"/>
          </ac:spMkLst>
        </pc:spChg>
      </pc:sldChg>
      <pc:sldChg chg="addSp delSp modSp mod ord addAnim delAnim modAnim">
        <pc:chgData name="Hailey Banack" userId="df58c6bd-3e89-4835-b83d-a52c76bdafc9" providerId="ADAL" clId="{D977A145-9998-4443-9865-461E40453E1D}" dt="2024-10-24T18:52:36.290" v="746" actId="1076"/>
        <pc:sldMkLst>
          <pc:docMk/>
          <pc:sldMk cId="4070054095" sldId="313"/>
        </pc:sldMkLst>
        <pc:spChg chg="del">
          <ac:chgData name="Hailey Banack" userId="df58c6bd-3e89-4835-b83d-a52c76bdafc9" providerId="ADAL" clId="{D977A145-9998-4443-9865-461E40453E1D}" dt="2024-10-24T18:47:14.800" v="698" actId="478"/>
          <ac:spMkLst>
            <pc:docMk/>
            <pc:sldMk cId="4070054095" sldId="313"/>
            <ac:spMk id="3" creationId="{4CB81581-4954-C0C1-E201-B4A150531D12}"/>
          </ac:spMkLst>
        </pc:spChg>
        <pc:spChg chg="add del mod">
          <ac:chgData name="Hailey Banack" userId="df58c6bd-3e89-4835-b83d-a52c76bdafc9" providerId="ADAL" clId="{D977A145-9998-4443-9865-461E40453E1D}" dt="2024-10-24T18:41:17.642" v="676" actId="478"/>
          <ac:spMkLst>
            <pc:docMk/>
            <pc:sldMk cId="4070054095" sldId="313"/>
            <ac:spMk id="4" creationId="{F76C58C1-E81A-1418-70B5-3DE6E6E0C227}"/>
          </ac:spMkLst>
        </pc:spChg>
        <pc:spChg chg="del">
          <ac:chgData name="Hailey Banack" userId="df58c6bd-3e89-4835-b83d-a52c76bdafc9" providerId="ADAL" clId="{D977A145-9998-4443-9865-461E40453E1D}" dt="2024-10-24T18:47:16.779" v="699" actId="478"/>
          <ac:spMkLst>
            <pc:docMk/>
            <pc:sldMk cId="4070054095" sldId="313"/>
            <ac:spMk id="6" creationId="{FFB48E84-E96A-E158-841F-E6141A450387}"/>
          </ac:spMkLst>
        </pc:spChg>
        <pc:spChg chg="add mod">
          <ac:chgData name="Hailey Banack" userId="df58c6bd-3e89-4835-b83d-a52c76bdafc9" providerId="ADAL" clId="{D977A145-9998-4443-9865-461E40453E1D}" dt="2024-10-24T18:51:12.488" v="732" actId="20577"/>
          <ac:spMkLst>
            <pc:docMk/>
            <pc:sldMk cId="4070054095" sldId="313"/>
            <ac:spMk id="9" creationId="{F92B4F58-25EB-C77F-7F34-7EFD3054C1C0}"/>
          </ac:spMkLst>
        </pc:spChg>
        <pc:spChg chg="add mod">
          <ac:chgData name="Hailey Banack" userId="df58c6bd-3e89-4835-b83d-a52c76bdafc9" providerId="ADAL" clId="{D977A145-9998-4443-9865-461E40453E1D}" dt="2024-10-24T18:51:45.007" v="735" actId="1076"/>
          <ac:spMkLst>
            <pc:docMk/>
            <pc:sldMk cId="4070054095" sldId="313"/>
            <ac:spMk id="11" creationId="{18C8599B-3E21-BD35-3B75-DB4F11196DD3}"/>
          </ac:spMkLst>
        </pc:spChg>
        <pc:spChg chg="add del mod">
          <ac:chgData name="Hailey Banack" userId="df58c6bd-3e89-4835-b83d-a52c76bdafc9" providerId="ADAL" clId="{D977A145-9998-4443-9865-461E40453E1D}" dt="2024-10-24T18:50:53.658" v="730" actId="1076"/>
          <ac:spMkLst>
            <pc:docMk/>
            <pc:sldMk cId="4070054095" sldId="313"/>
            <ac:spMk id="12" creationId="{72D5A5DB-13A9-7BCF-55A5-3374F0648431}"/>
          </ac:spMkLst>
        </pc:spChg>
        <pc:spChg chg="del">
          <ac:chgData name="Hailey Banack" userId="df58c6bd-3e89-4835-b83d-a52c76bdafc9" providerId="ADAL" clId="{D977A145-9998-4443-9865-461E40453E1D}" dt="2024-10-24T18:41:14.261" v="675" actId="478"/>
          <ac:spMkLst>
            <pc:docMk/>
            <pc:sldMk cId="4070054095" sldId="313"/>
            <ac:spMk id="346" creationId="{00000000-0000-0000-0000-000000000000}"/>
          </ac:spMkLst>
        </pc:spChg>
        <pc:picChg chg="add mod">
          <ac:chgData name="Hailey Banack" userId="df58c6bd-3e89-4835-b83d-a52c76bdafc9" providerId="ADAL" clId="{D977A145-9998-4443-9865-461E40453E1D}" dt="2024-10-24T18:48:30.496" v="714" actId="1076"/>
          <ac:picMkLst>
            <pc:docMk/>
            <pc:sldMk cId="4070054095" sldId="313"/>
            <ac:picMk id="5" creationId="{FA79DE84-A84F-E7E9-DE4E-D8853828688F}"/>
          </ac:picMkLst>
        </pc:picChg>
        <pc:picChg chg="add mod">
          <ac:chgData name="Hailey Banack" userId="df58c6bd-3e89-4835-b83d-a52c76bdafc9" providerId="ADAL" clId="{D977A145-9998-4443-9865-461E40453E1D}" dt="2024-10-24T18:47:56.844" v="705" actId="1076"/>
          <ac:picMkLst>
            <pc:docMk/>
            <pc:sldMk cId="4070054095" sldId="313"/>
            <ac:picMk id="7" creationId="{CD1888F3-8DEE-9B0F-67FE-2F559A07E0ED}"/>
          </ac:picMkLst>
        </pc:picChg>
        <pc:picChg chg="add mod">
          <ac:chgData name="Hailey Banack" userId="df58c6bd-3e89-4835-b83d-a52c76bdafc9" providerId="ADAL" clId="{D977A145-9998-4443-9865-461E40453E1D}" dt="2024-10-24T18:48:28.429" v="713" actId="1076"/>
          <ac:picMkLst>
            <pc:docMk/>
            <pc:sldMk cId="4070054095" sldId="313"/>
            <ac:picMk id="8" creationId="{C271F040-11EA-9B09-FE1C-29A230CA08FB}"/>
          </ac:picMkLst>
        </pc:picChg>
        <pc:picChg chg="add mod">
          <ac:chgData name="Hailey Banack" userId="df58c6bd-3e89-4835-b83d-a52c76bdafc9" providerId="ADAL" clId="{D977A145-9998-4443-9865-461E40453E1D}" dt="2024-10-24T18:52:23.445" v="742" actId="1076"/>
          <ac:picMkLst>
            <pc:docMk/>
            <pc:sldMk cId="4070054095" sldId="313"/>
            <ac:picMk id="13" creationId="{EA0794BB-E58D-53EF-9446-8A1D2A36DE72}"/>
          </ac:picMkLst>
        </pc:picChg>
        <pc:picChg chg="add mod">
          <ac:chgData name="Hailey Banack" userId="df58c6bd-3e89-4835-b83d-a52c76bdafc9" providerId="ADAL" clId="{D977A145-9998-4443-9865-461E40453E1D}" dt="2024-10-24T18:52:36.290" v="746" actId="1076"/>
          <ac:picMkLst>
            <pc:docMk/>
            <pc:sldMk cId="4070054095" sldId="313"/>
            <ac:picMk id="14" creationId="{26039AD2-D94C-9FB8-4D2B-C7020F5B6D33}"/>
          </ac:picMkLst>
        </pc:picChg>
        <pc:picChg chg="add mod">
          <ac:chgData name="Hailey Banack" userId="df58c6bd-3e89-4835-b83d-a52c76bdafc9" providerId="ADAL" clId="{D977A145-9998-4443-9865-461E40453E1D}" dt="2024-10-24T18:52:31.745" v="745" actId="1076"/>
          <ac:picMkLst>
            <pc:docMk/>
            <pc:sldMk cId="4070054095" sldId="313"/>
            <ac:picMk id="15" creationId="{B9688849-3035-0662-F561-F8414057928A}"/>
          </ac:picMkLst>
        </pc:picChg>
      </pc:sldChg>
      <pc:sldChg chg="del">
        <pc:chgData name="Hailey Banack" userId="df58c6bd-3e89-4835-b83d-a52c76bdafc9" providerId="ADAL" clId="{D977A145-9998-4443-9865-461E40453E1D}" dt="2024-10-24T19:03:08.971" v="1058" actId="2696"/>
        <pc:sldMkLst>
          <pc:docMk/>
          <pc:sldMk cId="4041389303" sldId="315"/>
        </pc:sldMkLst>
      </pc:sldChg>
      <pc:sldChg chg="modSp mod">
        <pc:chgData name="Hailey Banack" userId="df58c6bd-3e89-4835-b83d-a52c76bdafc9" providerId="ADAL" clId="{D977A145-9998-4443-9865-461E40453E1D}" dt="2024-10-24T19:10:15.282" v="1142" actId="20577"/>
        <pc:sldMkLst>
          <pc:docMk/>
          <pc:sldMk cId="896762470" sldId="318"/>
        </pc:sldMkLst>
        <pc:spChg chg="mod">
          <ac:chgData name="Hailey Banack" userId="df58c6bd-3e89-4835-b83d-a52c76bdafc9" providerId="ADAL" clId="{D977A145-9998-4443-9865-461E40453E1D}" dt="2024-10-24T19:10:15.282" v="1142" actId="20577"/>
          <ac:spMkLst>
            <pc:docMk/>
            <pc:sldMk cId="896762470" sldId="318"/>
            <ac:spMk id="375" creationId="{00000000-0000-0000-0000-000000000000}"/>
          </ac:spMkLst>
        </pc:spChg>
      </pc:sldChg>
      <pc:sldChg chg="addSp delSp modSp del mod ord">
        <pc:chgData name="Hailey Banack" userId="df58c6bd-3e89-4835-b83d-a52c76bdafc9" providerId="ADAL" clId="{D977A145-9998-4443-9865-461E40453E1D}" dt="2024-10-24T18:53:38.103" v="754" actId="2696"/>
        <pc:sldMkLst>
          <pc:docMk/>
          <pc:sldMk cId="1718204518" sldId="319"/>
        </pc:sldMkLst>
        <pc:spChg chg="add del mod">
          <ac:chgData name="Hailey Banack" userId="df58c6bd-3e89-4835-b83d-a52c76bdafc9" providerId="ADAL" clId="{D977A145-9998-4443-9865-461E40453E1D}" dt="2024-10-24T18:53:09.717" v="750"/>
          <ac:spMkLst>
            <pc:docMk/>
            <pc:sldMk cId="1718204518" sldId="319"/>
            <ac:spMk id="2" creationId="{4B828710-6BFF-DE09-B1A7-114E18085CA6}"/>
          </ac:spMkLst>
        </pc:spChg>
        <pc:spChg chg="add del mod">
          <ac:chgData name="Hailey Banack" userId="df58c6bd-3e89-4835-b83d-a52c76bdafc9" providerId="ADAL" clId="{D977A145-9998-4443-9865-461E40453E1D}" dt="2024-10-24T18:53:24.440" v="752"/>
          <ac:spMkLst>
            <pc:docMk/>
            <pc:sldMk cId="1718204518" sldId="319"/>
            <ac:spMk id="3" creationId="{8D434E9D-83A9-15F5-F6CB-2EB749119972}"/>
          </ac:spMkLst>
        </pc:spChg>
        <pc:grpChg chg="mod">
          <ac:chgData name="Hailey Banack" userId="df58c6bd-3e89-4835-b83d-a52c76bdafc9" providerId="ADAL" clId="{D977A145-9998-4443-9865-461E40453E1D}" dt="2024-10-24T18:53:07.434" v="748" actId="1076"/>
          <ac:grpSpMkLst>
            <pc:docMk/>
            <pc:sldMk cId="1718204518" sldId="319"/>
            <ac:grpSpMk id="7" creationId="{761F9A15-1390-DCE8-84D9-71EFEF801C82}"/>
          </ac:grpSpMkLst>
        </pc:grpChg>
      </pc:sldChg>
      <pc:sldChg chg="addSp delSp modSp add mod addAnim delAnim modAnim">
        <pc:chgData name="Hailey Banack" userId="df58c6bd-3e89-4835-b83d-a52c76bdafc9" providerId="ADAL" clId="{D977A145-9998-4443-9865-461E40453E1D}" dt="2024-10-24T18:40:33.658" v="673" actId="1076"/>
        <pc:sldMkLst>
          <pc:docMk/>
          <pc:sldMk cId="238759412" sldId="320"/>
        </pc:sldMkLst>
        <pc:spChg chg="add del mod">
          <ac:chgData name="Hailey Banack" userId="df58c6bd-3e89-4835-b83d-a52c76bdafc9" providerId="ADAL" clId="{D977A145-9998-4443-9865-461E40453E1D}" dt="2024-10-24T18:24:15.494" v="138" actId="478"/>
          <ac:spMkLst>
            <pc:docMk/>
            <pc:sldMk cId="238759412" sldId="320"/>
            <ac:spMk id="3" creationId="{E193FB7E-7965-66B4-C342-1F97A170BF02}"/>
          </ac:spMkLst>
        </pc:spChg>
        <pc:spChg chg="add del">
          <ac:chgData name="Hailey Banack" userId="df58c6bd-3e89-4835-b83d-a52c76bdafc9" providerId="ADAL" clId="{D977A145-9998-4443-9865-461E40453E1D}" dt="2024-10-24T18:31:09.671" v="301" actId="22"/>
          <ac:spMkLst>
            <pc:docMk/>
            <pc:sldMk cId="238759412" sldId="320"/>
            <ac:spMk id="5" creationId="{7363619C-FF1A-B8B0-5CCE-22525A9619E5}"/>
          </ac:spMkLst>
        </pc:spChg>
        <pc:spChg chg="mod">
          <ac:chgData name="Hailey Banack" userId="df58c6bd-3e89-4835-b83d-a52c76bdafc9" providerId="ADAL" clId="{D977A145-9998-4443-9865-461E40453E1D}" dt="2024-10-24T18:24:10.635" v="135" actId="20577"/>
          <ac:spMkLst>
            <pc:docMk/>
            <pc:sldMk cId="238759412" sldId="320"/>
            <ac:spMk id="6" creationId="{C7678CFB-2F14-9D9C-A206-BDA248417BB0}"/>
          </ac:spMkLst>
        </pc:spChg>
        <pc:spChg chg="add mod">
          <ac:chgData name="Hailey Banack" userId="df58c6bd-3e89-4835-b83d-a52c76bdafc9" providerId="ADAL" clId="{D977A145-9998-4443-9865-461E40453E1D}" dt="2024-10-24T18:35:59.848" v="494" actId="1076"/>
          <ac:spMkLst>
            <pc:docMk/>
            <pc:sldMk cId="238759412" sldId="320"/>
            <ac:spMk id="7" creationId="{B96DD7FB-2A0A-6744-185E-504ACA12F28F}"/>
          </ac:spMkLst>
        </pc:spChg>
        <pc:spChg chg="add mod">
          <ac:chgData name="Hailey Banack" userId="df58c6bd-3e89-4835-b83d-a52c76bdafc9" providerId="ADAL" clId="{D977A145-9998-4443-9865-461E40453E1D}" dt="2024-10-24T18:38:33.830" v="549" actId="20577"/>
          <ac:spMkLst>
            <pc:docMk/>
            <pc:sldMk cId="238759412" sldId="320"/>
            <ac:spMk id="11" creationId="{60A236B9-F5FA-263A-8DC9-8956A6568EA3}"/>
          </ac:spMkLst>
        </pc:spChg>
        <pc:spChg chg="add mod">
          <ac:chgData name="Hailey Banack" userId="df58c6bd-3e89-4835-b83d-a52c76bdafc9" providerId="ADAL" clId="{D977A145-9998-4443-9865-461E40453E1D}" dt="2024-10-24T18:40:33.658" v="673" actId="1076"/>
          <ac:spMkLst>
            <pc:docMk/>
            <pc:sldMk cId="238759412" sldId="320"/>
            <ac:spMk id="12" creationId="{E9CA67F8-2405-6D33-6DED-98AEFCD5409E}"/>
          </ac:spMkLst>
        </pc:spChg>
        <pc:spChg chg="del">
          <ac:chgData name="Hailey Banack" userId="df58c6bd-3e89-4835-b83d-a52c76bdafc9" providerId="ADAL" clId="{D977A145-9998-4443-9865-461E40453E1D}" dt="2024-10-24T18:24:14.448" v="137" actId="478"/>
          <ac:spMkLst>
            <pc:docMk/>
            <pc:sldMk cId="238759412" sldId="320"/>
            <ac:spMk id="16" creationId="{4B6529D3-27B3-C374-2E0A-0CF078CC7682}"/>
          </ac:spMkLst>
        </pc:spChg>
        <pc:spChg chg="del">
          <ac:chgData name="Hailey Banack" userId="df58c6bd-3e89-4835-b83d-a52c76bdafc9" providerId="ADAL" clId="{D977A145-9998-4443-9865-461E40453E1D}" dt="2024-10-24T18:31:01.895" v="298" actId="478"/>
          <ac:spMkLst>
            <pc:docMk/>
            <pc:sldMk cId="238759412" sldId="320"/>
            <ac:spMk id="21" creationId="{4EFF545A-12E0-991D-DF01-1B2037A4AF9A}"/>
          </ac:spMkLst>
        </pc:spChg>
        <pc:spChg chg="mod">
          <ac:chgData name="Hailey Banack" userId="df58c6bd-3e89-4835-b83d-a52c76bdafc9" providerId="ADAL" clId="{D977A145-9998-4443-9865-461E40453E1D}" dt="2024-10-24T18:37:21.726" v="540" actId="20577"/>
          <ac:spMkLst>
            <pc:docMk/>
            <pc:sldMk cId="238759412" sldId="320"/>
            <ac:spMk id="332" creationId="{00000000-0000-0000-0000-000000000000}"/>
          </ac:spMkLst>
        </pc:spChg>
        <pc:picChg chg="del">
          <ac:chgData name="Hailey Banack" userId="df58c6bd-3e89-4835-b83d-a52c76bdafc9" providerId="ADAL" clId="{D977A145-9998-4443-9865-461E40453E1D}" dt="2024-10-24T18:24:13.545" v="136" actId="478"/>
          <ac:picMkLst>
            <pc:docMk/>
            <pc:sldMk cId="238759412" sldId="320"/>
            <ac:picMk id="8" creationId="{77EE5B01-3005-2B01-983A-6619A45BF28B}"/>
          </ac:picMkLst>
        </pc:picChg>
        <pc:picChg chg="del">
          <ac:chgData name="Hailey Banack" userId="df58c6bd-3e89-4835-b83d-a52c76bdafc9" providerId="ADAL" clId="{D977A145-9998-4443-9865-461E40453E1D}" dt="2024-10-24T18:24:19.271" v="140" actId="478"/>
          <ac:picMkLst>
            <pc:docMk/>
            <pc:sldMk cId="238759412" sldId="320"/>
            <ac:picMk id="9" creationId="{D178B94F-460F-3AD7-ED82-51CEAADCBB87}"/>
          </ac:picMkLst>
        </pc:picChg>
        <pc:picChg chg="add mod">
          <ac:chgData name="Hailey Banack" userId="df58c6bd-3e89-4835-b83d-a52c76bdafc9" providerId="ADAL" clId="{D977A145-9998-4443-9865-461E40453E1D}" dt="2024-10-24T18:37:40.316" v="542" actId="14100"/>
          <ac:picMkLst>
            <pc:docMk/>
            <pc:sldMk cId="238759412" sldId="320"/>
            <ac:picMk id="10" creationId="{ACFB50CD-DCE3-9B2A-49ED-BB13314E913E}"/>
          </ac:picMkLst>
        </pc:picChg>
        <pc:picChg chg="add mod">
          <ac:chgData name="Hailey Banack" userId="df58c6bd-3e89-4835-b83d-a52c76bdafc9" providerId="ADAL" clId="{D977A145-9998-4443-9865-461E40453E1D}" dt="2024-10-24T18:40:24.847" v="671" actId="1076"/>
          <ac:picMkLst>
            <pc:docMk/>
            <pc:sldMk cId="238759412" sldId="320"/>
            <ac:picMk id="13" creationId="{53CA1591-CDA2-8B60-F86A-B6EDFF5C2527}"/>
          </ac:picMkLst>
        </pc:picChg>
        <pc:picChg chg="del">
          <ac:chgData name="Hailey Banack" userId="df58c6bd-3e89-4835-b83d-a52c76bdafc9" providerId="ADAL" clId="{D977A145-9998-4443-9865-461E40453E1D}" dt="2024-10-24T18:31:00.109" v="297" actId="478"/>
          <ac:picMkLst>
            <pc:docMk/>
            <pc:sldMk cId="238759412" sldId="320"/>
            <ac:picMk id="20" creationId="{5C2F918A-6325-6484-6CB2-47FDA624AA2E}"/>
          </ac:picMkLst>
        </pc:picChg>
      </pc:sldChg>
      <pc:sldChg chg="addSp delSp modSp add mod delAnim">
        <pc:chgData name="Hailey Banack" userId="df58c6bd-3e89-4835-b83d-a52c76bdafc9" providerId="ADAL" clId="{D977A145-9998-4443-9865-461E40453E1D}" dt="2024-10-24T19:08:33.575" v="1113"/>
        <pc:sldMkLst>
          <pc:docMk/>
          <pc:sldMk cId="3943646181" sldId="321"/>
        </pc:sldMkLst>
        <pc:spChg chg="add mod">
          <ac:chgData name="Hailey Banack" userId="df58c6bd-3e89-4835-b83d-a52c76bdafc9" providerId="ADAL" clId="{D977A145-9998-4443-9865-461E40453E1D}" dt="2024-10-24T19:04:24.485" v="1075" actId="14100"/>
          <ac:spMkLst>
            <pc:docMk/>
            <pc:sldMk cId="3943646181" sldId="321"/>
            <ac:spMk id="3" creationId="{F2579C49-EDEF-52D1-B894-6764F27AA290}"/>
          </ac:spMkLst>
        </pc:spChg>
        <pc:spChg chg="add mod">
          <ac:chgData name="Hailey Banack" userId="df58c6bd-3e89-4835-b83d-a52c76bdafc9" providerId="ADAL" clId="{D977A145-9998-4443-9865-461E40453E1D}" dt="2024-10-24T19:07:07.596" v="1109" actId="1076"/>
          <ac:spMkLst>
            <pc:docMk/>
            <pc:sldMk cId="3943646181" sldId="321"/>
            <ac:spMk id="7" creationId="{EF46A37D-FF46-91DB-78E3-2677716A8867}"/>
          </ac:spMkLst>
        </pc:spChg>
        <pc:spChg chg="mod">
          <ac:chgData name="Hailey Banack" userId="df58c6bd-3e89-4835-b83d-a52c76bdafc9" providerId="ADAL" clId="{D977A145-9998-4443-9865-461E40453E1D}" dt="2024-10-24T19:05:53.461" v="1095" actId="1076"/>
          <ac:spMkLst>
            <pc:docMk/>
            <pc:sldMk cId="3943646181" sldId="321"/>
            <ac:spMk id="375" creationId="{00000000-0000-0000-0000-000000000000}"/>
          </ac:spMkLst>
        </pc:spChg>
        <pc:spChg chg="del mod">
          <ac:chgData name="Hailey Banack" userId="df58c6bd-3e89-4835-b83d-a52c76bdafc9" providerId="ADAL" clId="{D977A145-9998-4443-9865-461E40453E1D}" dt="2024-10-24T19:03:30.613" v="1067" actId="478"/>
          <ac:spMkLst>
            <pc:docMk/>
            <pc:sldMk cId="3943646181" sldId="321"/>
            <ac:spMk id="376" creationId="{00000000-0000-0000-0000-000000000000}"/>
          </ac:spMkLst>
        </pc:spChg>
        <pc:picChg chg="add mod">
          <ac:chgData name="Hailey Banack" userId="df58c6bd-3e89-4835-b83d-a52c76bdafc9" providerId="ADAL" clId="{D977A145-9998-4443-9865-461E40453E1D}" dt="2024-10-24T19:08:33.575" v="1113"/>
          <ac:picMkLst>
            <pc:docMk/>
            <pc:sldMk cId="3943646181" sldId="321"/>
            <ac:picMk id="2" creationId="{98AC9C7C-BCFF-9586-FFA0-FE8483BE3DDE}"/>
          </ac:picMkLst>
        </pc:picChg>
        <pc:picChg chg="add del mod">
          <ac:chgData name="Hailey Banack" userId="df58c6bd-3e89-4835-b83d-a52c76bdafc9" providerId="ADAL" clId="{D977A145-9998-4443-9865-461E40453E1D}" dt="2024-10-24T19:06:21.857" v="1103" actId="478"/>
          <ac:picMkLst>
            <pc:docMk/>
            <pc:sldMk cId="3943646181" sldId="321"/>
            <ac:picMk id="4" creationId="{B15B6A22-565E-9030-9ED1-3D6427FCAB2A}"/>
          </ac:picMkLst>
        </pc:picChg>
        <pc:picChg chg="add mod">
          <ac:chgData name="Hailey Banack" userId="df58c6bd-3e89-4835-b83d-a52c76bdafc9" providerId="ADAL" clId="{D977A145-9998-4443-9865-461E40453E1D}" dt="2024-10-24T19:06:13.711" v="1100" actId="1076"/>
          <ac:picMkLst>
            <pc:docMk/>
            <pc:sldMk cId="3943646181" sldId="321"/>
            <ac:picMk id="5" creationId="{BB1603F8-6032-5386-2ADB-F2BD3CB05FE5}"/>
          </ac:picMkLst>
        </pc:picChg>
        <pc:picChg chg="add mod">
          <ac:chgData name="Hailey Banack" userId="df58c6bd-3e89-4835-b83d-a52c76bdafc9" providerId="ADAL" clId="{D977A145-9998-4443-9865-461E40453E1D}" dt="2024-10-24T19:08:10.367" v="1112" actId="1076"/>
          <ac:picMkLst>
            <pc:docMk/>
            <pc:sldMk cId="3943646181" sldId="321"/>
            <ac:picMk id="6" creationId="{FCD12275-5D5D-EA9C-BACE-309ABE4C0DF1}"/>
          </ac:picMkLst>
        </pc:picChg>
        <pc:picChg chg="add mod">
          <ac:chgData name="Hailey Banack" userId="df58c6bd-3e89-4835-b83d-a52c76bdafc9" providerId="ADAL" clId="{D977A145-9998-4443-9865-461E40453E1D}" dt="2024-10-24T19:08:04.021" v="1111" actId="1076"/>
          <ac:picMkLst>
            <pc:docMk/>
            <pc:sldMk cId="3943646181" sldId="321"/>
            <ac:picMk id="8" creationId="{75A4D810-91B6-66A2-124C-775200F2FEC5}"/>
          </ac:picMkLst>
        </pc:picChg>
      </pc:sldChg>
      <pc:sldChg chg="modSp add mod">
        <pc:chgData name="Hailey Banack" userId="df58c6bd-3e89-4835-b83d-a52c76bdafc9" providerId="ADAL" clId="{D977A145-9998-4443-9865-461E40453E1D}" dt="2024-10-24T19:10:01.805" v="1141" actId="113"/>
        <pc:sldMkLst>
          <pc:docMk/>
          <pc:sldMk cId="4111112523" sldId="322"/>
        </pc:sldMkLst>
        <pc:spChg chg="mod">
          <ac:chgData name="Hailey Banack" userId="df58c6bd-3e89-4835-b83d-a52c76bdafc9" providerId="ADAL" clId="{D977A145-9998-4443-9865-461E40453E1D}" dt="2024-10-24T19:10:01.805" v="1141" actId="113"/>
          <ac:spMkLst>
            <pc:docMk/>
            <pc:sldMk cId="4111112523" sldId="322"/>
            <ac:spMk id="375" creationId="{00000000-0000-0000-0000-000000000000}"/>
          </ac:spMkLst>
        </pc:spChg>
      </pc:sldChg>
    </pc:docChg>
  </pc:docChgLst>
  <pc:docChgLst>
    <pc:chgData name="Hailey Banack" userId="df58c6bd-3e89-4835-b83d-a52c76bdafc9" providerId="ADAL" clId="{1A1B7434-96F9-104A-A97D-7820C57A8AC4}"/>
    <pc:docChg chg="undo custSel addSld delSld modSld">
      <pc:chgData name="Hailey Banack" userId="df58c6bd-3e89-4835-b83d-a52c76bdafc9" providerId="ADAL" clId="{1A1B7434-96F9-104A-A97D-7820C57A8AC4}" dt="2024-10-24T15:13:12.001" v="1431" actId="20577"/>
      <pc:docMkLst>
        <pc:docMk/>
      </pc:docMkLst>
      <pc:sldChg chg="modSp mod">
        <pc:chgData name="Hailey Banack" userId="df58c6bd-3e89-4835-b83d-a52c76bdafc9" providerId="ADAL" clId="{1A1B7434-96F9-104A-A97D-7820C57A8AC4}" dt="2024-10-23T20:02:18.421" v="20" actId="20577"/>
        <pc:sldMkLst>
          <pc:docMk/>
          <pc:sldMk cId="0" sldId="256"/>
        </pc:sldMkLst>
        <pc:spChg chg="mod">
          <ac:chgData name="Hailey Banack" userId="df58c6bd-3e89-4835-b83d-a52c76bdafc9" providerId="ADAL" clId="{1A1B7434-96F9-104A-A97D-7820C57A8AC4}" dt="2024-10-23T20:02:18.421" v="20" actId="20577"/>
          <ac:spMkLst>
            <pc:docMk/>
            <pc:sldMk cId="0" sldId="256"/>
            <ac:spMk id="5" creationId="{6E551378-DE19-955F-700C-755DD5B1BBDC}"/>
          </ac:spMkLst>
        </pc:spChg>
        <pc:spChg chg="mod">
          <ac:chgData name="Hailey Banack" userId="df58c6bd-3e89-4835-b83d-a52c76bdafc9" providerId="ADAL" clId="{1A1B7434-96F9-104A-A97D-7820C57A8AC4}" dt="2024-10-23T20:02:15.514" v="18" actId="20577"/>
          <ac:spMkLst>
            <pc:docMk/>
            <pc:sldMk cId="0" sldId="256"/>
            <ac:spMk id="309" creationId="{00000000-0000-0000-0000-000000000000}"/>
          </ac:spMkLst>
        </pc:spChg>
      </pc:sldChg>
      <pc:sldChg chg="addSp delSp modSp mod delAnim modAnim">
        <pc:chgData name="Hailey Banack" userId="df58c6bd-3e89-4835-b83d-a52c76bdafc9" providerId="ADAL" clId="{1A1B7434-96F9-104A-A97D-7820C57A8AC4}" dt="2024-10-24T14:04:21.523" v="538" actId="1076"/>
        <pc:sldMkLst>
          <pc:docMk/>
          <pc:sldMk cId="0" sldId="258"/>
        </pc:sldMkLst>
        <pc:spChg chg="del">
          <ac:chgData name="Hailey Banack" userId="df58c6bd-3e89-4835-b83d-a52c76bdafc9" providerId="ADAL" clId="{1A1B7434-96F9-104A-A97D-7820C57A8AC4}" dt="2024-10-24T13:44:55.052" v="512" actId="478"/>
          <ac:spMkLst>
            <pc:docMk/>
            <pc:sldMk cId="0" sldId="258"/>
            <ac:spMk id="6" creationId="{8422BDB9-2CFF-5B6D-1BA5-5D1F8484A9C8}"/>
          </ac:spMkLst>
        </pc:spChg>
        <pc:spChg chg="mod">
          <ac:chgData name="Hailey Banack" userId="df58c6bd-3e89-4835-b83d-a52c76bdafc9" providerId="ADAL" clId="{1A1B7434-96F9-104A-A97D-7820C57A8AC4}" dt="2024-10-24T13:42:29.256" v="268" actId="14100"/>
          <ac:spMkLst>
            <pc:docMk/>
            <pc:sldMk cId="0" sldId="258"/>
            <ac:spMk id="7" creationId="{A90CA965-0EA5-79F4-87DA-79DAD3827EAF}"/>
          </ac:spMkLst>
        </pc:spChg>
        <pc:spChg chg="add mod">
          <ac:chgData name="Hailey Banack" userId="df58c6bd-3e89-4835-b83d-a52c76bdafc9" providerId="ADAL" clId="{1A1B7434-96F9-104A-A97D-7820C57A8AC4}" dt="2024-10-24T14:04:21.523" v="538" actId="1076"/>
          <ac:spMkLst>
            <pc:docMk/>
            <pc:sldMk cId="0" sldId="258"/>
            <ac:spMk id="10" creationId="{DF5E6799-7562-6E3C-2C79-D01B5069AE3E}"/>
          </ac:spMkLst>
        </pc:spChg>
        <pc:spChg chg="del">
          <ac:chgData name="Hailey Banack" userId="df58c6bd-3e89-4835-b83d-a52c76bdafc9" providerId="ADAL" clId="{1A1B7434-96F9-104A-A97D-7820C57A8AC4}" dt="2024-10-24T13:44:50.042" v="508" actId="478"/>
          <ac:spMkLst>
            <pc:docMk/>
            <pc:sldMk cId="0" sldId="258"/>
            <ac:spMk id="17" creationId="{1E52DE4F-2864-E34E-4C43-A2DE95E32AAC}"/>
          </ac:spMkLst>
        </pc:spChg>
        <pc:spChg chg="mod">
          <ac:chgData name="Hailey Banack" userId="df58c6bd-3e89-4835-b83d-a52c76bdafc9" providerId="ADAL" clId="{1A1B7434-96F9-104A-A97D-7820C57A8AC4}" dt="2024-10-24T13:44:46.587" v="506" actId="1076"/>
          <ac:spMkLst>
            <pc:docMk/>
            <pc:sldMk cId="0" sldId="258"/>
            <ac:spMk id="19" creationId="{7CFFE5AE-207A-1684-6FEE-6F27B8D518BF}"/>
          </ac:spMkLst>
        </pc:spChg>
        <pc:spChg chg="del mod">
          <ac:chgData name="Hailey Banack" userId="df58c6bd-3e89-4835-b83d-a52c76bdafc9" providerId="ADAL" clId="{1A1B7434-96F9-104A-A97D-7820C57A8AC4}" dt="2024-10-24T13:44:52.623" v="510" actId="478"/>
          <ac:spMkLst>
            <pc:docMk/>
            <pc:sldMk cId="0" sldId="258"/>
            <ac:spMk id="330" creationId="{00000000-0000-0000-0000-000000000000}"/>
          </ac:spMkLst>
        </pc:spChg>
        <pc:picChg chg="add mod">
          <ac:chgData name="Hailey Banack" userId="df58c6bd-3e89-4835-b83d-a52c76bdafc9" providerId="ADAL" clId="{1A1B7434-96F9-104A-A97D-7820C57A8AC4}" dt="2024-10-24T13:44:43.843" v="505" actId="1076"/>
          <ac:picMkLst>
            <pc:docMk/>
            <pc:sldMk cId="0" sldId="258"/>
            <ac:picMk id="2" creationId="{E199C678-113E-1CAC-5D74-B8031EC00AD1}"/>
          </ac:picMkLst>
        </pc:picChg>
        <pc:picChg chg="add mod">
          <ac:chgData name="Hailey Banack" userId="df58c6bd-3e89-4835-b83d-a52c76bdafc9" providerId="ADAL" clId="{1A1B7434-96F9-104A-A97D-7820C57A8AC4}" dt="2024-10-24T13:45:08.356" v="516" actId="1076"/>
          <ac:picMkLst>
            <pc:docMk/>
            <pc:sldMk cId="0" sldId="258"/>
            <ac:picMk id="3" creationId="{A63D66A3-5C77-D659-AF04-46769D7042A6}"/>
          </ac:picMkLst>
        </pc:picChg>
        <pc:picChg chg="add mod">
          <ac:chgData name="Hailey Banack" userId="df58c6bd-3e89-4835-b83d-a52c76bdafc9" providerId="ADAL" clId="{1A1B7434-96F9-104A-A97D-7820C57A8AC4}" dt="2024-10-24T13:45:05.913" v="515" actId="1076"/>
          <ac:picMkLst>
            <pc:docMk/>
            <pc:sldMk cId="0" sldId="258"/>
            <ac:picMk id="4" creationId="{70E12F0A-7AAA-0F1D-0846-0C654239249D}"/>
          </ac:picMkLst>
        </pc:picChg>
        <pc:picChg chg="add del mod">
          <ac:chgData name="Hailey Banack" userId="df58c6bd-3e89-4835-b83d-a52c76bdafc9" providerId="ADAL" clId="{1A1B7434-96F9-104A-A97D-7820C57A8AC4}" dt="2024-10-24T13:49:27.996" v="521" actId="478"/>
          <ac:picMkLst>
            <pc:docMk/>
            <pc:sldMk cId="0" sldId="258"/>
            <ac:picMk id="5" creationId="{E0E48373-2751-8BB7-000C-4373E74224F6}"/>
          </ac:picMkLst>
        </pc:picChg>
        <pc:picChg chg="add del mod">
          <ac:chgData name="Hailey Banack" userId="df58c6bd-3e89-4835-b83d-a52c76bdafc9" providerId="ADAL" clId="{1A1B7434-96F9-104A-A97D-7820C57A8AC4}" dt="2024-10-24T13:50:00.130" v="532" actId="478"/>
          <ac:picMkLst>
            <pc:docMk/>
            <pc:sldMk cId="0" sldId="258"/>
            <ac:picMk id="8" creationId="{6B4EB8A3-95FE-48DD-DB33-30F4AECAF41B}"/>
          </ac:picMkLst>
        </pc:picChg>
        <pc:picChg chg="add del mod">
          <ac:chgData name="Hailey Banack" userId="df58c6bd-3e89-4835-b83d-a52c76bdafc9" providerId="ADAL" clId="{1A1B7434-96F9-104A-A97D-7820C57A8AC4}" dt="2024-10-24T13:49:42.492" v="525" actId="478"/>
          <ac:picMkLst>
            <pc:docMk/>
            <pc:sldMk cId="0" sldId="258"/>
            <ac:picMk id="9" creationId="{DE1FF623-D039-62D7-E7AA-568D269CEBBB}"/>
          </ac:picMkLst>
        </pc:picChg>
        <pc:picChg chg="add mod">
          <ac:chgData name="Hailey Banack" userId="df58c6bd-3e89-4835-b83d-a52c76bdafc9" providerId="ADAL" clId="{1A1B7434-96F9-104A-A97D-7820C57A8AC4}" dt="2024-10-24T13:50:05.116" v="535" actId="14100"/>
          <ac:picMkLst>
            <pc:docMk/>
            <pc:sldMk cId="0" sldId="258"/>
            <ac:picMk id="11" creationId="{19907257-6AB6-4B2C-5ADF-B674BCB15484}"/>
          </ac:picMkLst>
        </pc:picChg>
        <pc:picChg chg="del">
          <ac:chgData name="Hailey Banack" userId="df58c6bd-3e89-4835-b83d-a52c76bdafc9" providerId="ADAL" clId="{1A1B7434-96F9-104A-A97D-7820C57A8AC4}" dt="2024-10-24T13:44:49.234" v="507" actId="478"/>
          <ac:picMkLst>
            <pc:docMk/>
            <pc:sldMk cId="0" sldId="258"/>
            <ac:picMk id="13" creationId="{C805A5B0-D50D-3797-E97A-0454C2595872}"/>
          </ac:picMkLst>
        </pc:picChg>
        <pc:picChg chg="del">
          <ac:chgData name="Hailey Banack" userId="df58c6bd-3e89-4835-b83d-a52c76bdafc9" providerId="ADAL" clId="{1A1B7434-96F9-104A-A97D-7820C57A8AC4}" dt="2024-10-24T13:44:50.585" v="509" actId="478"/>
          <ac:picMkLst>
            <pc:docMk/>
            <pc:sldMk cId="0" sldId="258"/>
            <ac:picMk id="16" creationId="{BB1E9A1C-1C81-330E-9A7A-2234ABD731BF}"/>
          </ac:picMkLst>
        </pc:picChg>
        <pc:picChg chg="del">
          <ac:chgData name="Hailey Banack" userId="df58c6bd-3e89-4835-b83d-a52c76bdafc9" providerId="ADAL" clId="{1A1B7434-96F9-104A-A97D-7820C57A8AC4}" dt="2024-10-24T13:44:53.399" v="511" actId="478"/>
          <ac:picMkLst>
            <pc:docMk/>
            <pc:sldMk cId="0" sldId="258"/>
            <ac:picMk id="18" creationId="{73802249-7C92-9416-CFE6-109BCAA48012}"/>
          </ac:picMkLst>
        </pc:picChg>
      </pc:sldChg>
      <pc:sldChg chg="modSp">
        <pc:chgData name="Hailey Banack" userId="df58c6bd-3e89-4835-b83d-a52c76bdafc9" providerId="ADAL" clId="{1A1B7434-96F9-104A-A97D-7820C57A8AC4}" dt="2024-10-24T13:34:02.716" v="122" actId="20577"/>
        <pc:sldMkLst>
          <pc:docMk/>
          <pc:sldMk cId="0" sldId="259"/>
        </pc:sldMkLst>
        <pc:spChg chg="mod">
          <ac:chgData name="Hailey Banack" userId="df58c6bd-3e89-4835-b83d-a52c76bdafc9" providerId="ADAL" clId="{1A1B7434-96F9-104A-A97D-7820C57A8AC4}" dt="2024-10-24T13:34:02.716" v="122" actId="20577"/>
          <ac:spMkLst>
            <pc:docMk/>
            <pc:sldMk cId="0" sldId="259"/>
            <ac:spMk id="343" creationId="{00000000-0000-0000-0000-000000000000}"/>
          </ac:spMkLst>
        </pc:spChg>
      </pc:sldChg>
      <pc:sldChg chg="addSp delSp modSp mod delAnim">
        <pc:chgData name="Hailey Banack" userId="df58c6bd-3e89-4835-b83d-a52c76bdafc9" providerId="ADAL" clId="{1A1B7434-96F9-104A-A97D-7820C57A8AC4}" dt="2024-10-24T13:33:45.592" v="120" actId="14100"/>
        <pc:sldMkLst>
          <pc:docMk/>
          <pc:sldMk cId="0" sldId="261"/>
        </pc:sldMkLst>
        <pc:spChg chg="add mod">
          <ac:chgData name="Hailey Banack" userId="df58c6bd-3e89-4835-b83d-a52c76bdafc9" providerId="ADAL" clId="{1A1B7434-96F9-104A-A97D-7820C57A8AC4}" dt="2024-10-24T13:33:45.592" v="120" actId="14100"/>
          <ac:spMkLst>
            <pc:docMk/>
            <pc:sldMk cId="0" sldId="261"/>
            <ac:spMk id="4" creationId="{0CAB4224-E412-0571-ABD5-A39634102E3D}"/>
          </ac:spMkLst>
        </pc:spChg>
        <pc:spChg chg="del">
          <ac:chgData name="Hailey Banack" userId="df58c6bd-3e89-4835-b83d-a52c76bdafc9" providerId="ADAL" clId="{1A1B7434-96F9-104A-A97D-7820C57A8AC4}" dt="2024-10-24T13:32:27.231" v="112" actId="478"/>
          <ac:spMkLst>
            <pc:docMk/>
            <pc:sldMk cId="0" sldId="261"/>
            <ac:spMk id="365" creationId="{00000000-0000-0000-0000-000000000000}"/>
          </ac:spMkLst>
        </pc:spChg>
        <pc:spChg chg="mod">
          <ac:chgData name="Hailey Banack" userId="df58c6bd-3e89-4835-b83d-a52c76bdafc9" providerId="ADAL" clId="{1A1B7434-96F9-104A-A97D-7820C57A8AC4}" dt="2024-10-23T20:02:41.827" v="111" actId="403"/>
          <ac:spMkLst>
            <pc:docMk/>
            <pc:sldMk cId="0" sldId="261"/>
            <ac:spMk id="366" creationId="{00000000-0000-0000-0000-000000000000}"/>
          </ac:spMkLst>
        </pc:spChg>
      </pc:sldChg>
      <pc:sldChg chg="addSp delSp modSp mod">
        <pc:chgData name="Hailey Banack" userId="df58c6bd-3e89-4835-b83d-a52c76bdafc9" providerId="ADAL" clId="{1A1B7434-96F9-104A-A97D-7820C57A8AC4}" dt="2024-10-24T15:09:50.049" v="1407" actId="21"/>
        <pc:sldMkLst>
          <pc:docMk/>
          <pc:sldMk cId="0" sldId="262"/>
        </pc:sldMkLst>
        <pc:spChg chg="add del">
          <ac:chgData name="Hailey Banack" userId="df58c6bd-3e89-4835-b83d-a52c76bdafc9" providerId="ADAL" clId="{1A1B7434-96F9-104A-A97D-7820C57A8AC4}" dt="2024-10-24T15:09:46.790" v="1406" actId="22"/>
          <ac:spMkLst>
            <pc:docMk/>
            <pc:sldMk cId="0" sldId="262"/>
            <ac:spMk id="3" creationId="{EF25E754-3F2A-5F4D-A3C7-340C3D4247EA}"/>
          </ac:spMkLst>
        </pc:spChg>
        <pc:spChg chg="mod">
          <ac:chgData name="Hailey Banack" userId="df58c6bd-3e89-4835-b83d-a52c76bdafc9" providerId="ADAL" clId="{1A1B7434-96F9-104A-A97D-7820C57A8AC4}" dt="2024-10-24T15:09:50.049" v="1407" actId="21"/>
          <ac:spMkLst>
            <pc:docMk/>
            <pc:sldMk cId="0" sldId="262"/>
            <ac:spMk id="375" creationId="{00000000-0000-0000-0000-000000000000}"/>
          </ac:spMkLst>
        </pc:spChg>
      </pc:sldChg>
      <pc:sldChg chg="modSp">
        <pc:chgData name="Hailey Banack" userId="df58c6bd-3e89-4835-b83d-a52c76bdafc9" providerId="ADAL" clId="{1A1B7434-96F9-104A-A97D-7820C57A8AC4}" dt="2024-10-24T15:13:12.001" v="1431" actId="20577"/>
        <pc:sldMkLst>
          <pc:docMk/>
          <pc:sldMk cId="0" sldId="276"/>
        </pc:sldMkLst>
        <pc:spChg chg="mod">
          <ac:chgData name="Hailey Banack" userId="df58c6bd-3e89-4835-b83d-a52c76bdafc9" providerId="ADAL" clId="{1A1B7434-96F9-104A-A97D-7820C57A8AC4}" dt="2024-10-24T15:13:12.001" v="1431" actId="20577"/>
          <ac:spMkLst>
            <pc:docMk/>
            <pc:sldMk cId="0" sldId="276"/>
            <ac:spMk id="656" creationId="{00000000-0000-0000-0000-000000000000}"/>
          </ac:spMkLst>
        </pc:spChg>
      </pc:sldChg>
      <pc:sldChg chg="addSp delSp modSp mod delAnim modAnim">
        <pc:chgData name="Hailey Banack" userId="df58c6bd-3e89-4835-b83d-a52c76bdafc9" providerId="ADAL" clId="{1A1B7434-96F9-104A-A97D-7820C57A8AC4}" dt="2024-10-24T14:15:51.167" v="651" actId="20577"/>
        <pc:sldMkLst>
          <pc:docMk/>
          <pc:sldMk cId="4070054095" sldId="313"/>
        </pc:sldMkLst>
        <pc:spChg chg="mod">
          <ac:chgData name="Hailey Banack" userId="df58c6bd-3e89-4835-b83d-a52c76bdafc9" providerId="ADAL" clId="{1A1B7434-96F9-104A-A97D-7820C57A8AC4}" dt="2024-10-24T14:10:23.561" v="624" actId="1076"/>
          <ac:spMkLst>
            <pc:docMk/>
            <pc:sldMk cId="4070054095" sldId="313"/>
            <ac:spMk id="5" creationId="{1BCC78DA-9387-EA86-726D-86C5BEFBC9E6}"/>
          </ac:spMkLst>
        </pc:spChg>
        <pc:spChg chg="del mod">
          <ac:chgData name="Hailey Banack" userId="df58c6bd-3e89-4835-b83d-a52c76bdafc9" providerId="ADAL" clId="{1A1B7434-96F9-104A-A97D-7820C57A8AC4}" dt="2024-10-24T14:05:31.844" v="575" actId="478"/>
          <ac:spMkLst>
            <pc:docMk/>
            <pc:sldMk cId="4070054095" sldId="313"/>
            <ac:spMk id="7" creationId="{990FF01A-A785-5AE8-2BA6-B330BAA30BC1}"/>
          </ac:spMkLst>
        </pc:spChg>
        <pc:spChg chg="add del mod">
          <ac:chgData name="Hailey Banack" userId="df58c6bd-3e89-4835-b83d-a52c76bdafc9" providerId="ADAL" clId="{1A1B7434-96F9-104A-A97D-7820C57A8AC4}" dt="2024-10-24T14:08:40.255" v="606"/>
          <ac:spMkLst>
            <pc:docMk/>
            <pc:sldMk cId="4070054095" sldId="313"/>
            <ac:spMk id="8" creationId="{975ED36E-9483-40E0-837B-483B63536250}"/>
          </ac:spMkLst>
        </pc:spChg>
        <pc:spChg chg="add del mod">
          <ac:chgData name="Hailey Banack" userId="df58c6bd-3e89-4835-b83d-a52c76bdafc9" providerId="ADAL" clId="{1A1B7434-96F9-104A-A97D-7820C57A8AC4}" dt="2024-10-24T14:09:11.983" v="616" actId="478"/>
          <ac:spMkLst>
            <pc:docMk/>
            <pc:sldMk cId="4070054095" sldId="313"/>
            <ac:spMk id="9" creationId="{86E36B2B-D572-A906-AC34-329BC0EC5FF2}"/>
          </ac:spMkLst>
        </pc:spChg>
        <pc:spChg chg="add mod">
          <ac:chgData name="Hailey Banack" userId="df58c6bd-3e89-4835-b83d-a52c76bdafc9" providerId="ADAL" clId="{1A1B7434-96F9-104A-A97D-7820C57A8AC4}" dt="2024-10-24T14:13:06.762" v="629" actId="1076"/>
          <ac:spMkLst>
            <pc:docMk/>
            <pc:sldMk cId="4070054095" sldId="313"/>
            <ac:spMk id="10" creationId="{7BCDBF82-E53F-BD53-FE24-F4562A38009B}"/>
          </ac:spMkLst>
        </pc:spChg>
        <pc:spChg chg="add mod">
          <ac:chgData name="Hailey Banack" userId="df58c6bd-3e89-4835-b83d-a52c76bdafc9" providerId="ADAL" clId="{1A1B7434-96F9-104A-A97D-7820C57A8AC4}" dt="2024-10-24T14:15:51.167" v="651" actId="20577"/>
          <ac:spMkLst>
            <pc:docMk/>
            <pc:sldMk cId="4070054095" sldId="313"/>
            <ac:spMk id="12" creationId="{72D5A5DB-13A9-7BCF-55A5-3374F0648431}"/>
          </ac:spMkLst>
        </pc:spChg>
        <pc:spChg chg="mod">
          <ac:chgData name="Hailey Banack" userId="df58c6bd-3e89-4835-b83d-a52c76bdafc9" providerId="ADAL" clId="{1A1B7434-96F9-104A-A97D-7820C57A8AC4}" dt="2024-10-24T14:13:12.284" v="630" actId="1076"/>
          <ac:spMkLst>
            <pc:docMk/>
            <pc:sldMk cId="4070054095" sldId="313"/>
            <ac:spMk id="346" creationId="{00000000-0000-0000-0000-000000000000}"/>
          </ac:spMkLst>
        </pc:spChg>
        <pc:picChg chg="add mod">
          <ac:chgData name="Hailey Banack" userId="df58c6bd-3e89-4835-b83d-a52c76bdafc9" providerId="ADAL" clId="{1A1B7434-96F9-104A-A97D-7820C57A8AC4}" dt="2024-10-24T14:13:02.589" v="628" actId="1076"/>
          <ac:picMkLst>
            <pc:docMk/>
            <pc:sldMk cId="4070054095" sldId="313"/>
            <ac:picMk id="2" creationId="{B113498C-B734-6DA4-D03B-0C5D02C42C5E}"/>
          </ac:picMkLst>
        </pc:picChg>
        <pc:picChg chg="add del mod">
          <ac:chgData name="Hailey Banack" userId="df58c6bd-3e89-4835-b83d-a52c76bdafc9" providerId="ADAL" clId="{1A1B7434-96F9-104A-A97D-7820C57A8AC4}" dt="2024-10-24T14:05:53.319" v="586" actId="478"/>
          <ac:picMkLst>
            <pc:docMk/>
            <pc:sldMk cId="4070054095" sldId="313"/>
            <ac:picMk id="3" creationId="{BA519FD3-CD89-A621-F09F-B4B1822C1E26}"/>
          </ac:picMkLst>
        </pc:picChg>
        <pc:picChg chg="add mod">
          <ac:chgData name="Hailey Banack" userId="df58c6bd-3e89-4835-b83d-a52c76bdafc9" providerId="ADAL" clId="{1A1B7434-96F9-104A-A97D-7820C57A8AC4}" dt="2024-10-24T14:10:17.602" v="623" actId="1076"/>
          <ac:picMkLst>
            <pc:docMk/>
            <pc:sldMk cId="4070054095" sldId="313"/>
            <ac:picMk id="4" creationId="{0747B96C-7484-46BB-CE41-DA936B65252D}"/>
          </ac:picMkLst>
        </pc:picChg>
        <pc:picChg chg="del">
          <ac:chgData name="Hailey Banack" userId="df58c6bd-3e89-4835-b83d-a52c76bdafc9" providerId="ADAL" clId="{1A1B7434-96F9-104A-A97D-7820C57A8AC4}" dt="2024-10-24T14:05:28.662" v="573" actId="478"/>
          <ac:picMkLst>
            <pc:docMk/>
            <pc:sldMk cId="4070054095" sldId="313"/>
            <ac:picMk id="6" creationId="{801BCC4E-18CF-8DBC-6DB5-57275C18B98A}"/>
          </ac:picMkLst>
        </pc:picChg>
        <pc:picChg chg="add mod">
          <ac:chgData name="Hailey Banack" userId="df58c6bd-3e89-4835-b83d-a52c76bdafc9" providerId="ADAL" clId="{1A1B7434-96F9-104A-A97D-7820C57A8AC4}" dt="2024-10-24T14:14:29.270" v="634" actId="1076"/>
          <ac:picMkLst>
            <pc:docMk/>
            <pc:sldMk cId="4070054095" sldId="313"/>
            <ac:picMk id="11" creationId="{2823C7B7-A4EB-DEC0-6E5F-2D6A6FE944C0}"/>
          </ac:picMkLst>
        </pc:picChg>
      </pc:sldChg>
      <pc:sldChg chg="del">
        <pc:chgData name="Hailey Banack" userId="df58c6bd-3e89-4835-b83d-a52c76bdafc9" providerId="ADAL" clId="{1A1B7434-96F9-104A-A97D-7820C57A8AC4}" dt="2024-10-24T14:56:54.667" v="1282" actId="2696"/>
        <pc:sldMkLst>
          <pc:docMk/>
          <pc:sldMk cId="4293354222" sldId="314"/>
        </pc:sldMkLst>
      </pc:sldChg>
      <pc:sldChg chg="addSp delSp modSp add mod delAnim modAnim">
        <pc:chgData name="Hailey Banack" userId="df58c6bd-3e89-4835-b83d-a52c76bdafc9" providerId="ADAL" clId="{1A1B7434-96F9-104A-A97D-7820C57A8AC4}" dt="2024-10-24T14:26:19.840" v="694"/>
        <pc:sldMkLst>
          <pc:docMk/>
          <pc:sldMk cId="4041389303" sldId="315"/>
        </pc:sldMkLst>
        <pc:spChg chg="add del mod">
          <ac:chgData name="Hailey Banack" userId="df58c6bd-3e89-4835-b83d-a52c76bdafc9" providerId="ADAL" clId="{1A1B7434-96F9-104A-A97D-7820C57A8AC4}" dt="2024-10-24T14:16:11.201" v="654" actId="478"/>
          <ac:spMkLst>
            <pc:docMk/>
            <pc:sldMk cId="4041389303" sldId="315"/>
            <ac:spMk id="6" creationId="{B4B45045-3BA1-7240-0C4D-E33C5DCBBC86}"/>
          </ac:spMkLst>
        </pc:spChg>
        <pc:spChg chg="del">
          <ac:chgData name="Hailey Banack" userId="df58c6bd-3e89-4835-b83d-a52c76bdafc9" providerId="ADAL" clId="{1A1B7434-96F9-104A-A97D-7820C57A8AC4}" dt="2024-10-24T14:16:09.560" v="653" actId="478"/>
          <ac:spMkLst>
            <pc:docMk/>
            <pc:sldMk cId="4041389303" sldId="315"/>
            <ac:spMk id="7" creationId="{A90CA965-0EA5-79F4-87DA-79DAD3827EAF}"/>
          </ac:spMkLst>
        </pc:spChg>
        <pc:spChg chg="add mod">
          <ac:chgData name="Hailey Banack" userId="df58c6bd-3e89-4835-b83d-a52c76bdafc9" providerId="ADAL" clId="{1A1B7434-96F9-104A-A97D-7820C57A8AC4}" dt="2024-10-24T14:26:19.840" v="694"/>
          <ac:spMkLst>
            <pc:docMk/>
            <pc:sldMk cId="4041389303" sldId="315"/>
            <ac:spMk id="9" creationId="{7E8EA870-90DE-2A6D-957A-647D094D532E}"/>
          </ac:spMkLst>
        </pc:spChg>
        <pc:spChg chg="mod">
          <ac:chgData name="Hailey Banack" userId="df58c6bd-3e89-4835-b83d-a52c76bdafc9" providerId="ADAL" clId="{1A1B7434-96F9-104A-A97D-7820C57A8AC4}" dt="2024-10-24T14:17:04.442" v="663" actId="1076"/>
          <ac:spMkLst>
            <pc:docMk/>
            <pc:sldMk cId="4041389303" sldId="315"/>
            <ac:spMk id="10" creationId="{DF5E6799-7562-6E3C-2C79-D01B5069AE3E}"/>
          </ac:spMkLst>
        </pc:spChg>
        <pc:spChg chg="del">
          <ac:chgData name="Hailey Banack" userId="df58c6bd-3e89-4835-b83d-a52c76bdafc9" providerId="ADAL" clId="{1A1B7434-96F9-104A-A97D-7820C57A8AC4}" dt="2024-10-24T14:16:12.525" v="655" actId="478"/>
          <ac:spMkLst>
            <pc:docMk/>
            <pc:sldMk cId="4041389303" sldId="315"/>
            <ac:spMk id="19" creationId="{7CFFE5AE-207A-1684-6FEE-6F27B8D518BF}"/>
          </ac:spMkLst>
        </pc:spChg>
        <pc:picChg chg="del">
          <ac:chgData name="Hailey Banack" userId="df58c6bd-3e89-4835-b83d-a52c76bdafc9" providerId="ADAL" clId="{1A1B7434-96F9-104A-A97D-7820C57A8AC4}" dt="2024-10-24T14:16:14.383" v="656" actId="478"/>
          <ac:picMkLst>
            <pc:docMk/>
            <pc:sldMk cId="4041389303" sldId="315"/>
            <ac:picMk id="2" creationId="{E199C678-113E-1CAC-5D74-B8031EC00AD1}"/>
          </ac:picMkLst>
        </pc:picChg>
        <pc:picChg chg="del">
          <ac:chgData name="Hailey Banack" userId="df58c6bd-3e89-4835-b83d-a52c76bdafc9" providerId="ADAL" clId="{1A1B7434-96F9-104A-A97D-7820C57A8AC4}" dt="2024-10-24T14:17:59.082" v="670" actId="478"/>
          <ac:picMkLst>
            <pc:docMk/>
            <pc:sldMk cId="4041389303" sldId="315"/>
            <ac:picMk id="3" creationId="{A63D66A3-5C77-D659-AF04-46769D7042A6}"/>
          </ac:picMkLst>
        </pc:picChg>
        <pc:picChg chg="del">
          <ac:chgData name="Hailey Banack" userId="df58c6bd-3e89-4835-b83d-a52c76bdafc9" providerId="ADAL" clId="{1A1B7434-96F9-104A-A97D-7820C57A8AC4}" dt="2024-10-24T14:17:57.642" v="669" actId="478"/>
          <ac:picMkLst>
            <pc:docMk/>
            <pc:sldMk cId="4041389303" sldId="315"/>
            <ac:picMk id="4" creationId="{70E12F0A-7AAA-0F1D-0846-0C654239249D}"/>
          </ac:picMkLst>
        </pc:picChg>
        <pc:picChg chg="add mod">
          <ac:chgData name="Hailey Banack" userId="df58c6bd-3e89-4835-b83d-a52c76bdafc9" providerId="ADAL" clId="{1A1B7434-96F9-104A-A97D-7820C57A8AC4}" dt="2024-10-24T14:17:01.334" v="662" actId="1076"/>
          <ac:picMkLst>
            <pc:docMk/>
            <pc:sldMk cId="4041389303" sldId="315"/>
            <ac:picMk id="8" creationId="{C3A20F85-474C-41A4-5A0F-332A9B1B9A5B}"/>
          </ac:picMkLst>
        </pc:picChg>
        <pc:picChg chg="del">
          <ac:chgData name="Hailey Banack" userId="df58c6bd-3e89-4835-b83d-a52c76bdafc9" providerId="ADAL" clId="{1A1B7434-96F9-104A-A97D-7820C57A8AC4}" dt="2024-10-24T14:17:05.924" v="664" actId="478"/>
          <ac:picMkLst>
            <pc:docMk/>
            <pc:sldMk cId="4041389303" sldId="315"/>
            <ac:picMk id="11" creationId="{19907257-6AB6-4B2C-5ADF-B674BCB15484}"/>
          </ac:picMkLst>
        </pc:picChg>
      </pc:sldChg>
      <pc:sldChg chg="addSp delSp modSp add mod delAnim modAnim">
        <pc:chgData name="Hailey Banack" userId="df58c6bd-3e89-4835-b83d-a52c76bdafc9" providerId="ADAL" clId="{1A1B7434-96F9-104A-A97D-7820C57A8AC4}" dt="2024-10-24T14:54:41.845" v="1277" actId="20577"/>
        <pc:sldMkLst>
          <pc:docMk/>
          <pc:sldMk cId="984545772" sldId="316"/>
        </pc:sldMkLst>
        <pc:spChg chg="add mod">
          <ac:chgData name="Hailey Banack" userId="df58c6bd-3e89-4835-b83d-a52c76bdafc9" providerId="ADAL" clId="{1A1B7434-96F9-104A-A97D-7820C57A8AC4}" dt="2024-10-24T14:42:41.694" v="819" actId="1076"/>
          <ac:spMkLst>
            <pc:docMk/>
            <pc:sldMk cId="984545772" sldId="316"/>
            <ac:spMk id="2" creationId="{AFD93813-8EC4-6B6C-7212-90D961B0AB4B}"/>
          </ac:spMkLst>
        </pc:spChg>
        <pc:spChg chg="add mod">
          <ac:chgData name="Hailey Banack" userId="df58c6bd-3e89-4835-b83d-a52c76bdafc9" providerId="ADAL" clId="{1A1B7434-96F9-104A-A97D-7820C57A8AC4}" dt="2024-10-24T14:41:35.926" v="818" actId="20577"/>
          <ac:spMkLst>
            <pc:docMk/>
            <pc:sldMk cId="984545772" sldId="316"/>
            <ac:spMk id="3" creationId="{5FA41857-9887-589F-EF3D-F05543A5E012}"/>
          </ac:spMkLst>
        </pc:spChg>
        <pc:spChg chg="add mod">
          <ac:chgData name="Hailey Banack" userId="df58c6bd-3e89-4835-b83d-a52c76bdafc9" providerId="ADAL" clId="{1A1B7434-96F9-104A-A97D-7820C57A8AC4}" dt="2024-10-24T14:54:41.845" v="1277" actId="20577"/>
          <ac:spMkLst>
            <pc:docMk/>
            <pc:sldMk cId="984545772" sldId="316"/>
            <ac:spMk id="5" creationId="{FE8AB8FC-CFD1-9DEE-BD59-787929B1E181}"/>
          </ac:spMkLst>
        </pc:spChg>
        <pc:spChg chg="mod">
          <ac:chgData name="Hailey Banack" userId="df58c6bd-3e89-4835-b83d-a52c76bdafc9" providerId="ADAL" clId="{1A1B7434-96F9-104A-A97D-7820C57A8AC4}" dt="2024-10-24T14:43:12.037" v="820" actId="20577"/>
          <ac:spMkLst>
            <pc:docMk/>
            <pc:sldMk cId="984545772" sldId="316"/>
            <ac:spMk id="9" creationId="{7E8EA870-90DE-2A6D-957A-647D094D532E}"/>
          </ac:spMkLst>
        </pc:spChg>
        <pc:spChg chg="del">
          <ac:chgData name="Hailey Banack" userId="df58c6bd-3e89-4835-b83d-a52c76bdafc9" providerId="ADAL" clId="{1A1B7434-96F9-104A-A97D-7820C57A8AC4}" dt="2024-10-24T14:28:00.103" v="696" actId="478"/>
          <ac:spMkLst>
            <pc:docMk/>
            <pc:sldMk cId="984545772" sldId="316"/>
            <ac:spMk id="10" creationId="{DF5E6799-7562-6E3C-2C79-D01B5069AE3E}"/>
          </ac:spMkLst>
        </pc:spChg>
        <pc:picChg chg="add mod">
          <ac:chgData name="Hailey Banack" userId="df58c6bd-3e89-4835-b83d-a52c76bdafc9" providerId="ADAL" clId="{1A1B7434-96F9-104A-A97D-7820C57A8AC4}" dt="2024-10-24T14:53:59.871" v="1271" actId="14100"/>
          <ac:picMkLst>
            <pc:docMk/>
            <pc:sldMk cId="984545772" sldId="316"/>
            <ac:picMk id="4" creationId="{555D9F92-FDC3-B7DF-6FA4-66781BE8B5B2}"/>
          </ac:picMkLst>
        </pc:picChg>
        <pc:picChg chg="del">
          <ac:chgData name="Hailey Banack" userId="df58c6bd-3e89-4835-b83d-a52c76bdafc9" providerId="ADAL" clId="{1A1B7434-96F9-104A-A97D-7820C57A8AC4}" dt="2024-10-24T14:28:00.972" v="697" actId="478"/>
          <ac:picMkLst>
            <pc:docMk/>
            <pc:sldMk cId="984545772" sldId="316"/>
            <ac:picMk id="8" creationId="{C3A20F85-474C-41A4-5A0F-332A9B1B9A5B}"/>
          </ac:picMkLst>
        </pc:picChg>
      </pc:sldChg>
      <pc:sldChg chg="delSp add del mod delAnim">
        <pc:chgData name="Hailey Banack" userId="df58c6bd-3e89-4835-b83d-a52c76bdafc9" providerId="ADAL" clId="{1A1B7434-96F9-104A-A97D-7820C57A8AC4}" dt="2024-10-24T14:56:52.111" v="1281" actId="2696"/>
        <pc:sldMkLst>
          <pc:docMk/>
          <pc:sldMk cId="3022791644" sldId="317"/>
        </pc:sldMkLst>
        <pc:spChg chg="del">
          <ac:chgData name="Hailey Banack" userId="df58c6bd-3e89-4835-b83d-a52c76bdafc9" providerId="ADAL" clId="{1A1B7434-96F9-104A-A97D-7820C57A8AC4}" dt="2024-10-24T14:56:37.492" v="1280" actId="478"/>
          <ac:spMkLst>
            <pc:docMk/>
            <pc:sldMk cId="3022791644" sldId="317"/>
            <ac:spMk id="2" creationId="{AFD93813-8EC4-6B6C-7212-90D961B0AB4B}"/>
          </ac:spMkLst>
        </pc:spChg>
        <pc:spChg chg="del">
          <ac:chgData name="Hailey Banack" userId="df58c6bd-3e89-4835-b83d-a52c76bdafc9" providerId="ADAL" clId="{1A1B7434-96F9-104A-A97D-7820C57A8AC4}" dt="2024-10-24T14:56:34.552" v="1279" actId="478"/>
          <ac:spMkLst>
            <pc:docMk/>
            <pc:sldMk cId="3022791644" sldId="317"/>
            <ac:spMk id="3" creationId="{5FA41857-9887-589F-EF3D-F05543A5E012}"/>
          </ac:spMkLst>
        </pc:spChg>
      </pc:sldChg>
      <pc:sldChg chg="addSp modSp add mod">
        <pc:chgData name="Hailey Banack" userId="df58c6bd-3e89-4835-b83d-a52c76bdafc9" providerId="ADAL" clId="{1A1B7434-96F9-104A-A97D-7820C57A8AC4}" dt="2024-10-24T15:08:29.702" v="1398" actId="1076"/>
        <pc:sldMkLst>
          <pc:docMk/>
          <pc:sldMk cId="3083815969" sldId="317"/>
        </pc:sldMkLst>
        <pc:spChg chg="mod">
          <ac:chgData name="Hailey Banack" userId="df58c6bd-3e89-4835-b83d-a52c76bdafc9" providerId="ADAL" clId="{1A1B7434-96F9-104A-A97D-7820C57A8AC4}" dt="2024-10-24T15:07:57.610" v="1386" actId="1076"/>
          <ac:spMkLst>
            <pc:docMk/>
            <pc:sldMk cId="3083815969" sldId="317"/>
            <ac:spMk id="375" creationId="{00000000-0000-0000-0000-000000000000}"/>
          </ac:spMkLst>
        </pc:spChg>
        <pc:spChg chg="mod">
          <ac:chgData name="Hailey Banack" userId="df58c6bd-3e89-4835-b83d-a52c76bdafc9" providerId="ADAL" clId="{1A1B7434-96F9-104A-A97D-7820C57A8AC4}" dt="2024-10-24T14:57:24.835" v="1343" actId="20577"/>
          <ac:spMkLst>
            <pc:docMk/>
            <pc:sldMk cId="3083815969" sldId="317"/>
            <ac:spMk id="376" creationId="{00000000-0000-0000-0000-000000000000}"/>
          </ac:spMkLst>
        </pc:spChg>
        <pc:picChg chg="add mod">
          <ac:chgData name="Hailey Banack" userId="df58c6bd-3e89-4835-b83d-a52c76bdafc9" providerId="ADAL" clId="{1A1B7434-96F9-104A-A97D-7820C57A8AC4}" dt="2024-10-24T15:08:13.709" v="1390" actId="14100"/>
          <ac:picMkLst>
            <pc:docMk/>
            <pc:sldMk cId="3083815969" sldId="317"/>
            <ac:picMk id="2" creationId="{5FD6FF37-682A-47E2-7309-AD46E415C397}"/>
          </ac:picMkLst>
        </pc:picChg>
        <pc:picChg chg="add mod">
          <ac:chgData name="Hailey Banack" userId="df58c6bd-3e89-4835-b83d-a52c76bdafc9" providerId="ADAL" clId="{1A1B7434-96F9-104A-A97D-7820C57A8AC4}" dt="2024-10-24T15:08:29.702" v="1398" actId="1076"/>
          <ac:picMkLst>
            <pc:docMk/>
            <pc:sldMk cId="3083815969" sldId="317"/>
            <ac:picMk id="3" creationId="{2A006D99-217A-9F27-16FC-607D29BCF693}"/>
          </ac:picMkLst>
        </pc:picChg>
        <pc:picChg chg="add mod">
          <ac:chgData name="Hailey Banack" userId="df58c6bd-3e89-4835-b83d-a52c76bdafc9" providerId="ADAL" clId="{1A1B7434-96F9-104A-A97D-7820C57A8AC4}" dt="2024-10-24T15:08:26.833" v="1397" actId="1076"/>
          <ac:picMkLst>
            <pc:docMk/>
            <pc:sldMk cId="3083815969" sldId="317"/>
            <ac:picMk id="4" creationId="{38BBBAC9-1A51-9BE8-F3A8-968826D65F4A}"/>
          </ac:picMkLst>
        </pc:picChg>
        <pc:picChg chg="add mod">
          <ac:chgData name="Hailey Banack" userId="df58c6bd-3e89-4835-b83d-a52c76bdafc9" providerId="ADAL" clId="{1A1B7434-96F9-104A-A97D-7820C57A8AC4}" dt="2024-10-24T15:08:24.217" v="1396" actId="1076"/>
          <ac:picMkLst>
            <pc:docMk/>
            <pc:sldMk cId="3083815969" sldId="317"/>
            <ac:picMk id="5" creationId="{C475991E-7A47-402C-9D62-A83FFEB26D49}"/>
          </ac:picMkLst>
        </pc:picChg>
        <pc:picChg chg="add mod">
          <ac:chgData name="Hailey Banack" userId="df58c6bd-3e89-4835-b83d-a52c76bdafc9" providerId="ADAL" clId="{1A1B7434-96F9-104A-A97D-7820C57A8AC4}" dt="2024-10-24T15:08:21.513" v="1395" actId="1076"/>
          <ac:picMkLst>
            <pc:docMk/>
            <pc:sldMk cId="3083815969" sldId="317"/>
            <ac:picMk id="6" creationId="{0A260F75-D949-52B1-4057-D698DCE248E0}"/>
          </ac:picMkLst>
        </pc:picChg>
      </pc:sldChg>
      <pc:sldChg chg="modSp add mod">
        <pc:chgData name="Hailey Banack" userId="df58c6bd-3e89-4835-b83d-a52c76bdafc9" providerId="ADAL" clId="{1A1B7434-96F9-104A-A97D-7820C57A8AC4}" dt="2024-10-24T15:10:09.055" v="1411" actId="1076"/>
        <pc:sldMkLst>
          <pc:docMk/>
          <pc:sldMk cId="896762470" sldId="318"/>
        </pc:sldMkLst>
        <pc:spChg chg="mod">
          <ac:chgData name="Hailey Banack" userId="df58c6bd-3e89-4835-b83d-a52c76bdafc9" providerId="ADAL" clId="{1A1B7434-96F9-104A-A97D-7820C57A8AC4}" dt="2024-10-24T15:10:09.055" v="1411" actId="1076"/>
          <ac:spMkLst>
            <pc:docMk/>
            <pc:sldMk cId="896762470" sldId="318"/>
            <ac:spMk id="375" creationId="{00000000-0000-0000-0000-000000000000}"/>
          </ac:spMkLst>
        </pc:spChg>
      </pc:sldChg>
    </pc:docChg>
  </pc:docChgLst>
  <pc:docChgLst>
    <pc:chgData name="Hailey Banack" userId="df58c6bd-3e89-4835-b83d-a52c76bdafc9" providerId="ADAL" clId="{310C6EEF-5864-714A-A104-F45CA74364D0}"/>
    <pc:docChg chg="undo custSel addSld delSld modSld">
      <pc:chgData name="Hailey Banack" userId="df58c6bd-3e89-4835-b83d-a52c76bdafc9" providerId="ADAL" clId="{310C6EEF-5864-714A-A104-F45CA74364D0}" dt="2024-10-24T18:02:53.175" v="718" actId="255"/>
      <pc:docMkLst>
        <pc:docMk/>
      </pc:docMkLst>
      <pc:sldChg chg="modSp mod">
        <pc:chgData name="Hailey Banack" userId="df58c6bd-3e89-4835-b83d-a52c76bdafc9" providerId="ADAL" clId="{310C6EEF-5864-714A-A104-F45CA74364D0}" dt="2024-10-24T15:15:07.325" v="22" actId="20577"/>
        <pc:sldMkLst>
          <pc:docMk/>
          <pc:sldMk cId="0" sldId="256"/>
        </pc:sldMkLst>
        <pc:spChg chg="mod">
          <ac:chgData name="Hailey Banack" userId="df58c6bd-3e89-4835-b83d-a52c76bdafc9" providerId="ADAL" clId="{310C6EEF-5864-714A-A104-F45CA74364D0}" dt="2024-10-24T15:14:27.092" v="1" actId="20577"/>
          <ac:spMkLst>
            <pc:docMk/>
            <pc:sldMk cId="0" sldId="256"/>
            <ac:spMk id="5" creationId="{6E551378-DE19-955F-700C-755DD5B1BBDC}"/>
          </ac:spMkLst>
        </pc:spChg>
        <pc:spChg chg="mod">
          <ac:chgData name="Hailey Banack" userId="df58c6bd-3e89-4835-b83d-a52c76bdafc9" providerId="ADAL" clId="{310C6EEF-5864-714A-A104-F45CA74364D0}" dt="2024-10-24T15:15:07.325" v="22" actId="20577"/>
          <ac:spMkLst>
            <pc:docMk/>
            <pc:sldMk cId="0" sldId="256"/>
            <ac:spMk id="309" creationId="{00000000-0000-0000-0000-000000000000}"/>
          </ac:spMkLst>
        </pc:spChg>
      </pc:sldChg>
      <pc:sldChg chg="addSp delSp modSp mod delAnim">
        <pc:chgData name="Hailey Banack" userId="df58c6bd-3e89-4835-b83d-a52c76bdafc9" providerId="ADAL" clId="{310C6EEF-5864-714A-A104-F45CA74364D0}" dt="2024-10-24T15:38:22.712" v="230" actId="20577"/>
        <pc:sldMkLst>
          <pc:docMk/>
          <pc:sldMk cId="0" sldId="258"/>
        </pc:sldMkLst>
        <pc:spChg chg="add mod">
          <ac:chgData name="Hailey Banack" userId="df58c6bd-3e89-4835-b83d-a52c76bdafc9" providerId="ADAL" clId="{310C6EEF-5864-714A-A104-F45CA74364D0}" dt="2024-10-24T15:26:42.303" v="106" actId="20577"/>
          <ac:spMkLst>
            <pc:docMk/>
            <pc:sldMk cId="0" sldId="258"/>
            <ac:spMk id="6" creationId="{C7678CFB-2F14-9D9C-A206-BDA248417BB0}"/>
          </ac:spMkLst>
        </pc:spChg>
        <pc:spChg chg="del">
          <ac:chgData name="Hailey Banack" userId="df58c6bd-3e89-4835-b83d-a52c76bdafc9" providerId="ADAL" clId="{310C6EEF-5864-714A-A104-F45CA74364D0}" dt="2024-10-24T15:25:25.228" v="90" actId="478"/>
          <ac:spMkLst>
            <pc:docMk/>
            <pc:sldMk cId="0" sldId="258"/>
            <ac:spMk id="7" creationId="{A90CA965-0EA5-79F4-87DA-79DAD3827EAF}"/>
          </ac:spMkLst>
        </pc:spChg>
        <pc:spChg chg="del">
          <ac:chgData name="Hailey Banack" userId="df58c6bd-3e89-4835-b83d-a52c76bdafc9" providerId="ADAL" clId="{310C6EEF-5864-714A-A104-F45CA74364D0}" dt="2024-10-24T15:25:30.597" v="94" actId="478"/>
          <ac:spMkLst>
            <pc:docMk/>
            <pc:sldMk cId="0" sldId="258"/>
            <ac:spMk id="10" creationId="{DF5E6799-7562-6E3C-2C79-D01B5069AE3E}"/>
          </ac:spMkLst>
        </pc:spChg>
        <pc:spChg chg="add del">
          <ac:chgData name="Hailey Banack" userId="df58c6bd-3e89-4835-b83d-a52c76bdafc9" providerId="ADAL" clId="{310C6EEF-5864-714A-A104-F45CA74364D0}" dt="2024-10-24T15:27:29.833" v="117" actId="22"/>
          <ac:spMkLst>
            <pc:docMk/>
            <pc:sldMk cId="0" sldId="258"/>
            <ac:spMk id="13" creationId="{4BFE9F13-CD1F-F07D-CE8B-E505AB141430}"/>
          </ac:spMkLst>
        </pc:spChg>
        <pc:spChg chg="add del mod">
          <ac:chgData name="Hailey Banack" userId="df58c6bd-3e89-4835-b83d-a52c76bdafc9" providerId="ADAL" clId="{310C6EEF-5864-714A-A104-F45CA74364D0}" dt="2024-10-24T15:28:15.240" v="121" actId="478"/>
          <ac:spMkLst>
            <pc:docMk/>
            <pc:sldMk cId="0" sldId="258"/>
            <ac:spMk id="15" creationId="{FF9258C4-9A74-714E-C040-06A1D5E80FE9}"/>
          </ac:spMkLst>
        </pc:spChg>
        <pc:spChg chg="add mod">
          <ac:chgData name="Hailey Banack" userId="df58c6bd-3e89-4835-b83d-a52c76bdafc9" providerId="ADAL" clId="{310C6EEF-5864-714A-A104-F45CA74364D0}" dt="2024-10-24T15:32:30.083" v="196" actId="113"/>
          <ac:spMkLst>
            <pc:docMk/>
            <pc:sldMk cId="0" sldId="258"/>
            <ac:spMk id="16" creationId="{4B6529D3-27B3-C374-2E0A-0CF078CC7682}"/>
          </ac:spMkLst>
        </pc:spChg>
        <pc:spChg chg="del">
          <ac:chgData name="Hailey Banack" userId="df58c6bd-3e89-4835-b83d-a52c76bdafc9" providerId="ADAL" clId="{310C6EEF-5864-714A-A104-F45CA74364D0}" dt="2024-10-24T15:25:26.939" v="91" actId="478"/>
          <ac:spMkLst>
            <pc:docMk/>
            <pc:sldMk cId="0" sldId="258"/>
            <ac:spMk id="19" creationId="{7CFFE5AE-207A-1684-6FEE-6F27B8D518BF}"/>
          </ac:spMkLst>
        </pc:spChg>
        <pc:spChg chg="add mod">
          <ac:chgData name="Hailey Banack" userId="df58c6bd-3e89-4835-b83d-a52c76bdafc9" providerId="ADAL" clId="{310C6EEF-5864-714A-A104-F45CA74364D0}" dt="2024-10-24T15:38:22.712" v="230" actId="20577"/>
          <ac:spMkLst>
            <pc:docMk/>
            <pc:sldMk cId="0" sldId="258"/>
            <ac:spMk id="21" creationId="{4EFF545A-12E0-991D-DF01-1B2037A4AF9A}"/>
          </ac:spMkLst>
        </pc:spChg>
        <pc:spChg chg="mod">
          <ac:chgData name="Hailey Banack" userId="df58c6bd-3e89-4835-b83d-a52c76bdafc9" providerId="ADAL" clId="{310C6EEF-5864-714A-A104-F45CA74364D0}" dt="2024-10-24T15:34:14.472" v="218" actId="14100"/>
          <ac:spMkLst>
            <pc:docMk/>
            <pc:sldMk cId="0" sldId="258"/>
            <ac:spMk id="332" creationId="{00000000-0000-0000-0000-000000000000}"/>
          </ac:spMkLst>
        </pc:spChg>
        <pc:picChg chg="del">
          <ac:chgData name="Hailey Banack" userId="df58c6bd-3e89-4835-b83d-a52c76bdafc9" providerId="ADAL" clId="{310C6EEF-5864-714A-A104-F45CA74364D0}" dt="2024-10-24T15:25:27.981" v="92" actId="478"/>
          <ac:picMkLst>
            <pc:docMk/>
            <pc:sldMk cId="0" sldId="258"/>
            <ac:picMk id="2" creationId="{E199C678-113E-1CAC-5D74-B8031EC00AD1}"/>
          </ac:picMkLst>
        </pc:picChg>
        <pc:picChg chg="del">
          <ac:chgData name="Hailey Banack" userId="df58c6bd-3e89-4835-b83d-a52c76bdafc9" providerId="ADAL" clId="{310C6EEF-5864-714A-A104-F45CA74364D0}" dt="2024-10-24T15:33:33.963" v="210" actId="478"/>
          <ac:picMkLst>
            <pc:docMk/>
            <pc:sldMk cId="0" sldId="258"/>
            <ac:picMk id="3" creationId="{A63D66A3-5C77-D659-AF04-46769D7042A6}"/>
          </ac:picMkLst>
        </pc:picChg>
        <pc:picChg chg="del">
          <ac:chgData name="Hailey Banack" userId="df58c6bd-3e89-4835-b83d-a52c76bdafc9" providerId="ADAL" clId="{310C6EEF-5864-714A-A104-F45CA74364D0}" dt="2024-10-24T15:25:31.619" v="95" actId="478"/>
          <ac:picMkLst>
            <pc:docMk/>
            <pc:sldMk cId="0" sldId="258"/>
            <ac:picMk id="4" creationId="{70E12F0A-7AAA-0F1D-0846-0C654239249D}"/>
          </ac:picMkLst>
        </pc:picChg>
        <pc:picChg chg="add mod">
          <ac:chgData name="Hailey Banack" userId="df58c6bd-3e89-4835-b83d-a52c76bdafc9" providerId="ADAL" clId="{310C6EEF-5864-714A-A104-F45CA74364D0}" dt="2024-10-24T15:27:19.828" v="115" actId="1076"/>
          <ac:picMkLst>
            <pc:docMk/>
            <pc:sldMk cId="0" sldId="258"/>
            <ac:picMk id="8" creationId="{77EE5B01-3005-2B01-983A-6619A45BF28B}"/>
          </ac:picMkLst>
        </pc:picChg>
        <pc:picChg chg="add mod">
          <ac:chgData name="Hailey Banack" userId="df58c6bd-3e89-4835-b83d-a52c76bdafc9" providerId="ADAL" clId="{310C6EEF-5864-714A-A104-F45CA74364D0}" dt="2024-10-24T15:33:15.997" v="206" actId="14100"/>
          <ac:picMkLst>
            <pc:docMk/>
            <pc:sldMk cId="0" sldId="258"/>
            <ac:picMk id="9" creationId="{D178B94F-460F-3AD7-ED82-51CEAADCBB87}"/>
          </ac:picMkLst>
        </pc:picChg>
        <pc:picChg chg="del">
          <ac:chgData name="Hailey Banack" userId="df58c6bd-3e89-4835-b83d-a52c76bdafc9" providerId="ADAL" clId="{310C6EEF-5864-714A-A104-F45CA74364D0}" dt="2024-10-24T15:25:28.911" v="93" actId="478"/>
          <ac:picMkLst>
            <pc:docMk/>
            <pc:sldMk cId="0" sldId="258"/>
            <ac:picMk id="11" creationId="{19907257-6AB6-4B2C-5ADF-B674BCB15484}"/>
          </ac:picMkLst>
        </pc:picChg>
        <pc:picChg chg="add del mod">
          <ac:chgData name="Hailey Banack" userId="df58c6bd-3e89-4835-b83d-a52c76bdafc9" providerId="ADAL" clId="{310C6EEF-5864-714A-A104-F45CA74364D0}" dt="2024-10-24T15:33:32.526" v="208" actId="478"/>
          <ac:picMkLst>
            <pc:docMk/>
            <pc:sldMk cId="0" sldId="258"/>
            <ac:picMk id="17" creationId="{B97DA231-C853-5222-C1AD-E155B2F0962A}"/>
          </ac:picMkLst>
        </pc:picChg>
        <pc:picChg chg="add del mod">
          <ac:chgData name="Hailey Banack" userId="df58c6bd-3e89-4835-b83d-a52c76bdafc9" providerId="ADAL" clId="{310C6EEF-5864-714A-A104-F45CA74364D0}" dt="2024-10-24T15:33:33.104" v="209" actId="478"/>
          <ac:picMkLst>
            <pc:docMk/>
            <pc:sldMk cId="0" sldId="258"/>
            <ac:picMk id="18" creationId="{4AF3769D-8FAD-8223-607E-C445ACB8E428}"/>
          </ac:picMkLst>
        </pc:picChg>
        <pc:picChg chg="add mod">
          <ac:chgData name="Hailey Banack" userId="df58c6bd-3e89-4835-b83d-a52c76bdafc9" providerId="ADAL" clId="{310C6EEF-5864-714A-A104-F45CA74364D0}" dt="2024-10-24T15:34:03.815" v="217" actId="1076"/>
          <ac:picMkLst>
            <pc:docMk/>
            <pc:sldMk cId="0" sldId="258"/>
            <ac:picMk id="20" creationId="{5C2F918A-6325-6484-6CB2-47FDA624AA2E}"/>
          </ac:picMkLst>
        </pc:picChg>
      </pc:sldChg>
      <pc:sldChg chg="modSp">
        <pc:chgData name="Hailey Banack" userId="df58c6bd-3e89-4835-b83d-a52c76bdafc9" providerId="ADAL" clId="{310C6EEF-5864-714A-A104-F45CA74364D0}" dt="2024-10-24T15:15:57.307" v="59" actId="20577"/>
        <pc:sldMkLst>
          <pc:docMk/>
          <pc:sldMk cId="0" sldId="259"/>
        </pc:sldMkLst>
        <pc:spChg chg="mod">
          <ac:chgData name="Hailey Banack" userId="df58c6bd-3e89-4835-b83d-a52c76bdafc9" providerId="ADAL" clId="{310C6EEF-5864-714A-A104-F45CA74364D0}" dt="2024-10-24T15:15:57.307" v="59" actId="20577"/>
          <ac:spMkLst>
            <pc:docMk/>
            <pc:sldMk cId="0" sldId="259"/>
            <ac:spMk id="343" creationId="{00000000-0000-0000-0000-000000000000}"/>
          </ac:spMkLst>
        </pc:spChg>
      </pc:sldChg>
      <pc:sldChg chg="modSp mod">
        <pc:chgData name="Hailey Banack" userId="df58c6bd-3e89-4835-b83d-a52c76bdafc9" providerId="ADAL" clId="{310C6EEF-5864-714A-A104-F45CA74364D0}" dt="2024-10-24T15:15:53.704" v="57"/>
        <pc:sldMkLst>
          <pc:docMk/>
          <pc:sldMk cId="0" sldId="261"/>
        </pc:sldMkLst>
        <pc:spChg chg="mod">
          <ac:chgData name="Hailey Banack" userId="df58c6bd-3e89-4835-b83d-a52c76bdafc9" providerId="ADAL" clId="{310C6EEF-5864-714A-A104-F45CA74364D0}" dt="2024-10-24T15:15:53.704" v="57"/>
          <ac:spMkLst>
            <pc:docMk/>
            <pc:sldMk cId="0" sldId="261"/>
            <ac:spMk id="4" creationId="{0CAB4224-E412-0571-ABD5-A39634102E3D}"/>
          </ac:spMkLst>
        </pc:spChg>
        <pc:spChg chg="mod">
          <ac:chgData name="Hailey Banack" userId="df58c6bd-3e89-4835-b83d-a52c76bdafc9" providerId="ADAL" clId="{310C6EEF-5864-714A-A104-F45CA74364D0}" dt="2024-10-24T15:15:43.484" v="55" actId="20577"/>
          <ac:spMkLst>
            <pc:docMk/>
            <pc:sldMk cId="0" sldId="261"/>
            <ac:spMk id="366" creationId="{00000000-0000-0000-0000-000000000000}"/>
          </ac:spMkLst>
        </pc:spChg>
      </pc:sldChg>
      <pc:sldChg chg="del">
        <pc:chgData name="Hailey Banack" userId="df58c6bd-3e89-4835-b83d-a52c76bdafc9" providerId="ADAL" clId="{310C6EEF-5864-714A-A104-F45CA74364D0}" dt="2024-10-24T18:00:36.711" v="647" actId="2696"/>
        <pc:sldMkLst>
          <pc:docMk/>
          <pc:sldMk cId="0" sldId="262"/>
        </pc:sldMkLst>
      </pc:sldChg>
      <pc:sldChg chg="modSp mod">
        <pc:chgData name="Hailey Banack" userId="df58c6bd-3e89-4835-b83d-a52c76bdafc9" providerId="ADAL" clId="{310C6EEF-5864-714A-A104-F45CA74364D0}" dt="2024-10-24T18:02:53.175" v="718" actId="255"/>
        <pc:sldMkLst>
          <pc:docMk/>
          <pc:sldMk cId="0" sldId="276"/>
        </pc:sldMkLst>
        <pc:spChg chg="mod">
          <ac:chgData name="Hailey Banack" userId="df58c6bd-3e89-4835-b83d-a52c76bdafc9" providerId="ADAL" clId="{310C6EEF-5864-714A-A104-F45CA74364D0}" dt="2024-10-24T18:02:53.175" v="718" actId="255"/>
          <ac:spMkLst>
            <pc:docMk/>
            <pc:sldMk cId="0" sldId="276"/>
            <ac:spMk id="656" creationId="{00000000-0000-0000-0000-000000000000}"/>
          </ac:spMkLst>
        </pc:spChg>
      </pc:sldChg>
      <pc:sldChg chg="addSp delSp modSp mod delAnim modAnim">
        <pc:chgData name="Hailey Banack" userId="df58c6bd-3e89-4835-b83d-a52c76bdafc9" providerId="ADAL" clId="{310C6EEF-5864-714A-A104-F45CA74364D0}" dt="2024-10-24T15:42:10.090" v="501" actId="20577"/>
        <pc:sldMkLst>
          <pc:docMk/>
          <pc:sldMk cId="4070054095" sldId="313"/>
        </pc:sldMkLst>
        <pc:spChg chg="add mod">
          <ac:chgData name="Hailey Banack" userId="df58c6bd-3e89-4835-b83d-a52c76bdafc9" providerId="ADAL" clId="{310C6EEF-5864-714A-A104-F45CA74364D0}" dt="2024-10-24T15:42:10.090" v="501" actId="20577"/>
          <ac:spMkLst>
            <pc:docMk/>
            <pc:sldMk cId="4070054095" sldId="313"/>
            <ac:spMk id="3" creationId="{4CB81581-4954-C0C1-E201-B4A150531D12}"/>
          </ac:spMkLst>
        </pc:spChg>
        <pc:spChg chg="del">
          <ac:chgData name="Hailey Banack" userId="df58c6bd-3e89-4835-b83d-a52c76bdafc9" providerId="ADAL" clId="{310C6EEF-5864-714A-A104-F45CA74364D0}" dt="2024-10-24T15:38:43.044" v="231" actId="478"/>
          <ac:spMkLst>
            <pc:docMk/>
            <pc:sldMk cId="4070054095" sldId="313"/>
            <ac:spMk id="5" creationId="{1BCC78DA-9387-EA86-726D-86C5BEFBC9E6}"/>
          </ac:spMkLst>
        </pc:spChg>
        <pc:spChg chg="add mod">
          <ac:chgData name="Hailey Banack" userId="df58c6bd-3e89-4835-b83d-a52c76bdafc9" providerId="ADAL" clId="{310C6EEF-5864-714A-A104-F45CA74364D0}" dt="2024-10-24T15:41:49.758" v="472"/>
          <ac:spMkLst>
            <pc:docMk/>
            <pc:sldMk cId="4070054095" sldId="313"/>
            <ac:spMk id="6" creationId="{FFB48E84-E96A-E158-841F-E6141A450387}"/>
          </ac:spMkLst>
        </pc:spChg>
        <pc:spChg chg="mod">
          <ac:chgData name="Hailey Banack" userId="df58c6bd-3e89-4835-b83d-a52c76bdafc9" providerId="ADAL" clId="{310C6EEF-5864-714A-A104-F45CA74364D0}" dt="2024-10-24T15:40:51.010" v="418" actId="120"/>
          <ac:spMkLst>
            <pc:docMk/>
            <pc:sldMk cId="4070054095" sldId="313"/>
            <ac:spMk id="12" creationId="{72D5A5DB-13A9-7BCF-55A5-3374F0648431}"/>
          </ac:spMkLst>
        </pc:spChg>
        <pc:spChg chg="mod">
          <ac:chgData name="Hailey Banack" userId="df58c6bd-3e89-4835-b83d-a52c76bdafc9" providerId="ADAL" clId="{310C6EEF-5864-714A-A104-F45CA74364D0}" dt="2024-10-24T15:39:21.214" v="249" actId="1076"/>
          <ac:spMkLst>
            <pc:docMk/>
            <pc:sldMk cId="4070054095" sldId="313"/>
            <ac:spMk id="346" creationId="{00000000-0000-0000-0000-000000000000}"/>
          </ac:spMkLst>
        </pc:spChg>
        <pc:picChg chg="del">
          <ac:chgData name="Hailey Banack" userId="df58c6bd-3e89-4835-b83d-a52c76bdafc9" providerId="ADAL" clId="{310C6EEF-5864-714A-A104-F45CA74364D0}" dt="2024-10-24T15:38:44.525" v="233" actId="478"/>
          <ac:picMkLst>
            <pc:docMk/>
            <pc:sldMk cId="4070054095" sldId="313"/>
            <ac:picMk id="2" creationId="{B113498C-B734-6DA4-D03B-0C5D02C42C5E}"/>
          </ac:picMkLst>
        </pc:picChg>
        <pc:picChg chg="del">
          <ac:chgData name="Hailey Banack" userId="df58c6bd-3e89-4835-b83d-a52c76bdafc9" providerId="ADAL" clId="{310C6EEF-5864-714A-A104-F45CA74364D0}" dt="2024-10-24T15:38:43.712" v="232" actId="478"/>
          <ac:picMkLst>
            <pc:docMk/>
            <pc:sldMk cId="4070054095" sldId="313"/>
            <ac:picMk id="4" creationId="{0747B96C-7484-46BB-CE41-DA936B65252D}"/>
          </ac:picMkLst>
        </pc:picChg>
        <pc:picChg chg="del">
          <ac:chgData name="Hailey Banack" userId="df58c6bd-3e89-4835-b83d-a52c76bdafc9" providerId="ADAL" clId="{310C6EEF-5864-714A-A104-F45CA74364D0}" dt="2024-10-24T15:38:46.101" v="234" actId="478"/>
          <ac:picMkLst>
            <pc:docMk/>
            <pc:sldMk cId="4070054095" sldId="313"/>
            <ac:picMk id="11" creationId="{2823C7B7-A4EB-DEC0-6E5F-2D6A6FE944C0}"/>
          </ac:picMkLst>
        </pc:picChg>
      </pc:sldChg>
      <pc:sldChg chg="addSp delSp modSp mod delAnim modAnim modNotesTx">
        <pc:chgData name="Hailey Banack" userId="df58c6bd-3e89-4835-b83d-a52c76bdafc9" providerId="ADAL" clId="{310C6EEF-5864-714A-A104-F45CA74364D0}" dt="2024-10-24T18:00:26.604" v="644" actId="122"/>
        <pc:sldMkLst>
          <pc:docMk/>
          <pc:sldMk cId="4041389303" sldId="315"/>
        </pc:sldMkLst>
        <pc:spChg chg="add del mod">
          <ac:chgData name="Hailey Banack" userId="df58c6bd-3e89-4835-b83d-a52c76bdafc9" providerId="ADAL" clId="{310C6EEF-5864-714A-A104-F45CA74364D0}" dt="2024-10-24T15:44:32.907" v="519"/>
          <ac:spMkLst>
            <pc:docMk/>
            <pc:sldMk cId="4041389303" sldId="315"/>
            <ac:spMk id="2" creationId="{E3F2DD74-16DA-3BF6-5C3D-F99B99B91493}"/>
          </ac:spMkLst>
        </pc:spChg>
        <pc:spChg chg="add mod">
          <ac:chgData name="Hailey Banack" userId="df58c6bd-3e89-4835-b83d-a52c76bdafc9" providerId="ADAL" clId="{310C6EEF-5864-714A-A104-F45CA74364D0}" dt="2024-10-24T15:46:28.717" v="544" actId="1076"/>
          <ac:spMkLst>
            <pc:docMk/>
            <pc:sldMk cId="4041389303" sldId="315"/>
            <ac:spMk id="3" creationId="{C89C58BF-FCEE-F456-7E12-A235DB555E4F}"/>
          </ac:spMkLst>
        </pc:spChg>
        <pc:spChg chg="add mod">
          <ac:chgData name="Hailey Banack" userId="df58c6bd-3e89-4835-b83d-a52c76bdafc9" providerId="ADAL" clId="{310C6EEF-5864-714A-A104-F45CA74364D0}" dt="2024-10-24T15:47:36.920" v="554" actId="14100"/>
          <ac:spMkLst>
            <pc:docMk/>
            <pc:sldMk cId="4041389303" sldId="315"/>
            <ac:spMk id="7" creationId="{C2B0FA74-70F8-9B4F-8D45-DD417AC37DF3}"/>
          </ac:spMkLst>
        </pc:spChg>
        <pc:spChg chg="mod">
          <ac:chgData name="Hailey Banack" userId="df58c6bd-3e89-4835-b83d-a52c76bdafc9" providerId="ADAL" clId="{310C6EEF-5864-714A-A104-F45CA74364D0}" dt="2024-10-24T15:46:25.434" v="543" actId="1076"/>
          <ac:spMkLst>
            <pc:docMk/>
            <pc:sldMk cId="4041389303" sldId="315"/>
            <ac:spMk id="9" creationId="{7E8EA870-90DE-2A6D-957A-647D094D532E}"/>
          </ac:spMkLst>
        </pc:spChg>
        <pc:spChg chg="del">
          <ac:chgData name="Hailey Banack" userId="df58c6bd-3e89-4835-b83d-a52c76bdafc9" providerId="ADAL" clId="{310C6EEF-5864-714A-A104-F45CA74364D0}" dt="2024-10-24T15:42:30.010" v="502" actId="478"/>
          <ac:spMkLst>
            <pc:docMk/>
            <pc:sldMk cId="4041389303" sldId="315"/>
            <ac:spMk id="10" creationId="{DF5E6799-7562-6E3C-2C79-D01B5069AE3E}"/>
          </ac:spMkLst>
        </pc:spChg>
        <pc:spChg chg="add mod">
          <ac:chgData name="Hailey Banack" userId="df58c6bd-3e89-4835-b83d-a52c76bdafc9" providerId="ADAL" clId="{310C6EEF-5864-714A-A104-F45CA74364D0}" dt="2024-10-24T15:49:51.363" v="584" actId="20577"/>
          <ac:spMkLst>
            <pc:docMk/>
            <pc:sldMk cId="4041389303" sldId="315"/>
            <ac:spMk id="11" creationId="{6A8FAD5F-8F6D-8D83-B72B-396DA0A73181}"/>
          </ac:spMkLst>
        </pc:spChg>
        <pc:spChg chg="add mod">
          <ac:chgData name="Hailey Banack" userId="df58c6bd-3e89-4835-b83d-a52c76bdafc9" providerId="ADAL" clId="{310C6EEF-5864-714A-A104-F45CA74364D0}" dt="2024-10-24T18:00:26.604" v="644" actId="122"/>
          <ac:spMkLst>
            <pc:docMk/>
            <pc:sldMk cId="4041389303" sldId="315"/>
            <ac:spMk id="15" creationId="{F0A3144A-69CA-5E2C-DE53-023B117073C6}"/>
          </ac:spMkLst>
        </pc:spChg>
        <pc:spChg chg="mod">
          <ac:chgData name="Hailey Banack" userId="df58c6bd-3e89-4835-b83d-a52c76bdafc9" providerId="ADAL" clId="{310C6EEF-5864-714A-A104-F45CA74364D0}" dt="2024-10-24T15:45:31.360" v="532" actId="21"/>
          <ac:spMkLst>
            <pc:docMk/>
            <pc:sldMk cId="4041389303" sldId="315"/>
            <ac:spMk id="332" creationId="{00000000-0000-0000-0000-000000000000}"/>
          </ac:spMkLst>
        </pc:spChg>
        <pc:picChg chg="add mod">
          <ac:chgData name="Hailey Banack" userId="df58c6bd-3e89-4835-b83d-a52c76bdafc9" providerId="ADAL" clId="{310C6EEF-5864-714A-A104-F45CA74364D0}" dt="2024-10-24T15:45:50.942" v="535" actId="1076"/>
          <ac:picMkLst>
            <pc:docMk/>
            <pc:sldMk cId="4041389303" sldId="315"/>
            <ac:picMk id="4" creationId="{93838465-0E00-FBD5-C0C9-6DF1F0A31FE9}"/>
          </ac:picMkLst>
        </pc:picChg>
        <pc:picChg chg="add mod">
          <ac:chgData name="Hailey Banack" userId="df58c6bd-3e89-4835-b83d-a52c76bdafc9" providerId="ADAL" clId="{310C6EEF-5864-714A-A104-F45CA74364D0}" dt="2024-10-24T15:47:18.309" v="552"/>
          <ac:picMkLst>
            <pc:docMk/>
            <pc:sldMk cId="4041389303" sldId="315"/>
            <ac:picMk id="5" creationId="{F63663BA-CEF9-D42D-AAEB-B98B67583263}"/>
          </ac:picMkLst>
        </pc:picChg>
        <pc:picChg chg="add mod">
          <ac:chgData name="Hailey Banack" userId="df58c6bd-3e89-4835-b83d-a52c76bdafc9" providerId="ADAL" clId="{310C6EEF-5864-714A-A104-F45CA74364D0}" dt="2024-10-24T15:47:13.695" v="551"/>
          <ac:picMkLst>
            <pc:docMk/>
            <pc:sldMk cId="4041389303" sldId="315"/>
            <ac:picMk id="6" creationId="{F0BAF549-9D2E-CD78-0169-0AE22526E96E}"/>
          </ac:picMkLst>
        </pc:picChg>
        <pc:picChg chg="del">
          <ac:chgData name="Hailey Banack" userId="df58c6bd-3e89-4835-b83d-a52c76bdafc9" providerId="ADAL" clId="{310C6EEF-5864-714A-A104-F45CA74364D0}" dt="2024-10-24T15:42:30.847" v="503" actId="478"/>
          <ac:picMkLst>
            <pc:docMk/>
            <pc:sldMk cId="4041389303" sldId="315"/>
            <ac:picMk id="8" creationId="{C3A20F85-474C-41A4-5A0F-332A9B1B9A5B}"/>
          </ac:picMkLst>
        </pc:picChg>
        <pc:picChg chg="add mod">
          <ac:chgData name="Hailey Banack" userId="df58c6bd-3e89-4835-b83d-a52c76bdafc9" providerId="ADAL" clId="{310C6EEF-5864-714A-A104-F45CA74364D0}" dt="2024-10-24T15:50:59.542" v="599" actId="1076"/>
          <ac:picMkLst>
            <pc:docMk/>
            <pc:sldMk cId="4041389303" sldId="315"/>
            <ac:picMk id="12" creationId="{254EB2A7-E3F8-E97B-E5D7-4635939E3DC0}"/>
          </ac:picMkLst>
        </pc:picChg>
        <pc:picChg chg="add mod">
          <ac:chgData name="Hailey Banack" userId="df58c6bd-3e89-4835-b83d-a52c76bdafc9" providerId="ADAL" clId="{310C6EEF-5864-714A-A104-F45CA74364D0}" dt="2024-10-24T15:50:56.113" v="598" actId="1076"/>
          <ac:picMkLst>
            <pc:docMk/>
            <pc:sldMk cId="4041389303" sldId="315"/>
            <ac:picMk id="13" creationId="{D7C6DE15-1416-C633-EB18-3B8C687D28C2}"/>
          </ac:picMkLst>
        </pc:picChg>
        <pc:picChg chg="add mod">
          <ac:chgData name="Hailey Banack" userId="df58c6bd-3e89-4835-b83d-a52c76bdafc9" providerId="ADAL" clId="{310C6EEF-5864-714A-A104-F45CA74364D0}" dt="2024-10-24T17:59:15.551" v="604" actId="1076"/>
          <ac:picMkLst>
            <pc:docMk/>
            <pc:sldMk cId="4041389303" sldId="315"/>
            <ac:picMk id="14" creationId="{ECDB820C-639A-DA73-82F8-5E71BCA32865}"/>
          </ac:picMkLst>
        </pc:picChg>
      </pc:sldChg>
      <pc:sldChg chg="del">
        <pc:chgData name="Hailey Banack" userId="df58c6bd-3e89-4835-b83d-a52c76bdafc9" providerId="ADAL" clId="{310C6EEF-5864-714A-A104-F45CA74364D0}" dt="2024-10-24T18:00:33.099" v="645" actId="2696"/>
        <pc:sldMkLst>
          <pc:docMk/>
          <pc:sldMk cId="984545772" sldId="316"/>
        </pc:sldMkLst>
      </pc:sldChg>
      <pc:sldChg chg="del">
        <pc:chgData name="Hailey Banack" userId="df58c6bd-3e89-4835-b83d-a52c76bdafc9" providerId="ADAL" clId="{310C6EEF-5864-714A-A104-F45CA74364D0}" dt="2024-10-24T18:00:35.143" v="646" actId="2696"/>
        <pc:sldMkLst>
          <pc:docMk/>
          <pc:sldMk cId="3083815969" sldId="317"/>
        </pc:sldMkLst>
      </pc:sldChg>
      <pc:sldChg chg="modSp mod">
        <pc:chgData name="Hailey Banack" userId="df58c6bd-3e89-4835-b83d-a52c76bdafc9" providerId="ADAL" clId="{310C6EEF-5864-714A-A104-F45CA74364D0}" dt="2024-10-24T18:01:18.101" v="660" actId="1076"/>
        <pc:sldMkLst>
          <pc:docMk/>
          <pc:sldMk cId="896762470" sldId="318"/>
        </pc:sldMkLst>
        <pc:spChg chg="mod">
          <ac:chgData name="Hailey Banack" userId="df58c6bd-3e89-4835-b83d-a52c76bdafc9" providerId="ADAL" clId="{310C6EEF-5864-714A-A104-F45CA74364D0}" dt="2024-10-24T18:01:18.101" v="660" actId="1076"/>
          <ac:spMkLst>
            <pc:docMk/>
            <pc:sldMk cId="896762470" sldId="318"/>
            <ac:spMk id="375" creationId="{00000000-0000-0000-0000-000000000000}"/>
          </ac:spMkLst>
        </pc:spChg>
        <pc:spChg chg="mod">
          <ac:chgData name="Hailey Banack" userId="df58c6bd-3e89-4835-b83d-a52c76bdafc9" providerId="ADAL" clId="{310C6EEF-5864-714A-A104-F45CA74364D0}" dt="2024-10-24T18:01:15.608" v="659" actId="1076"/>
          <ac:spMkLst>
            <pc:docMk/>
            <pc:sldMk cId="896762470" sldId="318"/>
            <ac:spMk id="376" creationId="{00000000-0000-0000-0000-000000000000}"/>
          </ac:spMkLst>
        </pc:spChg>
      </pc:sldChg>
      <pc:sldChg chg="addSp delSp modSp add mod delAnim">
        <pc:chgData name="Hailey Banack" userId="df58c6bd-3e89-4835-b83d-a52c76bdafc9" providerId="ADAL" clId="{310C6EEF-5864-714A-A104-F45CA74364D0}" dt="2024-10-24T15:25:19.024" v="89" actId="1076"/>
        <pc:sldMkLst>
          <pc:docMk/>
          <pc:sldMk cId="1718204518" sldId="319"/>
        </pc:sldMkLst>
        <pc:spChg chg="mod">
          <ac:chgData name="Hailey Banack" userId="df58c6bd-3e89-4835-b83d-a52c76bdafc9" providerId="ADAL" clId="{310C6EEF-5864-714A-A104-F45CA74364D0}" dt="2024-10-24T15:23:02.650" v="69"/>
          <ac:spMkLst>
            <pc:docMk/>
            <pc:sldMk cId="1718204518" sldId="319"/>
            <ac:spMk id="8" creationId="{606ACBF3-7F74-C581-22B0-04869AA7E0D0}"/>
          </ac:spMkLst>
        </pc:spChg>
        <pc:spChg chg="mod">
          <ac:chgData name="Hailey Banack" userId="df58c6bd-3e89-4835-b83d-a52c76bdafc9" providerId="ADAL" clId="{310C6EEF-5864-714A-A104-F45CA74364D0}" dt="2024-10-24T15:23:02.650" v="69"/>
          <ac:spMkLst>
            <pc:docMk/>
            <pc:sldMk cId="1718204518" sldId="319"/>
            <ac:spMk id="9" creationId="{7D28B4C5-E102-AC3A-B1E2-DCE799975EB6}"/>
          </ac:spMkLst>
        </pc:spChg>
        <pc:spChg chg="mod">
          <ac:chgData name="Hailey Banack" userId="df58c6bd-3e89-4835-b83d-a52c76bdafc9" providerId="ADAL" clId="{310C6EEF-5864-714A-A104-F45CA74364D0}" dt="2024-10-24T15:23:02.650" v="69"/>
          <ac:spMkLst>
            <pc:docMk/>
            <pc:sldMk cId="1718204518" sldId="319"/>
            <ac:spMk id="10" creationId="{009F7549-06AC-B3A6-FB8B-5CE2A2CF60E0}"/>
          </ac:spMkLst>
        </pc:spChg>
        <pc:spChg chg="mod">
          <ac:chgData name="Hailey Banack" userId="df58c6bd-3e89-4835-b83d-a52c76bdafc9" providerId="ADAL" clId="{310C6EEF-5864-714A-A104-F45CA74364D0}" dt="2024-10-24T15:25:16.635" v="88" actId="1076"/>
          <ac:spMkLst>
            <pc:docMk/>
            <pc:sldMk cId="1718204518" sldId="319"/>
            <ac:spMk id="375" creationId="{00000000-0000-0000-0000-000000000000}"/>
          </ac:spMkLst>
        </pc:spChg>
        <pc:spChg chg="del mod">
          <ac:chgData name="Hailey Banack" userId="df58c6bd-3e89-4835-b83d-a52c76bdafc9" providerId="ADAL" clId="{310C6EEF-5864-714A-A104-F45CA74364D0}" dt="2024-10-24T15:24:26.637" v="75" actId="478"/>
          <ac:spMkLst>
            <pc:docMk/>
            <pc:sldMk cId="1718204518" sldId="319"/>
            <ac:spMk id="376" creationId="{00000000-0000-0000-0000-000000000000}"/>
          </ac:spMkLst>
        </pc:spChg>
        <pc:grpChg chg="add mod">
          <ac:chgData name="Hailey Banack" userId="df58c6bd-3e89-4835-b83d-a52c76bdafc9" providerId="ADAL" clId="{310C6EEF-5864-714A-A104-F45CA74364D0}" dt="2024-10-24T15:25:19.024" v="89" actId="1076"/>
          <ac:grpSpMkLst>
            <pc:docMk/>
            <pc:sldMk cId="1718204518" sldId="319"/>
            <ac:grpSpMk id="7" creationId="{761F9A15-1390-DCE8-84D9-71EFEF801C82}"/>
          </ac:grpSpMkLst>
        </pc:grpChg>
        <pc:picChg chg="del">
          <ac:chgData name="Hailey Banack" userId="df58c6bd-3e89-4835-b83d-a52c76bdafc9" providerId="ADAL" clId="{310C6EEF-5864-714A-A104-F45CA74364D0}" dt="2024-10-24T15:22:59.028" v="64" actId="478"/>
          <ac:picMkLst>
            <pc:docMk/>
            <pc:sldMk cId="1718204518" sldId="319"/>
            <ac:picMk id="2" creationId="{5FD6FF37-682A-47E2-7309-AD46E415C397}"/>
          </ac:picMkLst>
        </pc:picChg>
        <pc:picChg chg="del">
          <ac:chgData name="Hailey Banack" userId="df58c6bd-3e89-4835-b83d-a52c76bdafc9" providerId="ADAL" clId="{310C6EEF-5864-714A-A104-F45CA74364D0}" dt="2024-10-24T15:22:59.633" v="65" actId="478"/>
          <ac:picMkLst>
            <pc:docMk/>
            <pc:sldMk cId="1718204518" sldId="319"/>
            <ac:picMk id="3" creationId="{2A006D99-217A-9F27-16FC-607D29BCF693}"/>
          </ac:picMkLst>
        </pc:picChg>
        <pc:picChg chg="del">
          <ac:chgData name="Hailey Banack" userId="df58c6bd-3e89-4835-b83d-a52c76bdafc9" providerId="ADAL" clId="{310C6EEF-5864-714A-A104-F45CA74364D0}" dt="2024-10-24T15:23:00.353" v="66" actId="478"/>
          <ac:picMkLst>
            <pc:docMk/>
            <pc:sldMk cId="1718204518" sldId="319"/>
            <ac:picMk id="4" creationId="{38BBBAC9-1A51-9BE8-F3A8-968826D65F4A}"/>
          </ac:picMkLst>
        </pc:picChg>
        <pc:picChg chg="del">
          <ac:chgData name="Hailey Banack" userId="df58c6bd-3e89-4835-b83d-a52c76bdafc9" providerId="ADAL" clId="{310C6EEF-5864-714A-A104-F45CA74364D0}" dt="2024-10-24T15:23:00.977" v="67" actId="478"/>
          <ac:picMkLst>
            <pc:docMk/>
            <pc:sldMk cId="1718204518" sldId="319"/>
            <ac:picMk id="5" creationId="{C475991E-7A47-402C-9D62-A83FFEB26D49}"/>
          </ac:picMkLst>
        </pc:picChg>
        <pc:picChg chg="del">
          <ac:chgData name="Hailey Banack" userId="df58c6bd-3e89-4835-b83d-a52c76bdafc9" providerId="ADAL" clId="{310C6EEF-5864-714A-A104-F45CA74364D0}" dt="2024-10-24T15:23:01.552" v="68" actId="478"/>
          <ac:picMkLst>
            <pc:docMk/>
            <pc:sldMk cId="1718204518" sldId="319"/>
            <ac:picMk id="6" creationId="{0A260F75-D949-52B1-4057-D698DCE248E0}"/>
          </ac:picMkLst>
        </pc:picChg>
      </pc:sldChg>
      <pc:sldChg chg="new del">
        <pc:chgData name="Hailey Banack" userId="df58c6bd-3e89-4835-b83d-a52c76bdafc9" providerId="ADAL" clId="{310C6EEF-5864-714A-A104-F45CA74364D0}" dt="2024-10-24T15:20:31.282" v="61" actId="2696"/>
        <pc:sldMkLst>
          <pc:docMk/>
          <pc:sldMk cId="2364591005" sldId="319"/>
        </pc:sldMkLst>
      </pc:sldChg>
    </pc:docChg>
  </pc:docChgLst>
  <pc:docChgLst>
    <pc:chgData name="Hailey Banack" userId="df58c6bd-3e89-4835-b83d-a52c76bdafc9" providerId="ADAL" clId="{33906163-3371-CA4C-8415-1E6E850D42AC}"/>
    <pc:docChg chg="undo custSel addSld delSld modSld sldOrd">
      <pc:chgData name="Hailey Banack" userId="df58c6bd-3e89-4835-b83d-a52c76bdafc9" providerId="ADAL" clId="{33906163-3371-CA4C-8415-1E6E850D42AC}" dt="2024-12-12T20:48:29.569" v="899"/>
      <pc:docMkLst>
        <pc:docMk/>
      </pc:docMkLst>
      <pc:sldChg chg="addSp modSp mod">
        <pc:chgData name="Hailey Banack" userId="df58c6bd-3e89-4835-b83d-a52c76bdafc9" providerId="ADAL" clId="{33906163-3371-CA4C-8415-1E6E850D42AC}" dt="2024-12-12T20:48:29.569" v="899"/>
        <pc:sldMkLst>
          <pc:docMk/>
          <pc:sldMk cId="0" sldId="256"/>
        </pc:sldMkLst>
        <pc:spChg chg="mod">
          <ac:chgData name="Hailey Banack" userId="df58c6bd-3e89-4835-b83d-a52c76bdafc9" providerId="ADAL" clId="{33906163-3371-CA4C-8415-1E6E850D42AC}" dt="2024-10-24T19:16:06.583" v="1" actId="20577"/>
          <ac:spMkLst>
            <pc:docMk/>
            <pc:sldMk cId="0" sldId="256"/>
            <ac:spMk id="5" creationId="{6E551378-DE19-955F-700C-755DD5B1BBDC}"/>
          </ac:spMkLst>
        </pc:spChg>
        <pc:spChg chg="add mod">
          <ac:chgData name="Hailey Banack" userId="df58c6bd-3e89-4835-b83d-a52c76bdafc9" providerId="ADAL" clId="{33906163-3371-CA4C-8415-1E6E850D42AC}" dt="2024-12-12T20:48:29.569" v="899"/>
          <ac:spMkLst>
            <pc:docMk/>
            <pc:sldMk cId="0" sldId="256"/>
            <ac:spMk id="6" creationId="{00B5971F-AFBB-6DEB-2B7F-F6E11CC61C03}"/>
          </ac:spMkLst>
        </pc:spChg>
        <pc:spChg chg="mod">
          <ac:chgData name="Hailey Banack" userId="df58c6bd-3e89-4835-b83d-a52c76bdafc9" providerId="ADAL" clId="{33906163-3371-CA4C-8415-1E6E850D42AC}" dt="2024-10-24T19:17:29.474" v="45" actId="20577"/>
          <ac:spMkLst>
            <pc:docMk/>
            <pc:sldMk cId="0" sldId="256"/>
            <ac:spMk id="309" creationId="{00000000-0000-0000-0000-000000000000}"/>
          </ac:spMkLst>
        </pc:spChg>
      </pc:sldChg>
      <pc:sldChg chg="del">
        <pc:chgData name="Hailey Banack" userId="df58c6bd-3e89-4835-b83d-a52c76bdafc9" providerId="ADAL" clId="{33906163-3371-CA4C-8415-1E6E850D42AC}" dt="2024-10-24T19:59:46.503" v="788" actId="2696"/>
        <pc:sldMkLst>
          <pc:docMk/>
          <pc:sldMk cId="0" sldId="258"/>
        </pc:sldMkLst>
      </pc:sldChg>
      <pc:sldChg chg="modSp">
        <pc:chgData name="Hailey Banack" userId="df58c6bd-3e89-4835-b83d-a52c76bdafc9" providerId="ADAL" clId="{33906163-3371-CA4C-8415-1E6E850D42AC}" dt="2024-10-24T19:17:37.852" v="49" actId="20577"/>
        <pc:sldMkLst>
          <pc:docMk/>
          <pc:sldMk cId="0" sldId="259"/>
        </pc:sldMkLst>
        <pc:spChg chg="mod">
          <ac:chgData name="Hailey Banack" userId="df58c6bd-3e89-4835-b83d-a52c76bdafc9" providerId="ADAL" clId="{33906163-3371-CA4C-8415-1E6E850D42AC}" dt="2024-10-24T19:17:37.852" v="49" actId="20577"/>
          <ac:spMkLst>
            <pc:docMk/>
            <pc:sldMk cId="0" sldId="259"/>
            <ac:spMk id="343" creationId="{00000000-0000-0000-0000-000000000000}"/>
          </ac:spMkLst>
        </pc:spChg>
      </pc:sldChg>
      <pc:sldChg chg="modSp mod">
        <pc:chgData name="Hailey Banack" userId="df58c6bd-3e89-4835-b83d-a52c76bdafc9" providerId="ADAL" clId="{33906163-3371-CA4C-8415-1E6E850D42AC}" dt="2024-10-24T19:17:06.802" v="9" actId="1076"/>
        <pc:sldMkLst>
          <pc:docMk/>
          <pc:sldMk cId="0" sldId="261"/>
        </pc:sldMkLst>
        <pc:spChg chg="mod">
          <ac:chgData name="Hailey Banack" userId="df58c6bd-3e89-4835-b83d-a52c76bdafc9" providerId="ADAL" clId="{33906163-3371-CA4C-8415-1E6E850D42AC}" dt="2024-10-24T19:17:06.802" v="9" actId="1076"/>
          <ac:spMkLst>
            <pc:docMk/>
            <pc:sldMk cId="0" sldId="261"/>
            <ac:spMk id="4" creationId="{0CAB4224-E412-0571-ABD5-A39634102E3D}"/>
          </ac:spMkLst>
        </pc:spChg>
        <pc:spChg chg="mod">
          <ac:chgData name="Hailey Banack" userId="df58c6bd-3e89-4835-b83d-a52c76bdafc9" providerId="ADAL" clId="{33906163-3371-CA4C-8415-1E6E850D42AC}" dt="2024-10-24T19:16:44.086" v="4" actId="20577"/>
          <ac:spMkLst>
            <pc:docMk/>
            <pc:sldMk cId="0" sldId="261"/>
            <ac:spMk id="366" creationId="{00000000-0000-0000-0000-000000000000}"/>
          </ac:spMkLst>
        </pc:spChg>
      </pc:sldChg>
      <pc:sldChg chg="modSp">
        <pc:chgData name="Hailey Banack" userId="df58c6bd-3e89-4835-b83d-a52c76bdafc9" providerId="ADAL" clId="{33906163-3371-CA4C-8415-1E6E850D42AC}" dt="2024-10-24T20:08:06.693" v="898" actId="20577"/>
        <pc:sldMkLst>
          <pc:docMk/>
          <pc:sldMk cId="0" sldId="276"/>
        </pc:sldMkLst>
        <pc:spChg chg="mod">
          <ac:chgData name="Hailey Banack" userId="df58c6bd-3e89-4835-b83d-a52c76bdafc9" providerId="ADAL" clId="{33906163-3371-CA4C-8415-1E6E850D42AC}" dt="2024-10-24T20:08:06.693" v="898" actId="20577"/>
          <ac:spMkLst>
            <pc:docMk/>
            <pc:sldMk cId="0" sldId="276"/>
            <ac:spMk id="656" creationId="{00000000-0000-0000-0000-000000000000}"/>
          </ac:spMkLst>
        </pc:spChg>
      </pc:sldChg>
      <pc:sldChg chg="del ord">
        <pc:chgData name="Hailey Banack" userId="df58c6bd-3e89-4835-b83d-a52c76bdafc9" providerId="ADAL" clId="{33906163-3371-CA4C-8415-1E6E850D42AC}" dt="2024-10-24T19:56:14.577" v="758" actId="2696"/>
        <pc:sldMkLst>
          <pc:docMk/>
          <pc:sldMk cId="4070054095" sldId="313"/>
        </pc:sldMkLst>
      </pc:sldChg>
      <pc:sldChg chg="del">
        <pc:chgData name="Hailey Banack" userId="df58c6bd-3e89-4835-b83d-a52c76bdafc9" providerId="ADAL" clId="{33906163-3371-CA4C-8415-1E6E850D42AC}" dt="2024-10-24T20:03:02.132" v="837" actId="2696"/>
        <pc:sldMkLst>
          <pc:docMk/>
          <pc:sldMk cId="896762470" sldId="318"/>
        </pc:sldMkLst>
      </pc:sldChg>
      <pc:sldChg chg="addSp delSp modSp mod ord delAnim modAnim">
        <pc:chgData name="Hailey Banack" userId="df58c6bd-3e89-4835-b83d-a52c76bdafc9" providerId="ADAL" clId="{33906163-3371-CA4C-8415-1E6E850D42AC}" dt="2024-10-24T19:41:42.351" v="754" actId="20578"/>
        <pc:sldMkLst>
          <pc:docMk/>
          <pc:sldMk cId="238759412" sldId="320"/>
        </pc:sldMkLst>
        <pc:spChg chg="add del mod">
          <ac:chgData name="Hailey Banack" userId="df58c6bd-3e89-4835-b83d-a52c76bdafc9" providerId="ADAL" clId="{33906163-3371-CA4C-8415-1E6E850D42AC}" dt="2024-10-24T19:30:18.909" v="369" actId="478"/>
          <ac:spMkLst>
            <pc:docMk/>
            <pc:sldMk cId="238759412" sldId="320"/>
            <ac:spMk id="3" creationId="{825D1666-F2A9-1D59-A310-3B6951C8B373}"/>
          </ac:spMkLst>
        </pc:spChg>
        <pc:spChg chg="add mod">
          <ac:chgData name="Hailey Banack" userId="df58c6bd-3e89-4835-b83d-a52c76bdafc9" providerId="ADAL" clId="{33906163-3371-CA4C-8415-1E6E850D42AC}" dt="2024-10-24T19:34:55.282" v="752" actId="20577"/>
          <ac:spMkLst>
            <pc:docMk/>
            <pc:sldMk cId="238759412" sldId="320"/>
            <ac:spMk id="5" creationId="{DAFBA4EB-BAE2-C24A-3ADE-BD8AA25862F0}"/>
          </ac:spMkLst>
        </pc:spChg>
        <pc:spChg chg="mod">
          <ac:chgData name="Hailey Banack" userId="df58c6bd-3e89-4835-b83d-a52c76bdafc9" providerId="ADAL" clId="{33906163-3371-CA4C-8415-1E6E850D42AC}" dt="2024-10-24T19:29:10.903" v="354" actId="20577"/>
          <ac:spMkLst>
            <pc:docMk/>
            <pc:sldMk cId="238759412" sldId="320"/>
            <ac:spMk id="6" creationId="{C7678CFB-2F14-9D9C-A206-BDA248417BB0}"/>
          </ac:spMkLst>
        </pc:spChg>
        <pc:spChg chg="del">
          <ac:chgData name="Hailey Banack" userId="df58c6bd-3e89-4835-b83d-a52c76bdafc9" providerId="ADAL" clId="{33906163-3371-CA4C-8415-1E6E850D42AC}" dt="2024-10-24T19:30:17.256" v="368" actId="478"/>
          <ac:spMkLst>
            <pc:docMk/>
            <pc:sldMk cId="238759412" sldId="320"/>
            <ac:spMk id="7" creationId="{B96DD7FB-2A0A-6744-185E-504ACA12F28F}"/>
          </ac:spMkLst>
        </pc:spChg>
        <pc:spChg chg="add mod">
          <ac:chgData name="Hailey Banack" userId="df58c6bd-3e89-4835-b83d-a52c76bdafc9" providerId="ADAL" clId="{33906163-3371-CA4C-8415-1E6E850D42AC}" dt="2024-10-24T19:34:49.732" v="750" actId="1076"/>
          <ac:spMkLst>
            <pc:docMk/>
            <pc:sldMk cId="238759412" sldId="320"/>
            <ac:spMk id="8" creationId="{072DE1C7-32A0-3A3A-EB9B-3867276C091C}"/>
          </ac:spMkLst>
        </pc:spChg>
        <pc:spChg chg="del mod">
          <ac:chgData name="Hailey Banack" userId="df58c6bd-3e89-4835-b83d-a52c76bdafc9" providerId="ADAL" clId="{33906163-3371-CA4C-8415-1E6E850D42AC}" dt="2024-10-24T19:30:23.136" v="373" actId="478"/>
          <ac:spMkLst>
            <pc:docMk/>
            <pc:sldMk cId="238759412" sldId="320"/>
            <ac:spMk id="11" creationId="{60A236B9-F5FA-263A-8DC9-8956A6568EA3}"/>
          </ac:spMkLst>
        </pc:spChg>
        <pc:spChg chg="mod">
          <ac:chgData name="Hailey Banack" userId="df58c6bd-3e89-4835-b83d-a52c76bdafc9" providerId="ADAL" clId="{33906163-3371-CA4C-8415-1E6E850D42AC}" dt="2024-10-24T19:33:58.661" v="729" actId="1076"/>
          <ac:spMkLst>
            <pc:docMk/>
            <pc:sldMk cId="238759412" sldId="320"/>
            <ac:spMk id="12" creationId="{E9CA67F8-2405-6D33-6DED-98AEFCD5409E}"/>
          </ac:spMkLst>
        </pc:spChg>
        <pc:spChg chg="del">
          <ac:chgData name="Hailey Banack" userId="df58c6bd-3e89-4835-b83d-a52c76bdafc9" providerId="ADAL" clId="{33906163-3371-CA4C-8415-1E6E850D42AC}" dt="2024-10-24T19:18:35.174" v="50" actId="478"/>
          <ac:spMkLst>
            <pc:docMk/>
            <pc:sldMk cId="238759412" sldId="320"/>
            <ac:spMk id="332" creationId="{00000000-0000-0000-0000-000000000000}"/>
          </ac:spMkLst>
        </pc:spChg>
        <pc:picChg chg="add mod">
          <ac:chgData name="Hailey Banack" userId="df58c6bd-3e89-4835-b83d-a52c76bdafc9" providerId="ADAL" clId="{33906163-3371-CA4C-8415-1E6E850D42AC}" dt="2024-10-24T19:33:52.713" v="727" actId="1076"/>
          <ac:picMkLst>
            <pc:docMk/>
            <pc:sldMk cId="238759412" sldId="320"/>
            <ac:picMk id="4" creationId="{730BD52F-E5F0-7906-AA53-0C93572B9A10}"/>
          </ac:picMkLst>
        </pc:picChg>
        <pc:picChg chg="add del mod">
          <ac:chgData name="Hailey Banack" userId="df58c6bd-3e89-4835-b83d-a52c76bdafc9" providerId="ADAL" clId="{33906163-3371-CA4C-8415-1E6E850D42AC}" dt="2024-10-24T19:34:26.767" v="735" actId="478"/>
          <ac:picMkLst>
            <pc:docMk/>
            <pc:sldMk cId="238759412" sldId="320"/>
            <ac:picMk id="9" creationId="{6980F58C-1772-8BB0-20B8-916E697A4DFD}"/>
          </ac:picMkLst>
        </pc:picChg>
        <pc:picChg chg="del">
          <ac:chgData name="Hailey Banack" userId="df58c6bd-3e89-4835-b83d-a52c76bdafc9" providerId="ADAL" clId="{33906163-3371-CA4C-8415-1E6E850D42AC}" dt="2024-10-24T19:30:21.486" v="372" actId="478"/>
          <ac:picMkLst>
            <pc:docMk/>
            <pc:sldMk cId="238759412" sldId="320"/>
            <ac:picMk id="10" creationId="{ACFB50CD-DCE3-9B2A-49ED-BB13314E913E}"/>
          </ac:picMkLst>
        </pc:picChg>
        <pc:picChg chg="del">
          <ac:chgData name="Hailey Banack" userId="df58c6bd-3e89-4835-b83d-a52c76bdafc9" providerId="ADAL" clId="{33906163-3371-CA4C-8415-1E6E850D42AC}" dt="2024-10-24T19:30:19.744" v="370" actId="478"/>
          <ac:picMkLst>
            <pc:docMk/>
            <pc:sldMk cId="238759412" sldId="320"/>
            <ac:picMk id="13" creationId="{53CA1591-CDA2-8B60-F86A-B6EDFF5C2527}"/>
          </ac:picMkLst>
        </pc:picChg>
      </pc:sldChg>
      <pc:sldChg chg="addSp delSp modSp mod">
        <pc:chgData name="Hailey Banack" userId="df58c6bd-3e89-4835-b83d-a52c76bdafc9" providerId="ADAL" clId="{33906163-3371-CA4C-8415-1E6E850D42AC}" dt="2024-10-24T20:04:50.980" v="861" actId="14100"/>
        <pc:sldMkLst>
          <pc:docMk/>
          <pc:sldMk cId="3943646181" sldId="321"/>
        </pc:sldMkLst>
        <pc:spChg chg="del">
          <ac:chgData name="Hailey Banack" userId="df58c6bd-3e89-4835-b83d-a52c76bdafc9" providerId="ADAL" clId="{33906163-3371-CA4C-8415-1E6E850D42AC}" dt="2024-10-24T20:00:01.129" v="796" actId="478"/>
          <ac:spMkLst>
            <pc:docMk/>
            <pc:sldMk cId="3943646181" sldId="321"/>
            <ac:spMk id="3" creationId="{F2579C49-EDEF-52D1-B894-6764F27AA290}"/>
          </ac:spMkLst>
        </pc:spChg>
        <pc:spChg chg="mod">
          <ac:chgData name="Hailey Banack" userId="df58c6bd-3e89-4835-b83d-a52c76bdafc9" providerId="ADAL" clId="{33906163-3371-CA4C-8415-1E6E850D42AC}" dt="2024-10-24T20:04:50.980" v="861" actId="14100"/>
          <ac:spMkLst>
            <pc:docMk/>
            <pc:sldMk cId="3943646181" sldId="321"/>
            <ac:spMk id="7" creationId="{EF46A37D-FF46-91DB-78E3-2677716A8867}"/>
          </ac:spMkLst>
        </pc:spChg>
        <pc:spChg chg="add del mod">
          <ac:chgData name="Hailey Banack" userId="df58c6bd-3e89-4835-b83d-a52c76bdafc9" providerId="ADAL" clId="{33906163-3371-CA4C-8415-1E6E850D42AC}" dt="2024-10-24T19:59:56.807" v="793" actId="478"/>
          <ac:spMkLst>
            <pc:docMk/>
            <pc:sldMk cId="3943646181" sldId="321"/>
            <ac:spMk id="9" creationId="{9BAF2016-2E99-E2D5-A353-FABE654A95C2}"/>
          </ac:spMkLst>
        </pc:spChg>
        <pc:spChg chg="add mod">
          <ac:chgData name="Hailey Banack" userId="df58c6bd-3e89-4835-b83d-a52c76bdafc9" providerId="ADAL" clId="{33906163-3371-CA4C-8415-1E6E850D42AC}" dt="2024-10-24T20:04:06.468" v="855" actId="1076"/>
          <ac:spMkLst>
            <pc:docMk/>
            <pc:sldMk cId="3943646181" sldId="321"/>
            <ac:spMk id="12" creationId="{B2E92985-B4B0-E088-EA0B-7CB35B4696B0}"/>
          </ac:spMkLst>
        </pc:spChg>
        <pc:spChg chg="add mod">
          <ac:chgData name="Hailey Banack" userId="df58c6bd-3e89-4835-b83d-a52c76bdafc9" providerId="ADAL" clId="{33906163-3371-CA4C-8415-1E6E850D42AC}" dt="2024-10-24T20:02:56.336" v="836" actId="1076"/>
          <ac:spMkLst>
            <pc:docMk/>
            <pc:sldMk cId="3943646181" sldId="321"/>
            <ac:spMk id="14" creationId="{F4EB1495-600C-1935-696B-769FF7BB002B}"/>
          </ac:spMkLst>
        </pc:spChg>
        <pc:spChg chg="del">
          <ac:chgData name="Hailey Banack" userId="df58c6bd-3e89-4835-b83d-a52c76bdafc9" providerId="ADAL" clId="{33906163-3371-CA4C-8415-1E6E850D42AC}" dt="2024-10-24T19:59:52.069" v="791" actId="478"/>
          <ac:spMkLst>
            <pc:docMk/>
            <pc:sldMk cId="3943646181" sldId="321"/>
            <ac:spMk id="375" creationId="{00000000-0000-0000-0000-000000000000}"/>
          </ac:spMkLst>
        </pc:spChg>
        <pc:picChg chg="del">
          <ac:chgData name="Hailey Banack" userId="df58c6bd-3e89-4835-b83d-a52c76bdafc9" providerId="ADAL" clId="{33906163-3371-CA4C-8415-1E6E850D42AC}" dt="2024-10-24T19:59:55.698" v="792" actId="478"/>
          <ac:picMkLst>
            <pc:docMk/>
            <pc:sldMk cId="3943646181" sldId="321"/>
            <ac:picMk id="2" creationId="{98AC9C7C-BCFF-9586-FFA0-FE8483BE3DDE}"/>
          </ac:picMkLst>
        </pc:picChg>
        <pc:picChg chg="del">
          <ac:chgData name="Hailey Banack" userId="df58c6bd-3e89-4835-b83d-a52c76bdafc9" providerId="ADAL" clId="{33906163-3371-CA4C-8415-1E6E850D42AC}" dt="2024-10-24T19:59:49.911" v="789" actId="478"/>
          <ac:picMkLst>
            <pc:docMk/>
            <pc:sldMk cId="3943646181" sldId="321"/>
            <ac:picMk id="5" creationId="{BB1603F8-6032-5386-2ADB-F2BD3CB05FE5}"/>
          </ac:picMkLst>
        </pc:picChg>
        <pc:picChg chg="del">
          <ac:chgData name="Hailey Banack" userId="df58c6bd-3e89-4835-b83d-a52c76bdafc9" providerId="ADAL" clId="{33906163-3371-CA4C-8415-1E6E850D42AC}" dt="2024-10-24T19:59:50.601" v="790" actId="478"/>
          <ac:picMkLst>
            <pc:docMk/>
            <pc:sldMk cId="3943646181" sldId="321"/>
            <ac:picMk id="6" creationId="{FCD12275-5D5D-EA9C-BACE-309ABE4C0DF1}"/>
          </ac:picMkLst>
        </pc:picChg>
        <pc:picChg chg="del">
          <ac:chgData name="Hailey Banack" userId="df58c6bd-3e89-4835-b83d-a52c76bdafc9" providerId="ADAL" clId="{33906163-3371-CA4C-8415-1E6E850D42AC}" dt="2024-10-24T19:59:59.541" v="795" actId="478"/>
          <ac:picMkLst>
            <pc:docMk/>
            <pc:sldMk cId="3943646181" sldId="321"/>
            <ac:picMk id="8" creationId="{75A4D810-91B6-66A2-124C-775200F2FEC5}"/>
          </ac:picMkLst>
        </pc:picChg>
        <pc:picChg chg="add del mod">
          <ac:chgData name="Hailey Banack" userId="df58c6bd-3e89-4835-b83d-a52c76bdafc9" providerId="ADAL" clId="{33906163-3371-CA4C-8415-1E6E850D42AC}" dt="2024-10-24T20:00:54.562" v="808" actId="478"/>
          <ac:picMkLst>
            <pc:docMk/>
            <pc:sldMk cId="3943646181" sldId="321"/>
            <ac:picMk id="10" creationId="{23F6A56C-D35C-B458-FBC5-28BE7C0F0D5E}"/>
          </ac:picMkLst>
        </pc:picChg>
        <pc:picChg chg="add mod">
          <ac:chgData name="Hailey Banack" userId="df58c6bd-3e89-4835-b83d-a52c76bdafc9" providerId="ADAL" clId="{33906163-3371-CA4C-8415-1E6E850D42AC}" dt="2024-10-24T20:04:09.469" v="856" actId="14100"/>
          <ac:picMkLst>
            <pc:docMk/>
            <pc:sldMk cId="3943646181" sldId="321"/>
            <ac:picMk id="11" creationId="{313E93F8-2856-2C78-C9C6-FE33C01A9465}"/>
          </ac:picMkLst>
        </pc:picChg>
        <pc:picChg chg="add mod">
          <ac:chgData name="Hailey Banack" userId="df58c6bd-3e89-4835-b83d-a52c76bdafc9" providerId="ADAL" clId="{33906163-3371-CA4C-8415-1E6E850D42AC}" dt="2024-10-24T20:03:59.013" v="853" actId="1076"/>
          <ac:picMkLst>
            <pc:docMk/>
            <pc:sldMk cId="3943646181" sldId="321"/>
            <ac:picMk id="13" creationId="{C845A774-BE28-E595-4D8E-8F7AA9666931}"/>
          </ac:picMkLst>
        </pc:picChg>
        <pc:picChg chg="add mod">
          <ac:chgData name="Hailey Banack" userId="df58c6bd-3e89-4835-b83d-a52c76bdafc9" providerId="ADAL" clId="{33906163-3371-CA4C-8415-1E6E850D42AC}" dt="2024-10-24T20:04:34.905" v="859"/>
          <ac:picMkLst>
            <pc:docMk/>
            <pc:sldMk cId="3943646181" sldId="321"/>
            <ac:picMk id="15" creationId="{A865E3F6-201D-9807-5DCA-5D218738F4A7}"/>
          </ac:picMkLst>
        </pc:picChg>
      </pc:sldChg>
      <pc:sldChg chg="modSp mod">
        <pc:chgData name="Hailey Banack" userId="df58c6bd-3e89-4835-b83d-a52c76bdafc9" providerId="ADAL" clId="{33906163-3371-CA4C-8415-1E6E850D42AC}" dt="2024-10-24T20:07:58.725" v="885" actId="20577"/>
        <pc:sldMkLst>
          <pc:docMk/>
          <pc:sldMk cId="4111112523" sldId="322"/>
        </pc:sldMkLst>
        <pc:spChg chg="mod">
          <ac:chgData name="Hailey Banack" userId="df58c6bd-3e89-4835-b83d-a52c76bdafc9" providerId="ADAL" clId="{33906163-3371-CA4C-8415-1E6E850D42AC}" dt="2024-10-24T20:07:58.725" v="885" actId="20577"/>
          <ac:spMkLst>
            <pc:docMk/>
            <pc:sldMk cId="4111112523" sldId="322"/>
            <ac:spMk id="375" creationId="{00000000-0000-0000-0000-000000000000}"/>
          </ac:spMkLst>
        </pc:spChg>
      </pc:sldChg>
      <pc:sldChg chg="addSp delSp modSp add mod modAnim">
        <pc:chgData name="Hailey Banack" userId="df58c6bd-3e89-4835-b83d-a52c76bdafc9" providerId="ADAL" clId="{33906163-3371-CA4C-8415-1E6E850D42AC}" dt="2024-10-24T19:28:42.739" v="291"/>
        <pc:sldMkLst>
          <pc:docMk/>
          <pc:sldMk cId="1024386368" sldId="323"/>
        </pc:sldMkLst>
        <pc:spChg chg="del">
          <ac:chgData name="Hailey Banack" userId="df58c6bd-3e89-4835-b83d-a52c76bdafc9" providerId="ADAL" clId="{33906163-3371-CA4C-8415-1E6E850D42AC}" dt="2024-10-24T19:18:49.335" v="55" actId="478"/>
          <ac:spMkLst>
            <pc:docMk/>
            <pc:sldMk cId="1024386368" sldId="323"/>
            <ac:spMk id="3" creationId="{F2579C49-EDEF-52D1-B894-6764F27AA290}"/>
          </ac:spMkLst>
        </pc:spChg>
        <pc:spChg chg="del">
          <ac:chgData name="Hailey Banack" userId="df58c6bd-3e89-4835-b83d-a52c76bdafc9" providerId="ADAL" clId="{33906163-3371-CA4C-8415-1E6E850D42AC}" dt="2024-10-24T19:18:54.193" v="58" actId="478"/>
          <ac:spMkLst>
            <pc:docMk/>
            <pc:sldMk cId="1024386368" sldId="323"/>
            <ac:spMk id="7" creationId="{EF46A37D-FF46-91DB-78E3-2677716A8867}"/>
          </ac:spMkLst>
        </pc:spChg>
        <pc:spChg chg="add del mod">
          <ac:chgData name="Hailey Banack" userId="df58c6bd-3e89-4835-b83d-a52c76bdafc9" providerId="ADAL" clId="{33906163-3371-CA4C-8415-1E6E850D42AC}" dt="2024-10-24T19:18:51.706" v="57" actId="478"/>
          <ac:spMkLst>
            <pc:docMk/>
            <pc:sldMk cId="1024386368" sldId="323"/>
            <ac:spMk id="9" creationId="{A568D487-B732-EF0C-87A4-CC92E2753FEA}"/>
          </ac:spMkLst>
        </pc:spChg>
        <pc:spChg chg="add del mod">
          <ac:chgData name="Hailey Banack" userId="df58c6bd-3e89-4835-b83d-a52c76bdafc9" providerId="ADAL" clId="{33906163-3371-CA4C-8415-1E6E850D42AC}" dt="2024-10-24T19:19:12.135" v="62" actId="478"/>
          <ac:spMkLst>
            <pc:docMk/>
            <pc:sldMk cId="1024386368" sldId="323"/>
            <ac:spMk id="10" creationId="{4050337B-8F53-D56F-48BA-A0B5FC7C94B9}"/>
          </ac:spMkLst>
        </pc:spChg>
        <pc:spChg chg="add mod">
          <ac:chgData name="Hailey Banack" userId="df58c6bd-3e89-4835-b83d-a52c76bdafc9" providerId="ADAL" clId="{33906163-3371-CA4C-8415-1E6E850D42AC}" dt="2024-10-24T19:22:03.118" v="98" actId="20577"/>
          <ac:spMkLst>
            <pc:docMk/>
            <pc:sldMk cId="1024386368" sldId="323"/>
            <ac:spMk id="11" creationId="{33F1BDA6-ECCE-E820-EE86-981247800C8A}"/>
          </ac:spMkLst>
        </pc:spChg>
        <pc:spChg chg="add mod">
          <ac:chgData name="Hailey Banack" userId="df58c6bd-3e89-4835-b83d-a52c76bdafc9" providerId="ADAL" clId="{33906163-3371-CA4C-8415-1E6E850D42AC}" dt="2024-10-24T19:22:08.361" v="113" actId="20577"/>
          <ac:spMkLst>
            <pc:docMk/>
            <pc:sldMk cId="1024386368" sldId="323"/>
            <ac:spMk id="12" creationId="{3FF2FFBA-7EF0-EAFF-C432-EE436D105289}"/>
          </ac:spMkLst>
        </pc:spChg>
        <pc:spChg chg="add del mod">
          <ac:chgData name="Hailey Banack" userId="df58c6bd-3e89-4835-b83d-a52c76bdafc9" providerId="ADAL" clId="{33906163-3371-CA4C-8415-1E6E850D42AC}" dt="2024-10-24T19:28:42.739" v="291"/>
          <ac:spMkLst>
            <pc:docMk/>
            <pc:sldMk cId="1024386368" sldId="323"/>
            <ac:spMk id="15" creationId="{3DAB7B0C-5915-A5D1-2CEF-EF14612F7E07}"/>
          </ac:spMkLst>
        </pc:spChg>
        <pc:spChg chg="add mod">
          <ac:chgData name="Hailey Banack" userId="df58c6bd-3e89-4835-b83d-a52c76bdafc9" providerId="ADAL" clId="{33906163-3371-CA4C-8415-1E6E850D42AC}" dt="2024-10-24T19:28:41.899" v="289" actId="20577"/>
          <ac:spMkLst>
            <pc:docMk/>
            <pc:sldMk cId="1024386368" sldId="323"/>
            <ac:spMk id="16" creationId="{959BB1EF-12CC-231C-0F90-9307454C3120}"/>
          </ac:spMkLst>
        </pc:spChg>
        <pc:spChg chg="del">
          <ac:chgData name="Hailey Banack" userId="df58c6bd-3e89-4835-b83d-a52c76bdafc9" providerId="ADAL" clId="{33906163-3371-CA4C-8415-1E6E850D42AC}" dt="2024-10-24T19:18:48.740" v="54" actId="478"/>
          <ac:spMkLst>
            <pc:docMk/>
            <pc:sldMk cId="1024386368" sldId="323"/>
            <ac:spMk id="375" creationId="{00000000-0000-0000-0000-000000000000}"/>
          </ac:spMkLst>
        </pc:spChg>
        <pc:picChg chg="del">
          <ac:chgData name="Hailey Banack" userId="df58c6bd-3e89-4835-b83d-a52c76bdafc9" providerId="ADAL" clId="{33906163-3371-CA4C-8415-1E6E850D42AC}" dt="2024-10-24T19:18:46.908" v="52" actId="478"/>
          <ac:picMkLst>
            <pc:docMk/>
            <pc:sldMk cId="1024386368" sldId="323"/>
            <ac:picMk id="2" creationId="{98AC9C7C-BCFF-9586-FFA0-FE8483BE3DDE}"/>
          </ac:picMkLst>
        </pc:picChg>
        <pc:picChg chg="del">
          <ac:chgData name="Hailey Banack" userId="df58c6bd-3e89-4835-b83d-a52c76bdafc9" providerId="ADAL" clId="{33906163-3371-CA4C-8415-1E6E850D42AC}" dt="2024-10-24T19:18:47.593" v="53" actId="478"/>
          <ac:picMkLst>
            <pc:docMk/>
            <pc:sldMk cId="1024386368" sldId="323"/>
            <ac:picMk id="5" creationId="{BB1603F8-6032-5386-2ADB-F2BD3CB05FE5}"/>
          </ac:picMkLst>
        </pc:picChg>
        <pc:picChg chg="del">
          <ac:chgData name="Hailey Banack" userId="df58c6bd-3e89-4835-b83d-a52c76bdafc9" providerId="ADAL" clId="{33906163-3371-CA4C-8415-1E6E850D42AC}" dt="2024-10-24T19:18:49.966" v="56" actId="478"/>
          <ac:picMkLst>
            <pc:docMk/>
            <pc:sldMk cId="1024386368" sldId="323"/>
            <ac:picMk id="6" creationId="{FCD12275-5D5D-EA9C-BACE-309ABE4C0DF1}"/>
          </ac:picMkLst>
        </pc:picChg>
        <pc:picChg chg="add del">
          <ac:chgData name="Hailey Banack" userId="df58c6bd-3e89-4835-b83d-a52c76bdafc9" providerId="ADAL" clId="{33906163-3371-CA4C-8415-1E6E850D42AC}" dt="2024-10-24T19:19:39.798" v="64" actId="478"/>
          <ac:picMkLst>
            <pc:docMk/>
            <pc:sldMk cId="1024386368" sldId="323"/>
            <ac:picMk id="8" creationId="{75A4D810-91B6-66A2-124C-775200F2FEC5}"/>
          </ac:picMkLst>
        </pc:picChg>
        <pc:picChg chg="add mod">
          <ac:chgData name="Hailey Banack" userId="df58c6bd-3e89-4835-b83d-a52c76bdafc9" providerId="ADAL" clId="{33906163-3371-CA4C-8415-1E6E850D42AC}" dt="2024-10-24T19:22:56.954" v="124"/>
          <ac:picMkLst>
            <pc:docMk/>
            <pc:sldMk cId="1024386368" sldId="323"/>
            <ac:picMk id="13" creationId="{F8848742-F3C3-6517-3C45-C73C3D8CE806}"/>
          </ac:picMkLst>
        </pc:picChg>
      </pc:sldChg>
      <pc:sldChg chg="addSp modSp new mod">
        <pc:chgData name="Hailey Banack" userId="df58c6bd-3e89-4835-b83d-a52c76bdafc9" providerId="ADAL" clId="{33906163-3371-CA4C-8415-1E6E850D42AC}" dt="2024-10-24T19:59:15.418" v="787" actId="1076"/>
        <pc:sldMkLst>
          <pc:docMk/>
          <pc:sldMk cId="3709928973" sldId="324"/>
        </pc:sldMkLst>
        <pc:spChg chg="mod">
          <ac:chgData name="Hailey Banack" userId="df58c6bd-3e89-4835-b83d-a52c76bdafc9" providerId="ADAL" clId="{33906163-3371-CA4C-8415-1E6E850D42AC}" dt="2024-10-24T19:58:50.092" v="784" actId="12"/>
          <ac:spMkLst>
            <pc:docMk/>
            <pc:sldMk cId="3709928973" sldId="324"/>
            <ac:spMk id="2" creationId="{0442FAEC-CC5E-3D3B-C5D5-E7E3242B21EA}"/>
          </ac:spMkLst>
        </pc:spChg>
        <pc:spChg chg="mod">
          <ac:chgData name="Hailey Banack" userId="df58c6bd-3e89-4835-b83d-a52c76bdafc9" providerId="ADAL" clId="{33906163-3371-CA4C-8415-1E6E850D42AC}" dt="2024-10-24T19:59:10.185" v="785" actId="1076"/>
          <ac:spMkLst>
            <pc:docMk/>
            <pc:sldMk cId="3709928973" sldId="324"/>
            <ac:spMk id="3" creationId="{1EBBFB9D-2BC5-0DBC-8457-CA5F6F7CD4C1}"/>
          </ac:spMkLst>
        </pc:spChg>
        <pc:picChg chg="add mod">
          <ac:chgData name="Hailey Banack" userId="df58c6bd-3e89-4835-b83d-a52c76bdafc9" providerId="ADAL" clId="{33906163-3371-CA4C-8415-1E6E850D42AC}" dt="2024-10-24T19:59:15.418" v="787" actId="1076"/>
          <ac:picMkLst>
            <pc:docMk/>
            <pc:sldMk cId="3709928973" sldId="324"/>
            <ac:picMk id="4" creationId="{A310FE3E-E363-F1EF-A152-1496D591B1F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1209571f4d9_0_5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 name="Google Shape;363;g1209571f4d9_0_5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853034354b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853034354b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62892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777e314435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777e314435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60701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853034354b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853034354b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098799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853034354b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853034354b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2604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g853034354b_0_247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3" name="Google Shape;653;g853034354b_0_247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0" name="Google Shape;10;p2"/>
          <p:cNvPicPr preferRelativeResize="0"/>
          <p:nvPr/>
        </p:nvPicPr>
        <p:blipFill rotWithShape="1">
          <a:blip r:embed="rId3">
            <a:alphaModFix/>
          </a:blip>
          <a:srcRect b="61089"/>
          <a:stretch/>
        </p:blipFill>
        <p:spPr>
          <a:xfrm rot="-620881">
            <a:off x="1853551" y="40483"/>
            <a:ext cx="2068426" cy="1772790"/>
          </a:xfrm>
          <a:prstGeom prst="rect">
            <a:avLst/>
          </a:prstGeom>
          <a:noFill/>
          <a:ln>
            <a:noFill/>
          </a:ln>
        </p:spPr>
      </p:pic>
      <p:pic>
        <p:nvPicPr>
          <p:cNvPr id="11" name="Google Shape;11;p2"/>
          <p:cNvPicPr preferRelativeResize="0"/>
          <p:nvPr/>
        </p:nvPicPr>
        <p:blipFill rotWithShape="1">
          <a:blip r:embed="rId4">
            <a:alphaModFix/>
          </a:blip>
          <a:srcRect r="1545" b="6838"/>
          <a:stretch/>
        </p:blipFill>
        <p:spPr>
          <a:xfrm>
            <a:off x="1047887" y="524012"/>
            <a:ext cx="7048226" cy="4102024"/>
          </a:xfrm>
          <a:prstGeom prst="rect">
            <a:avLst/>
          </a:prstGeom>
          <a:noFill/>
          <a:ln>
            <a:noFill/>
          </a:ln>
        </p:spPr>
      </p:pic>
      <p:pic>
        <p:nvPicPr>
          <p:cNvPr id="12" name="Google Shape;12;p2"/>
          <p:cNvPicPr preferRelativeResize="0"/>
          <p:nvPr/>
        </p:nvPicPr>
        <p:blipFill>
          <a:blip r:embed="rId5">
            <a:alphaModFix/>
          </a:blip>
          <a:stretch>
            <a:fillRect/>
          </a:stretch>
        </p:blipFill>
        <p:spPr>
          <a:xfrm>
            <a:off x="1593925" y="2989525"/>
            <a:ext cx="1584774" cy="1852801"/>
          </a:xfrm>
          <a:prstGeom prst="rect">
            <a:avLst/>
          </a:prstGeom>
          <a:noFill/>
          <a:ln>
            <a:noFill/>
          </a:ln>
          <a:effectLst>
            <a:outerShdw blurRad="57150" dist="19050" dir="3300000" algn="bl" rotWithShape="0">
              <a:srgbClr val="000000">
                <a:alpha val="34000"/>
              </a:srgbClr>
            </a:outerShdw>
          </a:effectLst>
        </p:spPr>
      </p:pic>
      <p:sp>
        <p:nvSpPr>
          <p:cNvPr id="13" name="Google Shape;13;p2"/>
          <p:cNvSpPr txBox="1">
            <a:spLocks noGrp="1"/>
          </p:cNvSpPr>
          <p:nvPr>
            <p:ph type="ctrTitle"/>
          </p:nvPr>
        </p:nvSpPr>
        <p:spPr>
          <a:xfrm>
            <a:off x="1532100" y="1728423"/>
            <a:ext cx="6079800" cy="16551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6000"/>
              <a:buNone/>
              <a:defRPr sz="6000"/>
            </a:lvl1pPr>
            <a:lvl2pPr lvl="1" algn="ctr">
              <a:lnSpc>
                <a:spcPct val="80000"/>
              </a:lnSpc>
              <a:spcBef>
                <a:spcPts val="0"/>
              </a:spcBef>
              <a:spcAft>
                <a:spcPts val="0"/>
              </a:spcAft>
              <a:buClr>
                <a:srgbClr val="0B5394"/>
              </a:buClr>
              <a:buSzPts val="6000"/>
              <a:buNone/>
              <a:defRPr sz="6000">
                <a:solidFill>
                  <a:srgbClr val="0B5394"/>
                </a:solidFill>
              </a:defRPr>
            </a:lvl2pPr>
            <a:lvl3pPr lvl="2" algn="ctr">
              <a:lnSpc>
                <a:spcPct val="80000"/>
              </a:lnSpc>
              <a:spcBef>
                <a:spcPts val="0"/>
              </a:spcBef>
              <a:spcAft>
                <a:spcPts val="0"/>
              </a:spcAft>
              <a:buClr>
                <a:srgbClr val="0B5394"/>
              </a:buClr>
              <a:buSzPts val="6000"/>
              <a:buNone/>
              <a:defRPr sz="6000">
                <a:solidFill>
                  <a:srgbClr val="0B5394"/>
                </a:solidFill>
              </a:defRPr>
            </a:lvl3pPr>
            <a:lvl4pPr lvl="3" algn="ctr">
              <a:lnSpc>
                <a:spcPct val="80000"/>
              </a:lnSpc>
              <a:spcBef>
                <a:spcPts val="0"/>
              </a:spcBef>
              <a:spcAft>
                <a:spcPts val="0"/>
              </a:spcAft>
              <a:buClr>
                <a:srgbClr val="0B5394"/>
              </a:buClr>
              <a:buSzPts val="6000"/>
              <a:buNone/>
              <a:defRPr sz="6000">
                <a:solidFill>
                  <a:srgbClr val="0B5394"/>
                </a:solidFill>
              </a:defRPr>
            </a:lvl4pPr>
            <a:lvl5pPr lvl="4" algn="ctr">
              <a:lnSpc>
                <a:spcPct val="80000"/>
              </a:lnSpc>
              <a:spcBef>
                <a:spcPts val="0"/>
              </a:spcBef>
              <a:spcAft>
                <a:spcPts val="0"/>
              </a:spcAft>
              <a:buClr>
                <a:srgbClr val="0B5394"/>
              </a:buClr>
              <a:buSzPts val="6000"/>
              <a:buNone/>
              <a:defRPr sz="6000">
                <a:solidFill>
                  <a:srgbClr val="0B5394"/>
                </a:solidFill>
              </a:defRPr>
            </a:lvl5pPr>
            <a:lvl6pPr lvl="5" algn="ctr">
              <a:lnSpc>
                <a:spcPct val="80000"/>
              </a:lnSpc>
              <a:spcBef>
                <a:spcPts val="0"/>
              </a:spcBef>
              <a:spcAft>
                <a:spcPts val="0"/>
              </a:spcAft>
              <a:buClr>
                <a:srgbClr val="0B5394"/>
              </a:buClr>
              <a:buSzPts val="6000"/>
              <a:buNone/>
              <a:defRPr sz="6000">
                <a:solidFill>
                  <a:srgbClr val="0B5394"/>
                </a:solidFill>
              </a:defRPr>
            </a:lvl6pPr>
            <a:lvl7pPr lvl="6" algn="ctr">
              <a:lnSpc>
                <a:spcPct val="80000"/>
              </a:lnSpc>
              <a:spcBef>
                <a:spcPts val="0"/>
              </a:spcBef>
              <a:spcAft>
                <a:spcPts val="0"/>
              </a:spcAft>
              <a:buClr>
                <a:srgbClr val="0B5394"/>
              </a:buClr>
              <a:buSzPts val="6000"/>
              <a:buNone/>
              <a:defRPr sz="6000">
                <a:solidFill>
                  <a:srgbClr val="0B5394"/>
                </a:solidFill>
              </a:defRPr>
            </a:lvl7pPr>
            <a:lvl8pPr lvl="7" algn="ctr">
              <a:lnSpc>
                <a:spcPct val="80000"/>
              </a:lnSpc>
              <a:spcBef>
                <a:spcPts val="0"/>
              </a:spcBef>
              <a:spcAft>
                <a:spcPts val="0"/>
              </a:spcAft>
              <a:buClr>
                <a:srgbClr val="0B5394"/>
              </a:buClr>
              <a:buSzPts val="6000"/>
              <a:buNone/>
              <a:defRPr sz="6000">
                <a:solidFill>
                  <a:srgbClr val="0B5394"/>
                </a:solidFill>
              </a:defRPr>
            </a:lvl8pPr>
            <a:lvl9pPr lvl="8" algn="ctr">
              <a:lnSpc>
                <a:spcPct val="80000"/>
              </a:lnSpc>
              <a:spcBef>
                <a:spcPts val="0"/>
              </a:spcBef>
              <a:spcAft>
                <a:spcPts val="0"/>
              </a:spcAft>
              <a:buClr>
                <a:srgbClr val="0B5394"/>
              </a:buClr>
              <a:buSzPts val="6000"/>
              <a:buNone/>
              <a:defRPr sz="6000">
                <a:solidFill>
                  <a:srgbClr val="0B5394"/>
                </a:solidFill>
              </a:defRPr>
            </a:lvl9pPr>
          </a:lstStyle>
          <a:p>
            <a:endParaRPr/>
          </a:p>
        </p:txBody>
      </p:sp>
      <p:sp>
        <p:nvSpPr>
          <p:cNvPr id="14" name="Google Shape;14;p2"/>
          <p:cNvSpPr txBox="1">
            <a:spLocks noGrp="1"/>
          </p:cNvSpPr>
          <p:nvPr>
            <p:ph type="subTitle" idx="1"/>
          </p:nvPr>
        </p:nvSpPr>
        <p:spPr>
          <a:xfrm>
            <a:off x="1672763" y="3769325"/>
            <a:ext cx="1427100" cy="792600"/>
          </a:xfrm>
          <a:prstGeom prst="rect">
            <a:avLst/>
          </a:prstGeom>
        </p:spPr>
        <p:txBody>
          <a:bodyPr spcFirstLastPara="1" wrap="square" lIns="91425" tIns="91425" rIns="91425" bIns="91425" anchor="t" anchorCtr="0">
            <a:noAutofit/>
          </a:bodyPr>
          <a:lstStyle>
            <a:lvl1pPr lvl="0" algn="ctr">
              <a:lnSpc>
                <a:spcPct val="90000"/>
              </a:lnSpc>
              <a:spcBef>
                <a:spcPts val="0"/>
              </a:spcBef>
              <a:spcAft>
                <a:spcPts val="0"/>
              </a:spcAft>
              <a:buClr>
                <a:schemeClr val="dk2"/>
              </a:buClr>
              <a:buSzPts val="1400"/>
              <a:buNone/>
              <a:defRPr sz="1400">
                <a:solidFill>
                  <a:schemeClr val="dk2"/>
                </a:solidFill>
              </a:defRPr>
            </a:lvl1pPr>
            <a:lvl2pPr lvl="1"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2pPr>
            <a:lvl3pPr lvl="2"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3pPr>
            <a:lvl4pPr lvl="3"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4pPr>
            <a:lvl5pPr lvl="4"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5pPr>
            <a:lvl6pPr lvl="5"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6pPr>
            <a:lvl7pPr lvl="6"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7pPr>
            <a:lvl8pPr lvl="7"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8pPr>
            <a:lvl9pPr lvl="8"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2">
  <p:cSld name="SECTION_TITLE_AND_DESCRIPTION_1_1_3_1">
    <p:spTree>
      <p:nvGrpSpPr>
        <p:cNvPr id="1" name="Shape 294"/>
        <p:cNvGrpSpPr/>
        <p:nvPr/>
      </p:nvGrpSpPr>
      <p:grpSpPr>
        <a:xfrm>
          <a:off x="0" y="0"/>
          <a:ext cx="0" cy="0"/>
          <a:chOff x="0" y="0"/>
          <a:chExt cx="0" cy="0"/>
        </a:xfrm>
      </p:grpSpPr>
      <p:pic>
        <p:nvPicPr>
          <p:cNvPr id="295" name="Google Shape;295;p4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296" name="Google Shape;296;p43"/>
          <p:cNvPicPr preferRelativeResize="0"/>
          <p:nvPr/>
        </p:nvPicPr>
        <p:blipFill rotWithShape="1">
          <a:blip r:embed="rId3">
            <a:alphaModFix/>
          </a:blip>
          <a:srcRect t="29" b="29"/>
          <a:stretch/>
        </p:blipFill>
        <p:spPr>
          <a:xfrm>
            <a:off x="254425" y="201113"/>
            <a:ext cx="8635148" cy="474127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3">
  <p:cSld name="BIG_NUMBER_1_1_2">
    <p:spTree>
      <p:nvGrpSpPr>
        <p:cNvPr id="1" name="Shape 297"/>
        <p:cNvGrpSpPr/>
        <p:nvPr/>
      </p:nvGrpSpPr>
      <p:grpSpPr>
        <a:xfrm>
          <a:off x="0" y="0"/>
          <a:ext cx="0" cy="0"/>
          <a:chOff x="0" y="0"/>
          <a:chExt cx="0" cy="0"/>
        </a:xfrm>
      </p:grpSpPr>
      <p:pic>
        <p:nvPicPr>
          <p:cNvPr id="298" name="Google Shape;298;p44"/>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299" name="Google Shape;299;p44"/>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pic>
        <p:nvPicPr>
          <p:cNvPr id="16" name="Google Shape;16;p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7" name="Google Shape;17;p3"/>
          <p:cNvPicPr preferRelativeResize="0"/>
          <p:nvPr/>
        </p:nvPicPr>
        <p:blipFill rotWithShape="1">
          <a:blip r:embed="rId3">
            <a:alphaModFix/>
          </a:blip>
          <a:srcRect/>
          <a:stretch/>
        </p:blipFill>
        <p:spPr>
          <a:xfrm>
            <a:off x="1874151" y="447699"/>
            <a:ext cx="5395700" cy="4248101"/>
          </a:xfrm>
          <a:prstGeom prst="rect">
            <a:avLst/>
          </a:prstGeom>
          <a:noFill/>
          <a:ln>
            <a:noFill/>
          </a:ln>
          <a:effectLst>
            <a:outerShdw blurRad="57150" dist="19050" dir="5400000" algn="bl" rotWithShape="0">
              <a:srgbClr val="000000">
                <a:alpha val="50000"/>
              </a:srgbClr>
            </a:outerShdw>
          </a:effectLst>
        </p:spPr>
      </p:pic>
      <p:sp>
        <p:nvSpPr>
          <p:cNvPr id="18" name="Google Shape;18;p3"/>
          <p:cNvSpPr txBox="1">
            <a:spLocks noGrp="1"/>
          </p:cNvSpPr>
          <p:nvPr>
            <p:ph type="title"/>
          </p:nvPr>
        </p:nvSpPr>
        <p:spPr>
          <a:xfrm>
            <a:off x="2673000" y="2550900"/>
            <a:ext cx="3798000" cy="815700"/>
          </a:xfrm>
          <a:prstGeom prst="rect">
            <a:avLst/>
          </a:prstGeom>
        </p:spPr>
        <p:txBody>
          <a:bodyPr spcFirstLastPara="1" wrap="square" lIns="91425" tIns="91425" rIns="91425" bIns="91425" anchor="t" anchorCtr="0">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9" name="Google Shape;19;p3"/>
          <p:cNvSpPr txBox="1">
            <a:spLocks noGrp="1"/>
          </p:cNvSpPr>
          <p:nvPr>
            <p:ph type="subTitle" idx="1"/>
          </p:nvPr>
        </p:nvSpPr>
        <p:spPr>
          <a:xfrm>
            <a:off x="2937741" y="3307350"/>
            <a:ext cx="3268500" cy="7926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chemeClr val="dk2"/>
              </a:buClr>
              <a:buSzPts val="1600"/>
              <a:buNone/>
              <a:defRPr sz="1600">
                <a:solidFill>
                  <a:schemeClr val="dk2"/>
                </a:solidFill>
              </a:defRPr>
            </a:lvl1pPr>
            <a:lvl2pPr lvl="1"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2pPr>
            <a:lvl3pPr lvl="2"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3pPr>
            <a:lvl4pPr lvl="3"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4pPr>
            <a:lvl5pPr lvl="4"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5pPr>
            <a:lvl6pPr lvl="5"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6pPr>
            <a:lvl7pPr lvl="6"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7pPr>
            <a:lvl8pPr lvl="7"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8pPr>
            <a:lvl9pPr lvl="8"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9pPr>
          </a:lstStyle>
          <a:p>
            <a:endParaRPr/>
          </a:p>
        </p:txBody>
      </p:sp>
      <p:sp>
        <p:nvSpPr>
          <p:cNvPr id="20" name="Google Shape;20;p3"/>
          <p:cNvSpPr txBox="1">
            <a:spLocks noGrp="1"/>
          </p:cNvSpPr>
          <p:nvPr>
            <p:ph type="title" idx="2" hasCustomPrompt="1"/>
          </p:nvPr>
        </p:nvSpPr>
        <p:spPr>
          <a:xfrm>
            <a:off x="3778200" y="1403800"/>
            <a:ext cx="1587600" cy="1002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4800"/>
              <a:buNone/>
              <a:defRPr sz="4800" b="0">
                <a:solidFill>
                  <a:schemeClr val="dk1"/>
                </a:solidFill>
              </a:defRPr>
            </a:lvl1pPr>
            <a:lvl2pPr lvl="1" algn="ctr" rtl="0">
              <a:spcBef>
                <a:spcPts val="0"/>
              </a:spcBef>
              <a:spcAft>
                <a:spcPts val="0"/>
              </a:spcAft>
              <a:buClr>
                <a:schemeClr val="dk2"/>
              </a:buClr>
              <a:buSzPts val="4800"/>
              <a:buNone/>
              <a:defRPr sz="4800">
                <a:solidFill>
                  <a:schemeClr val="dk2"/>
                </a:solidFill>
              </a:defRPr>
            </a:lvl2pPr>
            <a:lvl3pPr lvl="2" algn="ctr" rtl="0">
              <a:spcBef>
                <a:spcPts val="0"/>
              </a:spcBef>
              <a:spcAft>
                <a:spcPts val="0"/>
              </a:spcAft>
              <a:buClr>
                <a:schemeClr val="dk2"/>
              </a:buClr>
              <a:buSzPts val="4800"/>
              <a:buNone/>
              <a:defRPr sz="4800">
                <a:solidFill>
                  <a:schemeClr val="dk2"/>
                </a:solidFill>
              </a:defRPr>
            </a:lvl3pPr>
            <a:lvl4pPr lvl="3" algn="ctr" rtl="0">
              <a:spcBef>
                <a:spcPts val="0"/>
              </a:spcBef>
              <a:spcAft>
                <a:spcPts val="0"/>
              </a:spcAft>
              <a:buClr>
                <a:schemeClr val="dk2"/>
              </a:buClr>
              <a:buSzPts val="4800"/>
              <a:buNone/>
              <a:defRPr sz="4800">
                <a:solidFill>
                  <a:schemeClr val="dk2"/>
                </a:solidFill>
              </a:defRPr>
            </a:lvl4pPr>
            <a:lvl5pPr lvl="4" algn="ctr" rtl="0">
              <a:spcBef>
                <a:spcPts val="0"/>
              </a:spcBef>
              <a:spcAft>
                <a:spcPts val="0"/>
              </a:spcAft>
              <a:buClr>
                <a:schemeClr val="dk2"/>
              </a:buClr>
              <a:buSzPts val="4800"/>
              <a:buNone/>
              <a:defRPr sz="4800">
                <a:solidFill>
                  <a:schemeClr val="dk2"/>
                </a:solidFill>
              </a:defRPr>
            </a:lvl5pPr>
            <a:lvl6pPr lvl="5" algn="ctr" rtl="0">
              <a:spcBef>
                <a:spcPts val="0"/>
              </a:spcBef>
              <a:spcAft>
                <a:spcPts val="0"/>
              </a:spcAft>
              <a:buClr>
                <a:schemeClr val="dk2"/>
              </a:buClr>
              <a:buSzPts val="4800"/>
              <a:buNone/>
              <a:defRPr sz="4800">
                <a:solidFill>
                  <a:schemeClr val="dk2"/>
                </a:solidFill>
              </a:defRPr>
            </a:lvl6pPr>
            <a:lvl7pPr lvl="6" algn="ctr" rtl="0">
              <a:spcBef>
                <a:spcPts val="0"/>
              </a:spcBef>
              <a:spcAft>
                <a:spcPts val="0"/>
              </a:spcAft>
              <a:buClr>
                <a:schemeClr val="dk2"/>
              </a:buClr>
              <a:buSzPts val="4800"/>
              <a:buNone/>
              <a:defRPr sz="4800">
                <a:solidFill>
                  <a:schemeClr val="dk2"/>
                </a:solidFill>
              </a:defRPr>
            </a:lvl7pPr>
            <a:lvl8pPr lvl="7" algn="ctr" rtl="0">
              <a:spcBef>
                <a:spcPts val="0"/>
              </a:spcBef>
              <a:spcAft>
                <a:spcPts val="0"/>
              </a:spcAft>
              <a:buClr>
                <a:schemeClr val="dk2"/>
              </a:buClr>
              <a:buSzPts val="4800"/>
              <a:buNone/>
              <a:defRPr sz="4800">
                <a:solidFill>
                  <a:schemeClr val="dk2"/>
                </a:solidFill>
              </a:defRPr>
            </a:lvl8pPr>
            <a:lvl9pPr lvl="8" algn="ctr" rtl="0">
              <a:spcBef>
                <a:spcPts val="0"/>
              </a:spcBef>
              <a:spcAft>
                <a:spcPts val="0"/>
              </a:spcAft>
              <a:buClr>
                <a:schemeClr val="dk2"/>
              </a:buClr>
              <a:buSzPts val="4800"/>
              <a:buNone/>
              <a:defRPr sz="4800">
                <a:solidFill>
                  <a:schemeClr val="dk2"/>
                </a:solidFill>
              </a:defRPr>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4"/>
        <p:cNvGrpSpPr/>
        <p:nvPr/>
      </p:nvGrpSpPr>
      <p:grpSpPr>
        <a:xfrm>
          <a:off x="0" y="0"/>
          <a:ext cx="0" cy="0"/>
          <a:chOff x="0" y="0"/>
          <a:chExt cx="0" cy="0"/>
        </a:xfrm>
      </p:grpSpPr>
      <p:pic>
        <p:nvPicPr>
          <p:cNvPr id="55" name="Google Shape;55;p11"/>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56" name="Google Shape;56;p11"/>
          <p:cNvPicPr preferRelativeResize="0"/>
          <p:nvPr/>
        </p:nvPicPr>
        <p:blipFill rotWithShape="1">
          <a:blip r:embed="rId3">
            <a:alphaModFix/>
          </a:blip>
          <a:srcRect t="16734" r="8892" b="18300"/>
          <a:stretch/>
        </p:blipFill>
        <p:spPr>
          <a:xfrm rot="-5400000">
            <a:off x="4748475" y="480657"/>
            <a:ext cx="2036850" cy="846042"/>
          </a:xfrm>
          <a:prstGeom prst="rect">
            <a:avLst/>
          </a:prstGeom>
          <a:noFill/>
          <a:ln>
            <a:noFill/>
          </a:ln>
        </p:spPr>
      </p:pic>
      <p:pic>
        <p:nvPicPr>
          <p:cNvPr id="57" name="Google Shape;57;p11"/>
          <p:cNvPicPr preferRelativeResize="0"/>
          <p:nvPr/>
        </p:nvPicPr>
        <p:blipFill rotWithShape="1">
          <a:blip r:embed="rId3">
            <a:alphaModFix/>
          </a:blip>
          <a:srcRect t="16734" r="8892" b="18300"/>
          <a:stretch/>
        </p:blipFill>
        <p:spPr>
          <a:xfrm rot="-5400000">
            <a:off x="5339025" y="595407"/>
            <a:ext cx="2036850" cy="846042"/>
          </a:xfrm>
          <a:prstGeom prst="rect">
            <a:avLst/>
          </a:prstGeom>
          <a:noFill/>
          <a:ln>
            <a:noFill/>
          </a:ln>
        </p:spPr>
      </p:pic>
      <p:pic>
        <p:nvPicPr>
          <p:cNvPr id="58" name="Google Shape;58;p11"/>
          <p:cNvPicPr preferRelativeResize="0"/>
          <p:nvPr/>
        </p:nvPicPr>
        <p:blipFill rotWithShape="1">
          <a:blip r:embed="rId4">
            <a:alphaModFix/>
          </a:blip>
          <a:srcRect b="7123"/>
          <a:stretch/>
        </p:blipFill>
        <p:spPr>
          <a:xfrm>
            <a:off x="1974100" y="324738"/>
            <a:ext cx="5195775" cy="4494025"/>
          </a:xfrm>
          <a:prstGeom prst="rect">
            <a:avLst/>
          </a:prstGeom>
          <a:noFill/>
          <a:ln>
            <a:noFill/>
          </a:ln>
        </p:spPr>
      </p:pic>
      <p:sp>
        <p:nvSpPr>
          <p:cNvPr id="59" name="Google Shape;59;p11"/>
          <p:cNvSpPr txBox="1">
            <a:spLocks noGrp="1"/>
          </p:cNvSpPr>
          <p:nvPr>
            <p:ph type="title" hasCustomPrompt="1"/>
          </p:nvPr>
        </p:nvSpPr>
        <p:spPr>
          <a:xfrm>
            <a:off x="2838275" y="1645347"/>
            <a:ext cx="4001700" cy="11370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7200"/>
              <a:buNone/>
              <a:defRPr sz="7200" b="0">
                <a:solidFill>
                  <a:schemeClr val="dk2"/>
                </a:solidFill>
              </a:defRPr>
            </a:lvl1pPr>
            <a:lvl2pPr lvl="1" algn="ctr">
              <a:spcBef>
                <a:spcPts val="0"/>
              </a:spcBef>
              <a:spcAft>
                <a:spcPts val="0"/>
              </a:spcAft>
              <a:buSzPts val="7200"/>
              <a:buNone/>
              <a:defRPr sz="7200"/>
            </a:lvl2pPr>
            <a:lvl3pPr lvl="2" algn="ctr">
              <a:spcBef>
                <a:spcPts val="0"/>
              </a:spcBef>
              <a:spcAft>
                <a:spcPts val="0"/>
              </a:spcAft>
              <a:buSzPts val="7200"/>
              <a:buNone/>
              <a:defRPr sz="7200"/>
            </a:lvl3pPr>
            <a:lvl4pPr lvl="3" algn="ctr">
              <a:spcBef>
                <a:spcPts val="0"/>
              </a:spcBef>
              <a:spcAft>
                <a:spcPts val="0"/>
              </a:spcAft>
              <a:buSzPts val="7200"/>
              <a:buNone/>
              <a:defRPr sz="7200"/>
            </a:lvl4pPr>
            <a:lvl5pPr lvl="4" algn="ctr">
              <a:spcBef>
                <a:spcPts val="0"/>
              </a:spcBef>
              <a:spcAft>
                <a:spcPts val="0"/>
              </a:spcAft>
              <a:buSzPts val="7200"/>
              <a:buNone/>
              <a:defRPr sz="7200"/>
            </a:lvl5pPr>
            <a:lvl6pPr lvl="5" algn="ctr">
              <a:spcBef>
                <a:spcPts val="0"/>
              </a:spcBef>
              <a:spcAft>
                <a:spcPts val="0"/>
              </a:spcAft>
              <a:buSzPts val="7200"/>
              <a:buNone/>
              <a:defRPr sz="7200"/>
            </a:lvl6pPr>
            <a:lvl7pPr lvl="6" algn="ctr">
              <a:spcBef>
                <a:spcPts val="0"/>
              </a:spcBef>
              <a:spcAft>
                <a:spcPts val="0"/>
              </a:spcAft>
              <a:buSzPts val="7200"/>
              <a:buNone/>
              <a:defRPr sz="7200"/>
            </a:lvl7pPr>
            <a:lvl8pPr lvl="7" algn="ctr">
              <a:spcBef>
                <a:spcPts val="0"/>
              </a:spcBef>
              <a:spcAft>
                <a:spcPts val="0"/>
              </a:spcAft>
              <a:buSzPts val="7200"/>
              <a:buNone/>
              <a:defRPr sz="7200"/>
            </a:lvl8pPr>
            <a:lvl9pPr lvl="8" algn="ctr">
              <a:spcBef>
                <a:spcPts val="0"/>
              </a:spcBef>
              <a:spcAft>
                <a:spcPts val="0"/>
              </a:spcAft>
              <a:buSzPts val="7200"/>
              <a:buNone/>
              <a:defRPr sz="7200"/>
            </a:lvl9pPr>
          </a:lstStyle>
          <a:p>
            <a:r>
              <a:t>xx%</a:t>
            </a:r>
          </a:p>
        </p:txBody>
      </p:sp>
      <p:sp>
        <p:nvSpPr>
          <p:cNvPr id="60" name="Google Shape;60;p11"/>
          <p:cNvSpPr txBox="1">
            <a:spLocks noGrp="1"/>
          </p:cNvSpPr>
          <p:nvPr>
            <p:ph type="body" idx="1"/>
          </p:nvPr>
        </p:nvSpPr>
        <p:spPr>
          <a:xfrm>
            <a:off x="3335675" y="3062950"/>
            <a:ext cx="30069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Clr>
                <a:schemeClr val="dk2"/>
              </a:buClr>
              <a:buSzPts val="1800"/>
              <a:buChar char="●"/>
              <a:defRPr>
                <a:solidFill>
                  <a:schemeClr val="dk2"/>
                </a:solidFill>
              </a:defRPr>
            </a:lvl1pPr>
            <a:lvl2pPr marL="914400" lvl="1" indent="-342900" algn="ctr">
              <a:spcBef>
                <a:spcPts val="1600"/>
              </a:spcBef>
              <a:spcAft>
                <a:spcPts val="0"/>
              </a:spcAft>
              <a:buClr>
                <a:schemeClr val="dk2"/>
              </a:buClr>
              <a:buSzPts val="1800"/>
              <a:buChar char="○"/>
              <a:defRPr sz="1800">
                <a:solidFill>
                  <a:schemeClr val="dk2"/>
                </a:solidFill>
              </a:defRPr>
            </a:lvl2pPr>
            <a:lvl3pPr marL="1371600" lvl="2" indent="-342900" algn="ctr">
              <a:spcBef>
                <a:spcPts val="1600"/>
              </a:spcBef>
              <a:spcAft>
                <a:spcPts val="0"/>
              </a:spcAft>
              <a:buClr>
                <a:schemeClr val="dk2"/>
              </a:buClr>
              <a:buSzPts val="1800"/>
              <a:buChar char="■"/>
              <a:defRPr sz="1800">
                <a:solidFill>
                  <a:schemeClr val="dk2"/>
                </a:solidFill>
              </a:defRPr>
            </a:lvl3pPr>
            <a:lvl4pPr marL="1828800" lvl="3" indent="-342900" algn="ctr">
              <a:spcBef>
                <a:spcPts val="1600"/>
              </a:spcBef>
              <a:spcAft>
                <a:spcPts val="0"/>
              </a:spcAft>
              <a:buClr>
                <a:schemeClr val="dk2"/>
              </a:buClr>
              <a:buSzPts val="1800"/>
              <a:buChar char="●"/>
              <a:defRPr sz="1800">
                <a:solidFill>
                  <a:schemeClr val="dk2"/>
                </a:solidFill>
              </a:defRPr>
            </a:lvl4pPr>
            <a:lvl5pPr marL="2286000" lvl="4" indent="-342900" algn="ctr">
              <a:spcBef>
                <a:spcPts val="1600"/>
              </a:spcBef>
              <a:spcAft>
                <a:spcPts val="0"/>
              </a:spcAft>
              <a:buClr>
                <a:schemeClr val="dk2"/>
              </a:buClr>
              <a:buSzPts val="1800"/>
              <a:buChar char="○"/>
              <a:defRPr sz="1800">
                <a:solidFill>
                  <a:schemeClr val="dk2"/>
                </a:solidFill>
              </a:defRPr>
            </a:lvl5pPr>
            <a:lvl6pPr marL="2743200" lvl="5" indent="-342900" algn="ctr">
              <a:spcBef>
                <a:spcPts val="1600"/>
              </a:spcBef>
              <a:spcAft>
                <a:spcPts val="0"/>
              </a:spcAft>
              <a:buClr>
                <a:schemeClr val="dk2"/>
              </a:buClr>
              <a:buSzPts val="1800"/>
              <a:buChar char="■"/>
              <a:defRPr sz="1800">
                <a:solidFill>
                  <a:schemeClr val="dk2"/>
                </a:solidFill>
              </a:defRPr>
            </a:lvl6pPr>
            <a:lvl7pPr marL="3200400" lvl="6" indent="-342900" algn="ctr">
              <a:spcBef>
                <a:spcPts val="1600"/>
              </a:spcBef>
              <a:spcAft>
                <a:spcPts val="0"/>
              </a:spcAft>
              <a:buClr>
                <a:schemeClr val="dk2"/>
              </a:buClr>
              <a:buSzPts val="1800"/>
              <a:buChar char="●"/>
              <a:defRPr sz="1800">
                <a:solidFill>
                  <a:schemeClr val="dk2"/>
                </a:solidFill>
              </a:defRPr>
            </a:lvl7pPr>
            <a:lvl8pPr marL="3657600" lvl="7" indent="-342900" algn="ctr">
              <a:spcBef>
                <a:spcPts val="1600"/>
              </a:spcBef>
              <a:spcAft>
                <a:spcPts val="0"/>
              </a:spcAft>
              <a:buClr>
                <a:schemeClr val="dk2"/>
              </a:buClr>
              <a:buSzPts val="1800"/>
              <a:buChar char="○"/>
              <a:defRPr sz="1800">
                <a:solidFill>
                  <a:schemeClr val="dk2"/>
                </a:solidFill>
              </a:defRPr>
            </a:lvl8pPr>
            <a:lvl9pPr marL="4114800" lvl="8" indent="-342900" algn="ctr">
              <a:spcBef>
                <a:spcPts val="1600"/>
              </a:spcBef>
              <a:spcAft>
                <a:spcPts val="1600"/>
              </a:spcAft>
              <a:buClr>
                <a:schemeClr val="dk2"/>
              </a:buClr>
              <a:buSzPts val="1800"/>
              <a:buChar char="■"/>
              <a:defRPr sz="1800">
                <a:solidFill>
                  <a:schemeClr val="dk2"/>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61"/>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SECTION_TITLE_AND_DESCRIPTION_1">
    <p:spTree>
      <p:nvGrpSpPr>
        <p:cNvPr id="1" name="Shape 62"/>
        <p:cNvGrpSpPr/>
        <p:nvPr/>
      </p:nvGrpSpPr>
      <p:grpSpPr>
        <a:xfrm>
          <a:off x="0" y="0"/>
          <a:ext cx="0" cy="0"/>
          <a:chOff x="0" y="0"/>
          <a:chExt cx="0" cy="0"/>
        </a:xfrm>
      </p:grpSpPr>
      <p:pic>
        <p:nvPicPr>
          <p:cNvPr id="63" name="Google Shape;63;p1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64" name="Google Shape;64;p13"/>
          <p:cNvPicPr preferRelativeResize="0"/>
          <p:nvPr/>
        </p:nvPicPr>
        <p:blipFill rotWithShape="1">
          <a:blip r:embed="rId3">
            <a:alphaModFix/>
          </a:blip>
          <a:srcRect l="19" r="9"/>
          <a:stretch/>
        </p:blipFill>
        <p:spPr>
          <a:xfrm>
            <a:off x="255775" y="186275"/>
            <a:ext cx="8632448" cy="4770950"/>
          </a:xfrm>
          <a:prstGeom prst="rect">
            <a:avLst/>
          </a:prstGeom>
          <a:noFill/>
          <a:ln>
            <a:noFill/>
          </a:ln>
        </p:spPr>
      </p:pic>
      <p:sp>
        <p:nvSpPr>
          <p:cNvPr id="65" name="Google Shape;65;p13"/>
          <p:cNvSpPr txBox="1">
            <a:spLocks noGrp="1"/>
          </p:cNvSpPr>
          <p:nvPr>
            <p:ph type="title"/>
          </p:nvPr>
        </p:nvSpPr>
        <p:spPr>
          <a:xfrm>
            <a:off x="907470" y="1705233"/>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66" name="Google Shape;66;p13"/>
          <p:cNvSpPr txBox="1">
            <a:spLocks noGrp="1"/>
          </p:cNvSpPr>
          <p:nvPr>
            <p:ph type="subTitle" idx="1"/>
          </p:nvPr>
        </p:nvSpPr>
        <p:spPr>
          <a:xfrm>
            <a:off x="929350" y="2161275"/>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67" name="Google Shape;67;p13"/>
          <p:cNvSpPr txBox="1">
            <a:spLocks noGrp="1"/>
          </p:cNvSpPr>
          <p:nvPr>
            <p:ph type="title" idx="2"/>
          </p:nvPr>
        </p:nvSpPr>
        <p:spPr>
          <a:xfrm>
            <a:off x="5318730" y="1705233"/>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68" name="Google Shape;68;p13"/>
          <p:cNvSpPr txBox="1">
            <a:spLocks noGrp="1"/>
          </p:cNvSpPr>
          <p:nvPr>
            <p:ph type="subTitle" idx="3"/>
          </p:nvPr>
        </p:nvSpPr>
        <p:spPr>
          <a:xfrm>
            <a:off x="5340612" y="2161275"/>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69" name="Google Shape;69;p13"/>
          <p:cNvSpPr txBox="1">
            <a:spLocks noGrp="1"/>
          </p:cNvSpPr>
          <p:nvPr>
            <p:ph type="title" idx="4"/>
          </p:nvPr>
        </p:nvSpPr>
        <p:spPr>
          <a:xfrm>
            <a:off x="907470" y="3221098"/>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70" name="Google Shape;70;p13"/>
          <p:cNvSpPr txBox="1">
            <a:spLocks noGrp="1"/>
          </p:cNvSpPr>
          <p:nvPr>
            <p:ph type="subTitle" idx="5"/>
          </p:nvPr>
        </p:nvSpPr>
        <p:spPr>
          <a:xfrm>
            <a:off x="929350" y="3685875"/>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71" name="Google Shape;71;p13"/>
          <p:cNvSpPr txBox="1">
            <a:spLocks noGrp="1"/>
          </p:cNvSpPr>
          <p:nvPr>
            <p:ph type="title" idx="6"/>
          </p:nvPr>
        </p:nvSpPr>
        <p:spPr>
          <a:xfrm>
            <a:off x="5318730" y="3221098"/>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72" name="Google Shape;72;p13"/>
          <p:cNvSpPr txBox="1">
            <a:spLocks noGrp="1"/>
          </p:cNvSpPr>
          <p:nvPr>
            <p:ph type="subTitle" idx="7"/>
          </p:nvPr>
        </p:nvSpPr>
        <p:spPr>
          <a:xfrm>
            <a:off x="5340612" y="3685874"/>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73" name="Google Shape;73;p13"/>
          <p:cNvSpPr txBox="1">
            <a:spLocks noGrp="1"/>
          </p:cNvSpPr>
          <p:nvPr>
            <p:ph type="title" idx="8"/>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1">
  <p:cSld name="ONE_COLUMN_TEXT_1">
    <p:spTree>
      <p:nvGrpSpPr>
        <p:cNvPr id="1" name="Shape 102"/>
        <p:cNvGrpSpPr/>
        <p:nvPr/>
      </p:nvGrpSpPr>
      <p:grpSpPr>
        <a:xfrm>
          <a:off x="0" y="0"/>
          <a:ext cx="0" cy="0"/>
          <a:chOff x="0" y="0"/>
          <a:chExt cx="0" cy="0"/>
        </a:xfrm>
      </p:grpSpPr>
      <p:pic>
        <p:nvPicPr>
          <p:cNvPr id="103" name="Google Shape;103;p19"/>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04" name="Google Shape;104;p19"/>
          <p:cNvPicPr preferRelativeResize="0"/>
          <p:nvPr/>
        </p:nvPicPr>
        <p:blipFill rotWithShape="1">
          <a:blip r:embed="rId3">
            <a:alphaModFix/>
          </a:blip>
          <a:srcRect/>
          <a:stretch/>
        </p:blipFill>
        <p:spPr>
          <a:xfrm>
            <a:off x="1874151" y="447699"/>
            <a:ext cx="5395700" cy="4248101"/>
          </a:xfrm>
          <a:prstGeom prst="rect">
            <a:avLst/>
          </a:prstGeom>
          <a:noFill/>
          <a:ln>
            <a:noFill/>
          </a:ln>
          <a:effectLst>
            <a:outerShdw blurRad="57150" dist="19050" dir="5400000" algn="bl" rotWithShape="0">
              <a:srgbClr val="000000">
                <a:alpha val="50000"/>
              </a:srgbClr>
            </a:outerShdw>
          </a:effectLst>
        </p:spPr>
      </p:pic>
      <p:sp>
        <p:nvSpPr>
          <p:cNvPr id="105" name="Google Shape;105;p19"/>
          <p:cNvSpPr txBox="1">
            <a:spLocks noGrp="1"/>
          </p:cNvSpPr>
          <p:nvPr>
            <p:ph type="body" idx="1"/>
          </p:nvPr>
        </p:nvSpPr>
        <p:spPr>
          <a:xfrm>
            <a:off x="2649000" y="2142600"/>
            <a:ext cx="3846000" cy="1891500"/>
          </a:xfrm>
          <a:prstGeom prst="rect">
            <a:avLst/>
          </a:prstGeom>
        </p:spPr>
        <p:txBody>
          <a:bodyPr spcFirstLastPara="1" wrap="square" lIns="91425" tIns="91425" rIns="91425" bIns="91425" anchor="t" anchorCtr="0">
            <a:noAutofit/>
          </a:bodyPr>
          <a:lstStyle>
            <a:lvl1pPr marL="457200" lvl="0" indent="-330200" algn="ctr" rtl="0">
              <a:lnSpc>
                <a:spcPct val="100000"/>
              </a:lnSpc>
              <a:spcBef>
                <a:spcPts val="0"/>
              </a:spcBef>
              <a:spcAft>
                <a:spcPts val="0"/>
              </a:spcAft>
              <a:buClr>
                <a:schemeClr val="dk2"/>
              </a:buClr>
              <a:buSzPts val="1600"/>
              <a:buChar char="●"/>
              <a:defRPr sz="1600">
                <a:solidFill>
                  <a:schemeClr val="dk2"/>
                </a:solidFill>
              </a:defRPr>
            </a:lvl1pPr>
            <a:lvl2pPr marL="914400" lvl="1" indent="-330200" rtl="0">
              <a:lnSpc>
                <a:spcPct val="100000"/>
              </a:lnSpc>
              <a:spcBef>
                <a:spcPts val="1600"/>
              </a:spcBef>
              <a:spcAft>
                <a:spcPts val="0"/>
              </a:spcAft>
              <a:buClr>
                <a:schemeClr val="dk2"/>
              </a:buClr>
              <a:buSzPts val="1600"/>
              <a:buChar char="○"/>
              <a:defRPr sz="1600">
                <a:solidFill>
                  <a:schemeClr val="dk2"/>
                </a:solidFill>
              </a:defRPr>
            </a:lvl2pPr>
            <a:lvl3pPr marL="1371600" lvl="2" indent="-330200" rtl="0">
              <a:lnSpc>
                <a:spcPct val="100000"/>
              </a:lnSpc>
              <a:spcBef>
                <a:spcPts val="1600"/>
              </a:spcBef>
              <a:spcAft>
                <a:spcPts val="0"/>
              </a:spcAft>
              <a:buClr>
                <a:schemeClr val="dk2"/>
              </a:buClr>
              <a:buSzPts val="1600"/>
              <a:buChar char="■"/>
              <a:defRPr sz="1600">
                <a:solidFill>
                  <a:schemeClr val="dk2"/>
                </a:solidFill>
              </a:defRPr>
            </a:lvl3pPr>
            <a:lvl4pPr marL="1828800" lvl="3" indent="-330200" rtl="0">
              <a:lnSpc>
                <a:spcPct val="100000"/>
              </a:lnSpc>
              <a:spcBef>
                <a:spcPts val="1600"/>
              </a:spcBef>
              <a:spcAft>
                <a:spcPts val="0"/>
              </a:spcAft>
              <a:buClr>
                <a:schemeClr val="dk2"/>
              </a:buClr>
              <a:buSzPts val="1600"/>
              <a:buChar char="●"/>
              <a:defRPr sz="1600">
                <a:solidFill>
                  <a:schemeClr val="dk2"/>
                </a:solidFill>
              </a:defRPr>
            </a:lvl4pPr>
            <a:lvl5pPr marL="2286000" lvl="4" indent="-330200" rtl="0">
              <a:lnSpc>
                <a:spcPct val="100000"/>
              </a:lnSpc>
              <a:spcBef>
                <a:spcPts val="1600"/>
              </a:spcBef>
              <a:spcAft>
                <a:spcPts val="0"/>
              </a:spcAft>
              <a:buClr>
                <a:schemeClr val="dk2"/>
              </a:buClr>
              <a:buSzPts val="1600"/>
              <a:buChar char="○"/>
              <a:defRPr sz="1600">
                <a:solidFill>
                  <a:schemeClr val="dk2"/>
                </a:solidFill>
              </a:defRPr>
            </a:lvl5pPr>
            <a:lvl6pPr marL="2743200" lvl="5" indent="-330200" rtl="0">
              <a:lnSpc>
                <a:spcPct val="100000"/>
              </a:lnSpc>
              <a:spcBef>
                <a:spcPts val="1600"/>
              </a:spcBef>
              <a:spcAft>
                <a:spcPts val="0"/>
              </a:spcAft>
              <a:buClr>
                <a:schemeClr val="dk2"/>
              </a:buClr>
              <a:buSzPts val="1600"/>
              <a:buChar char="■"/>
              <a:defRPr sz="1600">
                <a:solidFill>
                  <a:schemeClr val="dk2"/>
                </a:solidFill>
              </a:defRPr>
            </a:lvl6pPr>
            <a:lvl7pPr marL="3200400" lvl="6" indent="-330200" rtl="0">
              <a:lnSpc>
                <a:spcPct val="100000"/>
              </a:lnSpc>
              <a:spcBef>
                <a:spcPts val="1600"/>
              </a:spcBef>
              <a:spcAft>
                <a:spcPts val="0"/>
              </a:spcAft>
              <a:buClr>
                <a:schemeClr val="dk2"/>
              </a:buClr>
              <a:buSzPts val="1600"/>
              <a:buChar char="●"/>
              <a:defRPr sz="1600">
                <a:solidFill>
                  <a:schemeClr val="dk2"/>
                </a:solidFill>
              </a:defRPr>
            </a:lvl7pPr>
            <a:lvl8pPr marL="3657600" lvl="7" indent="-330200" rtl="0">
              <a:lnSpc>
                <a:spcPct val="100000"/>
              </a:lnSpc>
              <a:spcBef>
                <a:spcPts val="1600"/>
              </a:spcBef>
              <a:spcAft>
                <a:spcPts val="0"/>
              </a:spcAft>
              <a:buClr>
                <a:schemeClr val="dk2"/>
              </a:buClr>
              <a:buSzPts val="1600"/>
              <a:buChar char="○"/>
              <a:defRPr sz="1600">
                <a:solidFill>
                  <a:schemeClr val="dk2"/>
                </a:solidFill>
              </a:defRPr>
            </a:lvl8pPr>
            <a:lvl9pPr marL="4114800" lvl="8" indent="-330200" rtl="0">
              <a:lnSpc>
                <a:spcPct val="100000"/>
              </a:lnSpc>
              <a:spcBef>
                <a:spcPts val="1600"/>
              </a:spcBef>
              <a:spcAft>
                <a:spcPts val="1600"/>
              </a:spcAft>
              <a:buClr>
                <a:schemeClr val="dk2"/>
              </a:buClr>
              <a:buSzPts val="1600"/>
              <a:buChar char="■"/>
              <a:defRPr sz="1600">
                <a:solidFill>
                  <a:schemeClr val="dk2"/>
                </a:solidFill>
              </a:defRPr>
            </a:lvl9pPr>
          </a:lstStyle>
          <a:p>
            <a:endParaRPr/>
          </a:p>
        </p:txBody>
      </p:sp>
      <p:sp>
        <p:nvSpPr>
          <p:cNvPr id="106" name="Google Shape;106;p19"/>
          <p:cNvSpPr txBox="1">
            <a:spLocks noGrp="1"/>
          </p:cNvSpPr>
          <p:nvPr>
            <p:ph type="title"/>
          </p:nvPr>
        </p:nvSpPr>
        <p:spPr>
          <a:xfrm>
            <a:off x="3127075" y="1366750"/>
            <a:ext cx="2901600" cy="5727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cSld name="SECTION_TITLE_AND_DESCRIPTION_1_1_1">
    <p:spTree>
      <p:nvGrpSpPr>
        <p:cNvPr id="1" name="Shape 146"/>
        <p:cNvGrpSpPr/>
        <p:nvPr/>
      </p:nvGrpSpPr>
      <p:grpSpPr>
        <a:xfrm>
          <a:off x="0" y="0"/>
          <a:ext cx="0" cy="0"/>
          <a:chOff x="0" y="0"/>
          <a:chExt cx="0" cy="0"/>
        </a:xfrm>
      </p:grpSpPr>
      <p:pic>
        <p:nvPicPr>
          <p:cNvPr id="147" name="Google Shape;147;p26"/>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48" name="Google Shape;148;p26"/>
          <p:cNvPicPr preferRelativeResize="0"/>
          <p:nvPr/>
        </p:nvPicPr>
        <p:blipFill rotWithShape="1">
          <a:blip r:embed="rId3">
            <a:alphaModFix/>
          </a:blip>
          <a:srcRect t="16734" r="8892" b="18300"/>
          <a:stretch/>
        </p:blipFill>
        <p:spPr>
          <a:xfrm rot="-5400000">
            <a:off x="650175" y="465007"/>
            <a:ext cx="2036850" cy="846042"/>
          </a:xfrm>
          <a:prstGeom prst="rect">
            <a:avLst/>
          </a:prstGeom>
          <a:noFill/>
          <a:ln>
            <a:noFill/>
          </a:ln>
        </p:spPr>
      </p:pic>
      <p:pic>
        <p:nvPicPr>
          <p:cNvPr id="149" name="Google Shape;149;p26"/>
          <p:cNvPicPr preferRelativeResize="0"/>
          <p:nvPr/>
        </p:nvPicPr>
        <p:blipFill rotWithShape="1">
          <a:blip r:embed="rId3">
            <a:alphaModFix/>
          </a:blip>
          <a:srcRect t="16734" r="8892" b="18300"/>
          <a:stretch/>
        </p:blipFill>
        <p:spPr>
          <a:xfrm rot="-5400000">
            <a:off x="1262550" y="465007"/>
            <a:ext cx="2036850" cy="846042"/>
          </a:xfrm>
          <a:prstGeom prst="rect">
            <a:avLst/>
          </a:prstGeom>
          <a:noFill/>
          <a:ln>
            <a:noFill/>
          </a:ln>
        </p:spPr>
      </p:pic>
      <p:pic>
        <p:nvPicPr>
          <p:cNvPr id="150" name="Google Shape;150;p26"/>
          <p:cNvPicPr preferRelativeResize="0"/>
          <p:nvPr/>
        </p:nvPicPr>
        <p:blipFill rotWithShape="1">
          <a:blip r:embed="rId4">
            <a:alphaModFix/>
          </a:blip>
          <a:srcRect r="1545" b="6838"/>
          <a:stretch/>
        </p:blipFill>
        <p:spPr>
          <a:xfrm>
            <a:off x="384887" y="134900"/>
            <a:ext cx="8374226" cy="4873724"/>
          </a:xfrm>
          <a:prstGeom prst="rect">
            <a:avLst/>
          </a:prstGeom>
          <a:noFill/>
          <a:ln>
            <a:noFill/>
          </a:ln>
        </p:spPr>
      </p:pic>
      <p:sp>
        <p:nvSpPr>
          <p:cNvPr id="151" name="Google Shape;151;p26"/>
          <p:cNvSpPr txBox="1">
            <a:spLocks noGrp="1"/>
          </p:cNvSpPr>
          <p:nvPr>
            <p:ph type="title"/>
          </p:nvPr>
        </p:nvSpPr>
        <p:spPr>
          <a:xfrm>
            <a:off x="1922400" y="3538630"/>
            <a:ext cx="2140200" cy="488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600"/>
              <a:buFont typeface="Anonymous Pro"/>
              <a:buNone/>
              <a:defRPr sz="1600" b="0">
                <a:solidFill>
                  <a:schemeClr val="dk2"/>
                </a:solidFill>
                <a:latin typeface="Roboto Mono Medium"/>
                <a:ea typeface="Roboto Mono Medium"/>
                <a:cs typeface="Roboto Mono Medium"/>
                <a:sym typeface="Roboto Mono Medium"/>
              </a:defRPr>
            </a:lvl1pPr>
            <a:lvl2pPr lvl="1" rtl="0">
              <a:spcBef>
                <a:spcPts val="0"/>
              </a:spcBef>
              <a:spcAft>
                <a:spcPts val="0"/>
              </a:spcAft>
              <a:buSzPts val="2000"/>
              <a:buNone/>
              <a:defRPr sz="2000" b="1"/>
            </a:lvl2pPr>
            <a:lvl3pPr lvl="2" rtl="0">
              <a:spcBef>
                <a:spcPts val="0"/>
              </a:spcBef>
              <a:spcAft>
                <a:spcPts val="0"/>
              </a:spcAft>
              <a:buSzPts val="2000"/>
              <a:buNone/>
              <a:defRPr sz="2000" b="1"/>
            </a:lvl3pPr>
            <a:lvl4pPr lvl="3" rtl="0">
              <a:spcBef>
                <a:spcPts val="0"/>
              </a:spcBef>
              <a:spcAft>
                <a:spcPts val="0"/>
              </a:spcAft>
              <a:buSzPts val="2000"/>
              <a:buNone/>
              <a:defRPr sz="2000" b="1"/>
            </a:lvl4pPr>
            <a:lvl5pPr lvl="4" rtl="0">
              <a:spcBef>
                <a:spcPts val="0"/>
              </a:spcBef>
              <a:spcAft>
                <a:spcPts val="0"/>
              </a:spcAft>
              <a:buSzPts val="2000"/>
              <a:buNone/>
              <a:defRPr sz="2000" b="1"/>
            </a:lvl5pPr>
            <a:lvl6pPr lvl="5" rtl="0">
              <a:spcBef>
                <a:spcPts val="0"/>
              </a:spcBef>
              <a:spcAft>
                <a:spcPts val="0"/>
              </a:spcAft>
              <a:buSzPts val="2000"/>
              <a:buNone/>
              <a:defRPr sz="2000" b="1"/>
            </a:lvl6pPr>
            <a:lvl7pPr lvl="6" rtl="0">
              <a:spcBef>
                <a:spcPts val="0"/>
              </a:spcBef>
              <a:spcAft>
                <a:spcPts val="0"/>
              </a:spcAft>
              <a:buSzPts val="2000"/>
              <a:buNone/>
              <a:defRPr sz="2000" b="1"/>
            </a:lvl7pPr>
            <a:lvl8pPr lvl="7" rtl="0">
              <a:spcBef>
                <a:spcPts val="0"/>
              </a:spcBef>
              <a:spcAft>
                <a:spcPts val="0"/>
              </a:spcAft>
              <a:buSzPts val="2000"/>
              <a:buNone/>
              <a:defRPr sz="2000" b="1"/>
            </a:lvl8pPr>
            <a:lvl9pPr lvl="8" rtl="0">
              <a:spcBef>
                <a:spcPts val="0"/>
              </a:spcBef>
              <a:spcAft>
                <a:spcPts val="0"/>
              </a:spcAft>
              <a:buSzPts val="2000"/>
              <a:buNone/>
              <a:defRPr sz="2000" b="1"/>
            </a:lvl9pPr>
          </a:lstStyle>
          <a:p>
            <a:endParaRPr/>
          </a:p>
        </p:txBody>
      </p:sp>
      <p:sp>
        <p:nvSpPr>
          <p:cNvPr id="152" name="Google Shape;152;p26"/>
          <p:cNvSpPr txBox="1">
            <a:spLocks noGrp="1"/>
          </p:cNvSpPr>
          <p:nvPr>
            <p:ph type="subTitle" idx="1"/>
          </p:nvPr>
        </p:nvSpPr>
        <p:spPr>
          <a:xfrm>
            <a:off x="1922400" y="1269487"/>
            <a:ext cx="3439500" cy="2189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Concert One"/>
              <a:buNone/>
              <a:defRPr sz="2400" b="1">
                <a:latin typeface="Concert One"/>
                <a:ea typeface="Concert One"/>
                <a:cs typeface="Concert One"/>
                <a:sym typeface="Concert One"/>
              </a:defRPr>
            </a:lvl1pPr>
            <a:lvl2pPr lvl="1" rtl="0">
              <a:lnSpc>
                <a:spcPct val="100000"/>
              </a:lnSpc>
              <a:spcBef>
                <a:spcPts val="0"/>
              </a:spcBef>
              <a:spcAft>
                <a:spcPts val="0"/>
              </a:spcAft>
              <a:buClr>
                <a:schemeClr val="dk2"/>
              </a:buClr>
              <a:buSzPts val="2400"/>
              <a:buNone/>
              <a:defRPr sz="2400">
                <a:solidFill>
                  <a:schemeClr val="dk2"/>
                </a:solidFill>
              </a:defRPr>
            </a:lvl2pPr>
            <a:lvl3pPr lvl="2" rtl="0">
              <a:lnSpc>
                <a:spcPct val="100000"/>
              </a:lnSpc>
              <a:spcBef>
                <a:spcPts val="0"/>
              </a:spcBef>
              <a:spcAft>
                <a:spcPts val="0"/>
              </a:spcAft>
              <a:buClr>
                <a:schemeClr val="dk2"/>
              </a:buClr>
              <a:buSzPts val="2400"/>
              <a:buNone/>
              <a:defRPr sz="2400">
                <a:solidFill>
                  <a:schemeClr val="dk2"/>
                </a:solidFill>
              </a:defRPr>
            </a:lvl3pPr>
            <a:lvl4pPr lvl="3" rtl="0">
              <a:lnSpc>
                <a:spcPct val="100000"/>
              </a:lnSpc>
              <a:spcBef>
                <a:spcPts val="0"/>
              </a:spcBef>
              <a:spcAft>
                <a:spcPts val="0"/>
              </a:spcAft>
              <a:buClr>
                <a:schemeClr val="dk2"/>
              </a:buClr>
              <a:buSzPts val="2400"/>
              <a:buNone/>
              <a:defRPr sz="2400">
                <a:solidFill>
                  <a:schemeClr val="dk2"/>
                </a:solidFill>
              </a:defRPr>
            </a:lvl4pPr>
            <a:lvl5pPr lvl="4" rtl="0">
              <a:lnSpc>
                <a:spcPct val="100000"/>
              </a:lnSpc>
              <a:spcBef>
                <a:spcPts val="0"/>
              </a:spcBef>
              <a:spcAft>
                <a:spcPts val="0"/>
              </a:spcAft>
              <a:buClr>
                <a:schemeClr val="dk2"/>
              </a:buClr>
              <a:buSzPts val="2400"/>
              <a:buNone/>
              <a:defRPr sz="2400">
                <a:solidFill>
                  <a:schemeClr val="dk2"/>
                </a:solidFill>
              </a:defRPr>
            </a:lvl5pPr>
            <a:lvl6pPr lvl="5" rtl="0">
              <a:lnSpc>
                <a:spcPct val="100000"/>
              </a:lnSpc>
              <a:spcBef>
                <a:spcPts val="0"/>
              </a:spcBef>
              <a:spcAft>
                <a:spcPts val="0"/>
              </a:spcAft>
              <a:buClr>
                <a:schemeClr val="dk2"/>
              </a:buClr>
              <a:buSzPts val="2400"/>
              <a:buNone/>
              <a:defRPr sz="2400">
                <a:solidFill>
                  <a:schemeClr val="dk2"/>
                </a:solidFill>
              </a:defRPr>
            </a:lvl6pPr>
            <a:lvl7pPr lvl="6" rtl="0">
              <a:lnSpc>
                <a:spcPct val="100000"/>
              </a:lnSpc>
              <a:spcBef>
                <a:spcPts val="0"/>
              </a:spcBef>
              <a:spcAft>
                <a:spcPts val="0"/>
              </a:spcAft>
              <a:buClr>
                <a:schemeClr val="dk2"/>
              </a:buClr>
              <a:buSzPts val="2400"/>
              <a:buNone/>
              <a:defRPr sz="2400">
                <a:solidFill>
                  <a:schemeClr val="dk2"/>
                </a:solidFill>
              </a:defRPr>
            </a:lvl7pPr>
            <a:lvl8pPr lvl="7" rtl="0">
              <a:lnSpc>
                <a:spcPct val="100000"/>
              </a:lnSpc>
              <a:spcBef>
                <a:spcPts val="0"/>
              </a:spcBef>
              <a:spcAft>
                <a:spcPts val="0"/>
              </a:spcAft>
              <a:buClr>
                <a:schemeClr val="dk2"/>
              </a:buClr>
              <a:buSzPts val="2400"/>
              <a:buNone/>
              <a:defRPr sz="2400">
                <a:solidFill>
                  <a:schemeClr val="dk2"/>
                </a:solidFill>
              </a:defRPr>
            </a:lvl8pPr>
            <a:lvl9pPr lvl="8" rtl="0">
              <a:lnSpc>
                <a:spcPct val="100000"/>
              </a:lnSpc>
              <a:spcBef>
                <a:spcPts val="0"/>
              </a:spcBef>
              <a:spcAft>
                <a:spcPts val="0"/>
              </a:spcAft>
              <a:buClr>
                <a:schemeClr val="dk2"/>
              </a:buClr>
              <a:buSzPts val="2400"/>
              <a:buNone/>
              <a:defRPr sz="2400">
                <a:solidFill>
                  <a:schemeClr val="dk2"/>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BLANK_1">
    <p:spTree>
      <p:nvGrpSpPr>
        <p:cNvPr id="1" name="Shape 289"/>
        <p:cNvGrpSpPr/>
        <p:nvPr/>
      </p:nvGrpSpPr>
      <p:grpSpPr>
        <a:xfrm>
          <a:off x="0" y="0"/>
          <a:ext cx="0" cy="0"/>
          <a:chOff x="0" y="0"/>
          <a:chExt cx="0" cy="0"/>
        </a:xfrm>
      </p:grpSpPr>
      <p:pic>
        <p:nvPicPr>
          <p:cNvPr id="290" name="Google Shape;290;p41"/>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CAPTION_ONLY_1_1">
    <p:spTree>
      <p:nvGrpSpPr>
        <p:cNvPr id="1" name="Shape 291"/>
        <p:cNvGrpSpPr/>
        <p:nvPr/>
      </p:nvGrpSpPr>
      <p:grpSpPr>
        <a:xfrm>
          <a:off x="0" y="0"/>
          <a:ext cx="0" cy="0"/>
          <a:chOff x="0" y="0"/>
          <a:chExt cx="0" cy="0"/>
        </a:xfrm>
      </p:grpSpPr>
      <p:pic>
        <p:nvPicPr>
          <p:cNvPr id="292" name="Google Shape;292;p42"/>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293" name="Google Shape;293;p42"/>
          <p:cNvPicPr preferRelativeResize="0"/>
          <p:nvPr/>
        </p:nvPicPr>
        <p:blipFill rotWithShape="1">
          <a:blip r:embed="rId3">
            <a:alphaModFix/>
          </a:blip>
          <a:srcRect l="19" r="9"/>
          <a:stretch/>
        </p:blipFill>
        <p:spPr>
          <a:xfrm>
            <a:off x="255775" y="186275"/>
            <a:ext cx="8632448" cy="477095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2800"/>
              <a:buFont typeface="Concert One"/>
              <a:buNone/>
              <a:defRPr sz="2800" b="1">
                <a:solidFill>
                  <a:schemeClr val="accent2"/>
                </a:solidFill>
                <a:latin typeface="Concert One"/>
                <a:ea typeface="Concert One"/>
                <a:cs typeface="Concert One"/>
                <a:sym typeface="Concert One"/>
              </a:defRPr>
            </a:lvl1pPr>
            <a:lvl2pPr lvl="1">
              <a:spcBef>
                <a:spcPts val="0"/>
              </a:spcBef>
              <a:spcAft>
                <a:spcPts val="0"/>
              </a:spcAft>
              <a:buClr>
                <a:schemeClr val="accent2"/>
              </a:buClr>
              <a:buSzPts val="2800"/>
              <a:buNone/>
              <a:defRPr sz="2800">
                <a:solidFill>
                  <a:schemeClr val="accent2"/>
                </a:solidFill>
              </a:defRPr>
            </a:lvl2pPr>
            <a:lvl3pPr lvl="2">
              <a:spcBef>
                <a:spcPts val="0"/>
              </a:spcBef>
              <a:spcAft>
                <a:spcPts val="0"/>
              </a:spcAft>
              <a:buClr>
                <a:schemeClr val="accent2"/>
              </a:buClr>
              <a:buSzPts val="2800"/>
              <a:buNone/>
              <a:defRPr sz="2800">
                <a:solidFill>
                  <a:schemeClr val="accent2"/>
                </a:solidFill>
              </a:defRPr>
            </a:lvl3pPr>
            <a:lvl4pPr lvl="3">
              <a:spcBef>
                <a:spcPts val="0"/>
              </a:spcBef>
              <a:spcAft>
                <a:spcPts val="0"/>
              </a:spcAft>
              <a:buClr>
                <a:schemeClr val="accent2"/>
              </a:buClr>
              <a:buSzPts val="2800"/>
              <a:buNone/>
              <a:defRPr sz="2800">
                <a:solidFill>
                  <a:schemeClr val="accent2"/>
                </a:solidFill>
              </a:defRPr>
            </a:lvl4pPr>
            <a:lvl5pPr lvl="4">
              <a:spcBef>
                <a:spcPts val="0"/>
              </a:spcBef>
              <a:spcAft>
                <a:spcPts val="0"/>
              </a:spcAft>
              <a:buClr>
                <a:schemeClr val="accent2"/>
              </a:buClr>
              <a:buSzPts val="2800"/>
              <a:buNone/>
              <a:defRPr sz="2800">
                <a:solidFill>
                  <a:schemeClr val="accent2"/>
                </a:solidFill>
              </a:defRPr>
            </a:lvl5pPr>
            <a:lvl6pPr lvl="5">
              <a:spcBef>
                <a:spcPts val="0"/>
              </a:spcBef>
              <a:spcAft>
                <a:spcPts val="0"/>
              </a:spcAft>
              <a:buClr>
                <a:schemeClr val="accent2"/>
              </a:buClr>
              <a:buSzPts val="2800"/>
              <a:buNone/>
              <a:defRPr sz="2800">
                <a:solidFill>
                  <a:schemeClr val="accent2"/>
                </a:solidFill>
              </a:defRPr>
            </a:lvl6pPr>
            <a:lvl7pPr lvl="6">
              <a:spcBef>
                <a:spcPts val="0"/>
              </a:spcBef>
              <a:spcAft>
                <a:spcPts val="0"/>
              </a:spcAft>
              <a:buClr>
                <a:schemeClr val="accent2"/>
              </a:buClr>
              <a:buSzPts val="2800"/>
              <a:buNone/>
              <a:defRPr sz="2800">
                <a:solidFill>
                  <a:schemeClr val="accent2"/>
                </a:solidFill>
              </a:defRPr>
            </a:lvl7pPr>
            <a:lvl8pPr lvl="7">
              <a:spcBef>
                <a:spcPts val="0"/>
              </a:spcBef>
              <a:spcAft>
                <a:spcPts val="0"/>
              </a:spcAft>
              <a:buClr>
                <a:schemeClr val="accent2"/>
              </a:buClr>
              <a:buSzPts val="2800"/>
              <a:buNone/>
              <a:defRPr sz="2800">
                <a:solidFill>
                  <a:schemeClr val="accent2"/>
                </a:solidFill>
              </a:defRPr>
            </a:lvl8pPr>
            <a:lvl9pPr lvl="8">
              <a:spcBef>
                <a:spcPts val="0"/>
              </a:spcBef>
              <a:spcAft>
                <a:spcPts val="0"/>
              </a:spcAft>
              <a:buClr>
                <a:schemeClr val="accent2"/>
              </a:buClr>
              <a:buSzPts val="2800"/>
              <a:buNone/>
              <a:defRPr sz="2800">
                <a:solidFill>
                  <a:schemeClr val="accent2"/>
                </a:solidFill>
              </a:defRPr>
            </a:lvl9pPr>
          </a:lstStyle>
          <a:p>
            <a:endParaRPr/>
          </a:p>
        </p:txBody>
      </p:sp>
      <p:sp>
        <p:nvSpPr>
          <p:cNvPr id="7" name="Google Shape;7;p1"/>
          <p:cNvSpPr txBox="1">
            <a:spLocks noGrp="1"/>
          </p:cNvSpPr>
          <p:nvPr>
            <p:ph type="body" idx="1"/>
          </p:nvPr>
        </p:nvSpPr>
        <p:spPr>
          <a:xfrm>
            <a:off x="311700" y="1124900"/>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accent2"/>
              </a:buClr>
              <a:buSzPts val="1800"/>
              <a:buFont typeface="Roboto Mono Medium"/>
              <a:buChar char="●"/>
              <a:defRPr sz="1800">
                <a:solidFill>
                  <a:schemeClr val="accent2"/>
                </a:solidFill>
                <a:latin typeface="Roboto Mono Medium"/>
                <a:ea typeface="Roboto Mono Medium"/>
                <a:cs typeface="Roboto Mono Medium"/>
                <a:sym typeface="Roboto Mono Medium"/>
              </a:defRPr>
            </a:lvl1pPr>
            <a:lvl2pPr marL="914400" lvl="1"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2pPr>
            <a:lvl3pPr marL="1371600" lvl="2"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3pPr>
            <a:lvl4pPr marL="1828800" lvl="3"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4pPr>
            <a:lvl5pPr marL="2286000" lvl="4"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5pPr>
            <a:lvl6pPr marL="2743200" lvl="5"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6pPr>
            <a:lvl7pPr marL="3200400" lvl="6"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7pPr>
            <a:lvl8pPr marL="3657600" lvl="7"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8pPr>
            <a:lvl9pPr marL="4114800" lvl="8" indent="-317500">
              <a:lnSpc>
                <a:spcPct val="100000"/>
              </a:lnSpc>
              <a:spcBef>
                <a:spcPts val="1600"/>
              </a:spcBef>
              <a:spcAft>
                <a:spcPts val="160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7" r:id="rId3"/>
    <p:sldLayoutId id="2147483658" r:id="rId4"/>
    <p:sldLayoutId id="2147483659" r:id="rId5"/>
    <p:sldLayoutId id="2147483665" r:id="rId6"/>
    <p:sldLayoutId id="2147483672" r:id="rId7"/>
    <p:sldLayoutId id="2147483687" r:id="rId8"/>
    <p:sldLayoutId id="2147483688" r:id="rId9"/>
    <p:sldLayoutId id="2147483689" r:id="rId10"/>
    <p:sldLayoutId id="2147483690" r:id="rId11"/>
  </p:sldLayoutIdLst>
  <mc:AlternateContent xmlns:mc="http://schemas.openxmlformats.org/markup-compatibility/2006" xmlns:p14="http://schemas.microsoft.com/office/powerpoint/2010/main">
    <mc:Choice Requires="p14">
      <p:transition spd="slow">
        <p:push/>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47"/>
          <p:cNvSpPr txBox="1">
            <a:spLocks noGrp="1"/>
          </p:cNvSpPr>
          <p:nvPr>
            <p:ph type="ctrTitle"/>
          </p:nvPr>
        </p:nvSpPr>
        <p:spPr>
          <a:xfrm>
            <a:off x="1532100" y="1245236"/>
            <a:ext cx="6079800" cy="16551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4400" dirty="0">
                <a:solidFill>
                  <a:srgbClr val="002060"/>
                </a:solidFill>
              </a:rPr>
              <a:t>SERious </a:t>
            </a:r>
            <a:br>
              <a:rPr lang="en" sz="4400" dirty="0">
                <a:solidFill>
                  <a:srgbClr val="002060"/>
                </a:solidFill>
              </a:rPr>
            </a:br>
            <a:r>
              <a:rPr lang="en" sz="4400" dirty="0">
                <a:solidFill>
                  <a:srgbClr val="002060"/>
                </a:solidFill>
              </a:rPr>
              <a:t>Summaries</a:t>
            </a:r>
            <a:endParaRPr sz="4400" dirty="0">
              <a:solidFill>
                <a:srgbClr val="002060"/>
              </a:solidFill>
            </a:endParaRPr>
          </a:p>
        </p:txBody>
      </p:sp>
      <p:sp>
        <p:nvSpPr>
          <p:cNvPr id="309" name="Google Shape;309;p47"/>
          <p:cNvSpPr txBox="1">
            <a:spLocks noGrp="1"/>
          </p:cNvSpPr>
          <p:nvPr>
            <p:ph type="subTitle" idx="1"/>
          </p:nvPr>
        </p:nvSpPr>
        <p:spPr>
          <a:xfrm>
            <a:off x="1672763" y="3620904"/>
            <a:ext cx="14271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050" b="0" dirty="0"/>
              <a:t>Data-driven public health research</a:t>
            </a:r>
            <a:endParaRPr sz="1050" b="0" dirty="0"/>
          </a:p>
        </p:txBody>
      </p:sp>
      <p:sp>
        <p:nvSpPr>
          <p:cNvPr id="310" name="Google Shape;310;p47"/>
          <p:cNvSpPr/>
          <p:nvPr/>
        </p:nvSpPr>
        <p:spPr>
          <a:xfrm>
            <a:off x="2482788" y="2511466"/>
            <a:ext cx="617075" cy="15875"/>
          </a:xfrm>
          <a:custGeom>
            <a:avLst/>
            <a:gdLst/>
            <a:ahLst/>
            <a:cxnLst/>
            <a:rect l="l" t="t" r="r" b="b"/>
            <a:pathLst>
              <a:path w="24683" h="635" extrusionOk="0">
                <a:moveTo>
                  <a:pt x="0" y="635"/>
                </a:moveTo>
                <a:cubicBezTo>
                  <a:pt x="8115" y="-719"/>
                  <a:pt x="16455" y="635"/>
                  <a:pt x="24683" y="635"/>
                </a:cubicBezTo>
              </a:path>
            </a:pathLst>
          </a:custGeom>
          <a:noFill/>
          <a:ln w="76200" cap="flat" cmpd="sng">
            <a:solidFill>
              <a:srgbClr val="FFC000"/>
            </a:solidFill>
            <a:prstDash val="solid"/>
            <a:round/>
            <a:headEnd type="none" w="med" len="med"/>
            <a:tailEnd type="none" w="med" len="med"/>
          </a:ln>
        </p:spPr>
      </p:sp>
      <p:sp>
        <p:nvSpPr>
          <p:cNvPr id="311" name="Google Shape;311;p47"/>
          <p:cNvSpPr/>
          <p:nvPr/>
        </p:nvSpPr>
        <p:spPr>
          <a:xfrm>
            <a:off x="6060369" y="2527341"/>
            <a:ext cx="613650" cy="13775"/>
          </a:xfrm>
          <a:custGeom>
            <a:avLst/>
            <a:gdLst/>
            <a:ahLst/>
            <a:cxnLst/>
            <a:rect l="l" t="t" r="r" b="b"/>
            <a:pathLst>
              <a:path w="24546" h="551" extrusionOk="0">
                <a:moveTo>
                  <a:pt x="0" y="551"/>
                </a:moveTo>
                <a:cubicBezTo>
                  <a:pt x="8133" y="-353"/>
                  <a:pt x="16363" y="137"/>
                  <a:pt x="24546" y="137"/>
                </a:cubicBezTo>
              </a:path>
            </a:pathLst>
          </a:custGeom>
          <a:noFill/>
          <a:ln w="76200" cap="flat" cmpd="sng">
            <a:solidFill>
              <a:srgbClr val="FFC000"/>
            </a:solidFill>
            <a:prstDash val="solid"/>
            <a:round/>
            <a:headEnd type="none" w="med" len="med"/>
            <a:tailEnd type="none" w="med" len="med"/>
          </a:ln>
        </p:spPr>
      </p:sp>
      <p:sp>
        <p:nvSpPr>
          <p:cNvPr id="312" name="Google Shape;312;p47"/>
          <p:cNvSpPr/>
          <p:nvPr/>
        </p:nvSpPr>
        <p:spPr>
          <a:xfrm>
            <a:off x="1889900" y="4413504"/>
            <a:ext cx="992850" cy="102600"/>
          </a:xfrm>
          <a:custGeom>
            <a:avLst/>
            <a:gdLst/>
            <a:ahLst/>
            <a:cxnLst/>
            <a:rect l="l" t="t" r="r" b="b"/>
            <a:pathLst>
              <a:path w="39714" h="4104" extrusionOk="0">
                <a:moveTo>
                  <a:pt x="0" y="4104"/>
                </a:moveTo>
                <a:cubicBezTo>
                  <a:pt x="11382" y="-2730"/>
                  <a:pt x="26437" y="1070"/>
                  <a:pt x="39714" y="1070"/>
                </a:cubicBezTo>
              </a:path>
            </a:pathLst>
          </a:custGeom>
          <a:noFill/>
          <a:ln w="28575" cap="flat" cmpd="sng">
            <a:solidFill>
              <a:schemeClr val="accent4"/>
            </a:solidFill>
            <a:prstDash val="solid"/>
            <a:round/>
            <a:headEnd type="none" w="med" len="med"/>
            <a:tailEnd type="none" w="med" len="med"/>
          </a:ln>
        </p:spPr>
      </p:sp>
      <p:pic>
        <p:nvPicPr>
          <p:cNvPr id="3" name="Google Shape;319;p50">
            <a:extLst>
              <a:ext uri="{FF2B5EF4-FFF2-40B4-BE49-F238E27FC236}">
                <a16:creationId xmlns:a16="http://schemas.microsoft.com/office/drawing/2014/main" id="{FBB2A3D7-2348-56B2-9572-743276DAB4D5}"/>
              </a:ext>
            </a:extLst>
          </p:cNvPr>
          <p:cNvPicPr preferRelativeResize="0"/>
          <p:nvPr/>
        </p:nvPicPr>
        <p:blipFill rotWithShape="1">
          <a:blip r:embed="rId3">
            <a:alphaModFix/>
          </a:blip>
          <a:srcRect t="16970" r="8892" b="21025"/>
          <a:stretch/>
        </p:blipFill>
        <p:spPr>
          <a:xfrm>
            <a:off x="6674019" y="3732293"/>
            <a:ext cx="2036850" cy="810276"/>
          </a:xfrm>
          <a:prstGeom prst="rect">
            <a:avLst/>
          </a:prstGeom>
          <a:noFill/>
          <a:ln>
            <a:noFill/>
          </a:ln>
        </p:spPr>
      </p:pic>
      <p:pic>
        <p:nvPicPr>
          <p:cNvPr id="4" name="Google Shape;319;p50">
            <a:extLst>
              <a:ext uri="{FF2B5EF4-FFF2-40B4-BE49-F238E27FC236}">
                <a16:creationId xmlns:a16="http://schemas.microsoft.com/office/drawing/2014/main" id="{F591438B-A50A-0004-BBD4-0267695E9A1A}"/>
              </a:ext>
            </a:extLst>
          </p:cNvPr>
          <p:cNvPicPr preferRelativeResize="0"/>
          <p:nvPr/>
        </p:nvPicPr>
        <p:blipFill rotWithShape="1">
          <a:blip r:embed="rId3">
            <a:alphaModFix/>
          </a:blip>
          <a:srcRect t="16970" r="8892" b="21025"/>
          <a:stretch/>
        </p:blipFill>
        <p:spPr>
          <a:xfrm>
            <a:off x="6674019" y="3087988"/>
            <a:ext cx="2036850" cy="810276"/>
          </a:xfrm>
          <a:prstGeom prst="rect">
            <a:avLst/>
          </a:prstGeom>
          <a:noFill/>
          <a:ln>
            <a:noFill/>
          </a:ln>
        </p:spPr>
      </p:pic>
      <p:sp>
        <p:nvSpPr>
          <p:cNvPr id="2" name="Google Shape;309;p47">
            <a:extLst>
              <a:ext uri="{FF2B5EF4-FFF2-40B4-BE49-F238E27FC236}">
                <a16:creationId xmlns:a16="http://schemas.microsoft.com/office/drawing/2014/main" id="{8E75CED5-F62D-F782-C6AD-B1C351FE3092}"/>
              </a:ext>
            </a:extLst>
          </p:cNvPr>
          <p:cNvSpPr txBox="1">
            <a:spLocks/>
          </p:cNvSpPr>
          <p:nvPr/>
        </p:nvSpPr>
        <p:spPr>
          <a:xfrm>
            <a:off x="7150467" y="3297618"/>
            <a:ext cx="1427100" cy="28500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90000"/>
              </a:lnSpc>
              <a:spcBef>
                <a:spcPts val="0"/>
              </a:spcBef>
              <a:spcAft>
                <a:spcPts val="0"/>
              </a:spcAft>
              <a:buClr>
                <a:schemeClr val="dk2"/>
              </a:buClr>
              <a:buSzPts val="1400"/>
              <a:buFont typeface="Roboto Mono Medium"/>
              <a:buNone/>
              <a:defRPr sz="1400" b="0" i="0" u="none" strike="noStrike" cap="none">
                <a:solidFill>
                  <a:schemeClr val="dk2"/>
                </a:solidFill>
                <a:latin typeface="Roboto Mono Medium"/>
                <a:ea typeface="Roboto Mono Medium"/>
                <a:cs typeface="Roboto Mono Medium"/>
                <a:sym typeface="Roboto Mono Medium"/>
              </a:defRPr>
            </a:lvl1pPr>
            <a:lvl2pPr marL="914400" marR="0" lvl="1" indent="-317500" algn="ctr" rtl="0">
              <a:lnSpc>
                <a:spcPct val="90000"/>
              </a:lnSpc>
              <a:spcBef>
                <a:spcPts val="0"/>
              </a:spcBef>
              <a:spcAft>
                <a:spcPts val="0"/>
              </a:spcAft>
              <a:buClr>
                <a:srgbClr val="0B5394"/>
              </a:buClr>
              <a:buSzPts val="1800"/>
              <a:buFont typeface="Coming Soon"/>
              <a:buNone/>
              <a:defRPr sz="1800" b="1" i="0" u="none" strike="noStrike" cap="none">
                <a:solidFill>
                  <a:srgbClr val="0B5394"/>
                </a:solidFill>
                <a:latin typeface="Coming Soon"/>
                <a:ea typeface="Coming Soon"/>
                <a:cs typeface="Coming Soon"/>
                <a:sym typeface="Coming Soon"/>
              </a:defRPr>
            </a:lvl2pPr>
            <a:lvl3pPr marL="1371600" marR="0" lvl="2" indent="-317500" algn="ctr" rtl="0">
              <a:lnSpc>
                <a:spcPct val="90000"/>
              </a:lnSpc>
              <a:spcBef>
                <a:spcPts val="0"/>
              </a:spcBef>
              <a:spcAft>
                <a:spcPts val="0"/>
              </a:spcAft>
              <a:buClr>
                <a:srgbClr val="0B5394"/>
              </a:buClr>
              <a:buSzPts val="1800"/>
              <a:buFont typeface="Coming Soon"/>
              <a:buNone/>
              <a:defRPr sz="1800" b="1" i="0" u="none" strike="noStrike" cap="none">
                <a:solidFill>
                  <a:srgbClr val="0B5394"/>
                </a:solidFill>
                <a:latin typeface="Coming Soon"/>
                <a:ea typeface="Coming Soon"/>
                <a:cs typeface="Coming Soon"/>
                <a:sym typeface="Coming Soon"/>
              </a:defRPr>
            </a:lvl3pPr>
            <a:lvl4pPr marL="1828800" marR="0" lvl="3" indent="-317500" algn="ctr" rtl="0">
              <a:lnSpc>
                <a:spcPct val="90000"/>
              </a:lnSpc>
              <a:spcBef>
                <a:spcPts val="0"/>
              </a:spcBef>
              <a:spcAft>
                <a:spcPts val="0"/>
              </a:spcAft>
              <a:buClr>
                <a:srgbClr val="0B5394"/>
              </a:buClr>
              <a:buSzPts val="1800"/>
              <a:buFont typeface="Coming Soon"/>
              <a:buNone/>
              <a:defRPr sz="1800" b="1" i="0" u="none" strike="noStrike" cap="none">
                <a:solidFill>
                  <a:srgbClr val="0B5394"/>
                </a:solidFill>
                <a:latin typeface="Coming Soon"/>
                <a:ea typeface="Coming Soon"/>
                <a:cs typeface="Coming Soon"/>
                <a:sym typeface="Coming Soon"/>
              </a:defRPr>
            </a:lvl4pPr>
            <a:lvl5pPr marL="2286000" marR="0" lvl="4" indent="-317500" algn="ctr" rtl="0">
              <a:lnSpc>
                <a:spcPct val="90000"/>
              </a:lnSpc>
              <a:spcBef>
                <a:spcPts val="0"/>
              </a:spcBef>
              <a:spcAft>
                <a:spcPts val="0"/>
              </a:spcAft>
              <a:buClr>
                <a:srgbClr val="0B5394"/>
              </a:buClr>
              <a:buSzPts val="1800"/>
              <a:buFont typeface="Coming Soon"/>
              <a:buNone/>
              <a:defRPr sz="1800" b="1" i="0" u="none" strike="noStrike" cap="none">
                <a:solidFill>
                  <a:srgbClr val="0B5394"/>
                </a:solidFill>
                <a:latin typeface="Coming Soon"/>
                <a:ea typeface="Coming Soon"/>
                <a:cs typeface="Coming Soon"/>
                <a:sym typeface="Coming Soon"/>
              </a:defRPr>
            </a:lvl5pPr>
            <a:lvl6pPr marL="2743200" marR="0" lvl="5" indent="-317500" algn="ctr" rtl="0">
              <a:lnSpc>
                <a:spcPct val="90000"/>
              </a:lnSpc>
              <a:spcBef>
                <a:spcPts val="0"/>
              </a:spcBef>
              <a:spcAft>
                <a:spcPts val="0"/>
              </a:spcAft>
              <a:buClr>
                <a:srgbClr val="0B5394"/>
              </a:buClr>
              <a:buSzPts val="1800"/>
              <a:buFont typeface="Coming Soon"/>
              <a:buNone/>
              <a:defRPr sz="1800" b="1" i="0" u="none" strike="noStrike" cap="none">
                <a:solidFill>
                  <a:srgbClr val="0B5394"/>
                </a:solidFill>
                <a:latin typeface="Coming Soon"/>
                <a:ea typeface="Coming Soon"/>
                <a:cs typeface="Coming Soon"/>
                <a:sym typeface="Coming Soon"/>
              </a:defRPr>
            </a:lvl6pPr>
            <a:lvl7pPr marL="3200400" marR="0" lvl="6" indent="-317500" algn="ctr" rtl="0">
              <a:lnSpc>
                <a:spcPct val="90000"/>
              </a:lnSpc>
              <a:spcBef>
                <a:spcPts val="0"/>
              </a:spcBef>
              <a:spcAft>
                <a:spcPts val="0"/>
              </a:spcAft>
              <a:buClr>
                <a:srgbClr val="0B5394"/>
              </a:buClr>
              <a:buSzPts val="1800"/>
              <a:buFont typeface="Coming Soon"/>
              <a:buNone/>
              <a:defRPr sz="1800" b="1" i="0" u="none" strike="noStrike" cap="none">
                <a:solidFill>
                  <a:srgbClr val="0B5394"/>
                </a:solidFill>
                <a:latin typeface="Coming Soon"/>
                <a:ea typeface="Coming Soon"/>
                <a:cs typeface="Coming Soon"/>
                <a:sym typeface="Coming Soon"/>
              </a:defRPr>
            </a:lvl7pPr>
            <a:lvl8pPr marL="3657600" marR="0" lvl="7" indent="-317500" algn="ctr" rtl="0">
              <a:lnSpc>
                <a:spcPct val="90000"/>
              </a:lnSpc>
              <a:spcBef>
                <a:spcPts val="0"/>
              </a:spcBef>
              <a:spcAft>
                <a:spcPts val="0"/>
              </a:spcAft>
              <a:buClr>
                <a:srgbClr val="0B5394"/>
              </a:buClr>
              <a:buSzPts val="1800"/>
              <a:buFont typeface="Coming Soon"/>
              <a:buNone/>
              <a:defRPr sz="1800" b="1" i="0" u="none" strike="noStrike" cap="none">
                <a:solidFill>
                  <a:srgbClr val="0B5394"/>
                </a:solidFill>
                <a:latin typeface="Coming Soon"/>
                <a:ea typeface="Coming Soon"/>
                <a:cs typeface="Coming Soon"/>
                <a:sym typeface="Coming Soon"/>
              </a:defRPr>
            </a:lvl8pPr>
            <a:lvl9pPr marL="4114800" marR="0" lvl="8" indent="-317500" algn="ctr" rtl="0">
              <a:lnSpc>
                <a:spcPct val="90000"/>
              </a:lnSpc>
              <a:spcBef>
                <a:spcPts val="0"/>
              </a:spcBef>
              <a:spcAft>
                <a:spcPts val="0"/>
              </a:spcAft>
              <a:buClr>
                <a:srgbClr val="0B5394"/>
              </a:buClr>
              <a:buSzPts val="1800"/>
              <a:buFont typeface="Coming Soon"/>
              <a:buNone/>
              <a:defRPr sz="1800" b="1" i="0" u="none" strike="noStrike" cap="none">
                <a:solidFill>
                  <a:srgbClr val="0B5394"/>
                </a:solidFill>
                <a:latin typeface="Coming Soon"/>
                <a:ea typeface="Coming Soon"/>
                <a:cs typeface="Coming Soon"/>
                <a:sym typeface="Coming Soon"/>
              </a:defRPr>
            </a:lvl9pPr>
          </a:lstStyle>
          <a:p>
            <a:pPr marL="0" indent="0"/>
            <a:r>
              <a:rPr lang="en-US" sz="1200" dirty="0"/>
              <a:t>Season 1</a:t>
            </a:r>
          </a:p>
          <a:p>
            <a:pPr marL="0" indent="0"/>
            <a:endParaRPr lang="en-US" sz="1200" dirty="0"/>
          </a:p>
          <a:p>
            <a:pPr marL="0" indent="0"/>
            <a:endParaRPr lang="en-US" sz="1200" dirty="0"/>
          </a:p>
        </p:txBody>
      </p:sp>
      <p:sp>
        <p:nvSpPr>
          <p:cNvPr id="5" name="Google Shape;309;p47">
            <a:extLst>
              <a:ext uri="{FF2B5EF4-FFF2-40B4-BE49-F238E27FC236}">
                <a16:creationId xmlns:a16="http://schemas.microsoft.com/office/drawing/2014/main" id="{6E551378-DE19-955F-700C-755DD5B1BBDC}"/>
              </a:ext>
            </a:extLst>
          </p:cNvPr>
          <p:cNvSpPr txBox="1">
            <a:spLocks/>
          </p:cNvSpPr>
          <p:nvPr/>
        </p:nvSpPr>
        <p:spPr>
          <a:xfrm>
            <a:off x="7150467" y="3950523"/>
            <a:ext cx="1427100" cy="28500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90000"/>
              </a:lnSpc>
              <a:spcBef>
                <a:spcPts val="0"/>
              </a:spcBef>
              <a:spcAft>
                <a:spcPts val="0"/>
              </a:spcAft>
              <a:buClr>
                <a:schemeClr val="dk2"/>
              </a:buClr>
              <a:buSzPts val="1400"/>
              <a:buFont typeface="Roboto Mono Medium"/>
              <a:buNone/>
              <a:defRPr sz="1400" b="0" i="0" u="none" strike="noStrike" cap="none">
                <a:solidFill>
                  <a:schemeClr val="dk2"/>
                </a:solidFill>
                <a:latin typeface="Roboto Mono Medium"/>
                <a:ea typeface="Roboto Mono Medium"/>
                <a:cs typeface="Roboto Mono Medium"/>
                <a:sym typeface="Roboto Mono Medium"/>
              </a:defRPr>
            </a:lvl1pPr>
            <a:lvl2pPr marL="914400" marR="0" lvl="1" indent="-317500" algn="ctr" rtl="0">
              <a:lnSpc>
                <a:spcPct val="90000"/>
              </a:lnSpc>
              <a:spcBef>
                <a:spcPts val="0"/>
              </a:spcBef>
              <a:spcAft>
                <a:spcPts val="0"/>
              </a:spcAft>
              <a:buClr>
                <a:srgbClr val="0B5394"/>
              </a:buClr>
              <a:buSzPts val="1800"/>
              <a:buFont typeface="Coming Soon"/>
              <a:buNone/>
              <a:defRPr sz="1800" b="1" i="0" u="none" strike="noStrike" cap="none">
                <a:solidFill>
                  <a:srgbClr val="0B5394"/>
                </a:solidFill>
                <a:latin typeface="Coming Soon"/>
                <a:ea typeface="Coming Soon"/>
                <a:cs typeface="Coming Soon"/>
                <a:sym typeface="Coming Soon"/>
              </a:defRPr>
            </a:lvl2pPr>
            <a:lvl3pPr marL="1371600" marR="0" lvl="2" indent="-317500" algn="ctr" rtl="0">
              <a:lnSpc>
                <a:spcPct val="90000"/>
              </a:lnSpc>
              <a:spcBef>
                <a:spcPts val="0"/>
              </a:spcBef>
              <a:spcAft>
                <a:spcPts val="0"/>
              </a:spcAft>
              <a:buClr>
                <a:srgbClr val="0B5394"/>
              </a:buClr>
              <a:buSzPts val="1800"/>
              <a:buFont typeface="Coming Soon"/>
              <a:buNone/>
              <a:defRPr sz="1800" b="1" i="0" u="none" strike="noStrike" cap="none">
                <a:solidFill>
                  <a:srgbClr val="0B5394"/>
                </a:solidFill>
                <a:latin typeface="Coming Soon"/>
                <a:ea typeface="Coming Soon"/>
                <a:cs typeface="Coming Soon"/>
                <a:sym typeface="Coming Soon"/>
              </a:defRPr>
            </a:lvl3pPr>
            <a:lvl4pPr marL="1828800" marR="0" lvl="3" indent="-317500" algn="ctr" rtl="0">
              <a:lnSpc>
                <a:spcPct val="90000"/>
              </a:lnSpc>
              <a:spcBef>
                <a:spcPts val="0"/>
              </a:spcBef>
              <a:spcAft>
                <a:spcPts val="0"/>
              </a:spcAft>
              <a:buClr>
                <a:srgbClr val="0B5394"/>
              </a:buClr>
              <a:buSzPts val="1800"/>
              <a:buFont typeface="Coming Soon"/>
              <a:buNone/>
              <a:defRPr sz="1800" b="1" i="0" u="none" strike="noStrike" cap="none">
                <a:solidFill>
                  <a:srgbClr val="0B5394"/>
                </a:solidFill>
                <a:latin typeface="Coming Soon"/>
                <a:ea typeface="Coming Soon"/>
                <a:cs typeface="Coming Soon"/>
                <a:sym typeface="Coming Soon"/>
              </a:defRPr>
            </a:lvl4pPr>
            <a:lvl5pPr marL="2286000" marR="0" lvl="4" indent="-317500" algn="ctr" rtl="0">
              <a:lnSpc>
                <a:spcPct val="90000"/>
              </a:lnSpc>
              <a:spcBef>
                <a:spcPts val="0"/>
              </a:spcBef>
              <a:spcAft>
                <a:spcPts val="0"/>
              </a:spcAft>
              <a:buClr>
                <a:srgbClr val="0B5394"/>
              </a:buClr>
              <a:buSzPts val="1800"/>
              <a:buFont typeface="Coming Soon"/>
              <a:buNone/>
              <a:defRPr sz="1800" b="1" i="0" u="none" strike="noStrike" cap="none">
                <a:solidFill>
                  <a:srgbClr val="0B5394"/>
                </a:solidFill>
                <a:latin typeface="Coming Soon"/>
                <a:ea typeface="Coming Soon"/>
                <a:cs typeface="Coming Soon"/>
                <a:sym typeface="Coming Soon"/>
              </a:defRPr>
            </a:lvl5pPr>
            <a:lvl6pPr marL="2743200" marR="0" lvl="5" indent="-317500" algn="ctr" rtl="0">
              <a:lnSpc>
                <a:spcPct val="90000"/>
              </a:lnSpc>
              <a:spcBef>
                <a:spcPts val="0"/>
              </a:spcBef>
              <a:spcAft>
                <a:spcPts val="0"/>
              </a:spcAft>
              <a:buClr>
                <a:srgbClr val="0B5394"/>
              </a:buClr>
              <a:buSzPts val="1800"/>
              <a:buFont typeface="Coming Soon"/>
              <a:buNone/>
              <a:defRPr sz="1800" b="1" i="0" u="none" strike="noStrike" cap="none">
                <a:solidFill>
                  <a:srgbClr val="0B5394"/>
                </a:solidFill>
                <a:latin typeface="Coming Soon"/>
                <a:ea typeface="Coming Soon"/>
                <a:cs typeface="Coming Soon"/>
                <a:sym typeface="Coming Soon"/>
              </a:defRPr>
            </a:lvl6pPr>
            <a:lvl7pPr marL="3200400" marR="0" lvl="6" indent="-317500" algn="ctr" rtl="0">
              <a:lnSpc>
                <a:spcPct val="90000"/>
              </a:lnSpc>
              <a:spcBef>
                <a:spcPts val="0"/>
              </a:spcBef>
              <a:spcAft>
                <a:spcPts val="0"/>
              </a:spcAft>
              <a:buClr>
                <a:srgbClr val="0B5394"/>
              </a:buClr>
              <a:buSzPts val="1800"/>
              <a:buFont typeface="Coming Soon"/>
              <a:buNone/>
              <a:defRPr sz="1800" b="1" i="0" u="none" strike="noStrike" cap="none">
                <a:solidFill>
                  <a:srgbClr val="0B5394"/>
                </a:solidFill>
                <a:latin typeface="Coming Soon"/>
                <a:ea typeface="Coming Soon"/>
                <a:cs typeface="Coming Soon"/>
                <a:sym typeface="Coming Soon"/>
              </a:defRPr>
            </a:lvl7pPr>
            <a:lvl8pPr marL="3657600" marR="0" lvl="7" indent="-317500" algn="ctr" rtl="0">
              <a:lnSpc>
                <a:spcPct val="90000"/>
              </a:lnSpc>
              <a:spcBef>
                <a:spcPts val="0"/>
              </a:spcBef>
              <a:spcAft>
                <a:spcPts val="0"/>
              </a:spcAft>
              <a:buClr>
                <a:srgbClr val="0B5394"/>
              </a:buClr>
              <a:buSzPts val="1800"/>
              <a:buFont typeface="Coming Soon"/>
              <a:buNone/>
              <a:defRPr sz="1800" b="1" i="0" u="none" strike="noStrike" cap="none">
                <a:solidFill>
                  <a:srgbClr val="0B5394"/>
                </a:solidFill>
                <a:latin typeface="Coming Soon"/>
                <a:ea typeface="Coming Soon"/>
                <a:cs typeface="Coming Soon"/>
                <a:sym typeface="Coming Soon"/>
              </a:defRPr>
            </a:lvl8pPr>
            <a:lvl9pPr marL="4114800" marR="0" lvl="8" indent="-317500" algn="ctr" rtl="0">
              <a:lnSpc>
                <a:spcPct val="90000"/>
              </a:lnSpc>
              <a:spcBef>
                <a:spcPts val="0"/>
              </a:spcBef>
              <a:spcAft>
                <a:spcPts val="0"/>
              </a:spcAft>
              <a:buClr>
                <a:srgbClr val="0B5394"/>
              </a:buClr>
              <a:buSzPts val="1800"/>
              <a:buFont typeface="Coming Soon"/>
              <a:buNone/>
              <a:defRPr sz="1800" b="1" i="0" u="none" strike="noStrike" cap="none">
                <a:solidFill>
                  <a:srgbClr val="0B5394"/>
                </a:solidFill>
                <a:latin typeface="Coming Soon"/>
                <a:ea typeface="Coming Soon"/>
                <a:cs typeface="Coming Soon"/>
                <a:sym typeface="Coming Soon"/>
              </a:defRPr>
            </a:lvl9pPr>
          </a:lstStyle>
          <a:p>
            <a:pPr marL="0" indent="0"/>
            <a:r>
              <a:rPr lang="en-US" sz="1200" dirty="0"/>
              <a:t>Episode 8</a:t>
            </a:r>
          </a:p>
          <a:p>
            <a:pPr marL="0" indent="0"/>
            <a:endParaRPr lang="en-US" sz="1200" dirty="0"/>
          </a:p>
          <a:p>
            <a:pPr marL="0" indent="0"/>
            <a:endParaRPr lang="en-US" sz="1200" dirty="0"/>
          </a:p>
        </p:txBody>
      </p:sp>
      <p:sp>
        <p:nvSpPr>
          <p:cNvPr id="6" name="Google Shape;309;p47">
            <a:extLst>
              <a:ext uri="{FF2B5EF4-FFF2-40B4-BE49-F238E27FC236}">
                <a16:creationId xmlns:a16="http://schemas.microsoft.com/office/drawing/2014/main" id="{00B5971F-AFBB-6DEB-2B7F-F6E11CC61C03}"/>
              </a:ext>
            </a:extLst>
          </p:cNvPr>
          <p:cNvSpPr txBox="1">
            <a:spLocks/>
          </p:cNvSpPr>
          <p:nvPr/>
        </p:nvSpPr>
        <p:spPr>
          <a:xfrm>
            <a:off x="2824270" y="3986953"/>
            <a:ext cx="4503427" cy="792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90000"/>
              </a:lnSpc>
              <a:spcBef>
                <a:spcPts val="0"/>
              </a:spcBef>
              <a:spcAft>
                <a:spcPts val="0"/>
              </a:spcAft>
              <a:buClr>
                <a:schemeClr val="dk2"/>
              </a:buClr>
              <a:buSzPts val="1400"/>
              <a:buFont typeface="Roboto Mono Medium"/>
              <a:buNone/>
              <a:defRPr sz="1400" b="0" i="0" u="none" strike="noStrike" cap="none">
                <a:solidFill>
                  <a:schemeClr val="dk2"/>
                </a:solidFill>
                <a:latin typeface="Roboto Mono Medium"/>
                <a:ea typeface="Roboto Mono Medium"/>
                <a:cs typeface="Roboto Mono Medium"/>
                <a:sym typeface="Roboto Mono Medium"/>
              </a:defRPr>
            </a:lvl1pPr>
            <a:lvl2pPr marL="914400" marR="0" lvl="1" indent="-317500" algn="ctr" rtl="0">
              <a:lnSpc>
                <a:spcPct val="90000"/>
              </a:lnSpc>
              <a:spcBef>
                <a:spcPts val="0"/>
              </a:spcBef>
              <a:spcAft>
                <a:spcPts val="0"/>
              </a:spcAft>
              <a:buClr>
                <a:srgbClr val="0B5394"/>
              </a:buClr>
              <a:buSzPts val="1800"/>
              <a:buFont typeface="Coming Soon"/>
              <a:buNone/>
              <a:defRPr sz="1800" b="1" i="0" u="none" strike="noStrike" cap="none">
                <a:solidFill>
                  <a:srgbClr val="0B5394"/>
                </a:solidFill>
                <a:latin typeface="Coming Soon"/>
                <a:ea typeface="Coming Soon"/>
                <a:cs typeface="Coming Soon"/>
                <a:sym typeface="Coming Soon"/>
              </a:defRPr>
            </a:lvl2pPr>
            <a:lvl3pPr marL="1371600" marR="0" lvl="2" indent="-317500" algn="ctr" rtl="0">
              <a:lnSpc>
                <a:spcPct val="90000"/>
              </a:lnSpc>
              <a:spcBef>
                <a:spcPts val="0"/>
              </a:spcBef>
              <a:spcAft>
                <a:spcPts val="0"/>
              </a:spcAft>
              <a:buClr>
                <a:srgbClr val="0B5394"/>
              </a:buClr>
              <a:buSzPts val="1800"/>
              <a:buFont typeface="Coming Soon"/>
              <a:buNone/>
              <a:defRPr sz="1800" b="1" i="0" u="none" strike="noStrike" cap="none">
                <a:solidFill>
                  <a:srgbClr val="0B5394"/>
                </a:solidFill>
                <a:latin typeface="Coming Soon"/>
                <a:ea typeface="Coming Soon"/>
                <a:cs typeface="Coming Soon"/>
                <a:sym typeface="Coming Soon"/>
              </a:defRPr>
            </a:lvl3pPr>
            <a:lvl4pPr marL="1828800" marR="0" lvl="3" indent="-317500" algn="ctr" rtl="0">
              <a:lnSpc>
                <a:spcPct val="90000"/>
              </a:lnSpc>
              <a:spcBef>
                <a:spcPts val="0"/>
              </a:spcBef>
              <a:spcAft>
                <a:spcPts val="0"/>
              </a:spcAft>
              <a:buClr>
                <a:srgbClr val="0B5394"/>
              </a:buClr>
              <a:buSzPts val="1800"/>
              <a:buFont typeface="Coming Soon"/>
              <a:buNone/>
              <a:defRPr sz="1800" b="1" i="0" u="none" strike="noStrike" cap="none">
                <a:solidFill>
                  <a:srgbClr val="0B5394"/>
                </a:solidFill>
                <a:latin typeface="Coming Soon"/>
                <a:ea typeface="Coming Soon"/>
                <a:cs typeface="Coming Soon"/>
                <a:sym typeface="Coming Soon"/>
              </a:defRPr>
            </a:lvl4pPr>
            <a:lvl5pPr marL="2286000" marR="0" lvl="4" indent="-317500" algn="ctr" rtl="0">
              <a:lnSpc>
                <a:spcPct val="90000"/>
              </a:lnSpc>
              <a:spcBef>
                <a:spcPts val="0"/>
              </a:spcBef>
              <a:spcAft>
                <a:spcPts val="0"/>
              </a:spcAft>
              <a:buClr>
                <a:srgbClr val="0B5394"/>
              </a:buClr>
              <a:buSzPts val="1800"/>
              <a:buFont typeface="Coming Soon"/>
              <a:buNone/>
              <a:defRPr sz="1800" b="1" i="0" u="none" strike="noStrike" cap="none">
                <a:solidFill>
                  <a:srgbClr val="0B5394"/>
                </a:solidFill>
                <a:latin typeface="Coming Soon"/>
                <a:ea typeface="Coming Soon"/>
                <a:cs typeface="Coming Soon"/>
                <a:sym typeface="Coming Soon"/>
              </a:defRPr>
            </a:lvl5pPr>
            <a:lvl6pPr marL="2743200" marR="0" lvl="5" indent="-317500" algn="ctr" rtl="0">
              <a:lnSpc>
                <a:spcPct val="90000"/>
              </a:lnSpc>
              <a:spcBef>
                <a:spcPts val="0"/>
              </a:spcBef>
              <a:spcAft>
                <a:spcPts val="0"/>
              </a:spcAft>
              <a:buClr>
                <a:srgbClr val="0B5394"/>
              </a:buClr>
              <a:buSzPts val="1800"/>
              <a:buFont typeface="Coming Soon"/>
              <a:buNone/>
              <a:defRPr sz="1800" b="1" i="0" u="none" strike="noStrike" cap="none">
                <a:solidFill>
                  <a:srgbClr val="0B5394"/>
                </a:solidFill>
                <a:latin typeface="Coming Soon"/>
                <a:ea typeface="Coming Soon"/>
                <a:cs typeface="Coming Soon"/>
                <a:sym typeface="Coming Soon"/>
              </a:defRPr>
            </a:lvl6pPr>
            <a:lvl7pPr marL="3200400" marR="0" lvl="6" indent="-317500" algn="ctr" rtl="0">
              <a:lnSpc>
                <a:spcPct val="90000"/>
              </a:lnSpc>
              <a:spcBef>
                <a:spcPts val="0"/>
              </a:spcBef>
              <a:spcAft>
                <a:spcPts val="0"/>
              </a:spcAft>
              <a:buClr>
                <a:srgbClr val="0B5394"/>
              </a:buClr>
              <a:buSzPts val="1800"/>
              <a:buFont typeface="Coming Soon"/>
              <a:buNone/>
              <a:defRPr sz="1800" b="1" i="0" u="none" strike="noStrike" cap="none">
                <a:solidFill>
                  <a:srgbClr val="0B5394"/>
                </a:solidFill>
                <a:latin typeface="Coming Soon"/>
                <a:ea typeface="Coming Soon"/>
                <a:cs typeface="Coming Soon"/>
                <a:sym typeface="Coming Soon"/>
              </a:defRPr>
            </a:lvl7pPr>
            <a:lvl8pPr marL="3657600" marR="0" lvl="7" indent="-317500" algn="ctr" rtl="0">
              <a:lnSpc>
                <a:spcPct val="90000"/>
              </a:lnSpc>
              <a:spcBef>
                <a:spcPts val="0"/>
              </a:spcBef>
              <a:spcAft>
                <a:spcPts val="0"/>
              </a:spcAft>
              <a:buClr>
                <a:srgbClr val="0B5394"/>
              </a:buClr>
              <a:buSzPts val="1800"/>
              <a:buFont typeface="Coming Soon"/>
              <a:buNone/>
              <a:defRPr sz="1800" b="1" i="0" u="none" strike="noStrike" cap="none">
                <a:solidFill>
                  <a:srgbClr val="0B5394"/>
                </a:solidFill>
                <a:latin typeface="Coming Soon"/>
                <a:ea typeface="Coming Soon"/>
                <a:cs typeface="Coming Soon"/>
                <a:sym typeface="Coming Soon"/>
              </a:defRPr>
            </a:lvl8pPr>
            <a:lvl9pPr marL="4114800" marR="0" lvl="8" indent="-317500" algn="ctr" rtl="0">
              <a:lnSpc>
                <a:spcPct val="90000"/>
              </a:lnSpc>
              <a:spcBef>
                <a:spcPts val="0"/>
              </a:spcBef>
              <a:spcAft>
                <a:spcPts val="0"/>
              </a:spcAft>
              <a:buClr>
                <a:srgbClr val="0B5394"/>
              </a:buClr>
              <a:buSzPts val="1800"/>
              <a:buFont typeface="Coming Soon"/>
              <a:buNone/>
              <a:defRPr sz="1800" b="1" i="0" u="none" strike="noStrike" cap="none">
                <a:solidFill>
                  <a:srgbClr val="0B5394"/>
                </a:solidFill>
                <a:latin typeface="Coming Soon"/>
                <a:ea typeface="Coming Soon"/>
                <a:cs typeface="Coming Soon"/>
                <a:sym typeface="Coming Soon"/>
              </a:defRPr>
            </a:lvl9pPr>
          </a:lstStyle>
          <a:p>
            <a:pPr marL="0" indent="0"/>
            <a:r>
              <a:rPr lang="en-US" sz="1200" dirty="0"/>
              <a:t>Summary prepared by Dr. Hailey Banack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08"/>
                                        </p:tgtEl>
                                        <p:attrNameLst>
                                          <p:attrName>style.visibility</p:attrName>
                                        </p:attrNameLst>
                                      </p:cBhvr>
                                      <p:to>
                                        <p:strVal val="visible"/>
                                      </p:to>
                                    </p:set>
                                    <p:anim calcmode="lin" valueType="num">
                                      <p:cBhvr additive="base">
                                        <p:cTn id="7" dur="1000"/>
                                        <p:tgtEl>
                                          <p:spTgt spid="3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6" name="Google Shape;366;p52"/>
          <p:cNvSpPr txBox="1">
            <a:spLocks noGrp="1"/>
          </p:cNvSpPr>
          <p:nvPr>
            <p:ph type="title"/>
          </p:nvPr>
        </p:nvSpPr>
        <p:spPr>
          <a:xfrm>
            <a:off x="2398595" y="853805"/>
            <a:ext cx="4237460" cy="1464852"/>
          </a:xfrm>
          <a:prstGeom prst="rect">
            <a:avLst/>
          </a:prstGeom>
        </p:spPr>
        <p:txBody>
          <a:bodyPr spcFirstLastPara="1" wrap="square" lIns="91425" tIns="91425" rIns="91425" bIns="91425" anchor="t" anchorCtr="0">
            <a:noAutofit/>
          </a:bodyPr>
          <a:lstStyle/>
          <a:p>
            <a:pPr lvl="0">
              <a:lnSpc>
                <a:spcPct val="100000"/>
              </a:lnSpc>
            </a:pPr>
            <a:r>
              <a:rPr lang="en-US" sz="1800" dirty="0">
                <a:solidFill>
                  <a:srgbClr val="002060"/>
                </a:solidFill>
              </a:rPr>
              <a:t>The Discipline Olympics: Epidemiology </a:t>
            </a:r>
            <a:br>
              <a:rPr lang="en-US" sz="1800" dirty="0">
                <a:solidFill>
                  <a:srgbClr val="002060"/>
                </a:solidFill>
              </a:rPr>
            </a:br>
            <a:r>
              <a:rPr lang="en-US" sz="1800" dirty="0">
                <a:solidFill>
                  <a:srgbClr val="002060"/>
                </a:solidFill>
              </a:rPr>
              <a:t>vs. Public Health with Dr. Laura Rosella</a:t>
            </a:r>
            <a:br>
              <a:rPr lang="en-US" sz="1800" dirty="0">
                <a:solidFill>
                  <a:srgbClr val="002060"/>
                </a:solidFill>
              </a:rPr>
            </a:br>
            <a:endParaRPr lang="en-US" sz="1800" dirty="0">
              <a:solidFill>
                <a:srgbClr val="002060"/>
              </a:solidFill>
            </a:endParaRPr>
          </a:p>
        </p:txBody>
      </p:sp>
      <p:pic>
        <p:nvPicPr>
          <p:cNvPr id="2" name="Google Shape;1803;p110">
            <a:extLst>
              <a:ext uri="{FF2B5EF4-FFF2-40B4-BE49-F238E27FC236}">
                <a16:creationId xmlns:a16="http://schemas.microsoft.com/office/drawing/2014/main" id="{EE884F72-2C9E-2ACB-D452-2AAB4D0CD42B}"/>
              </a:ext>
            </a:extLst>
          </p:cNvPr>
          <p:cNvPicPr preferRelativeResize="0"/>
          <p:nvPr/>
        </p:nvPicPr>
        <p:blipFill>
          <a:blip r:embed="rId3">
            <a:alphaModFix/>
          </a:blip>
          <a:stretch>
            <a:fillRect/>
          </a:stretch>
        </p:blipFill>
        <p:spPr>
          <a:xfrm>
            <a:off x="3853406" y="1593720"/>
            <a:ext cx="1327838" cy="295536"/>
          </a:xfrm>
          <a:prstGeom prst="rect">
            <a:avLst/>
          </a:prstGeom>
          <a:noFill/>
          <a:ln>
            <a:noFill/>
          </a:ln>
        </p:spPr>
      </p:pic>
      <p:sp>
        <p:nvSpPr>
          <p:cNvPr id="4" name="Text Placeholder 3">
            <a:extLst>
              <a:ext uri="{FF2B5EF4-FFF2-40B4-BE49-F238E27FC236}">
                <a16:creationId xmlns:a16="http://schemas.microsoft.com/office/drawing/2014/main" id="{0CAB4224-E412-0571-ABD5-A39634102E3D}"/>
              </a:ext>
            </a:extLst>
          </p:cNvPr>
          <p:cNvSpPr>
            <a:spLocks noGrp="1"/>
          </p:cNvSpPr>
          <p:nvPr>
            <p:ph type="body" idx="1"/>
          </p:nvPr>
        </p:nvSpPr>
        <p:spPr>
          <a:xfrm>
            <a:off x="2013857" y="2112822"/>
            <a:ext cx="4960238" cy="1891500"/>
          </a:xfrm>
        </p:spPr>
        <p:txBody>
          <a:bodyPr/>
          <a:lstStyle/>
          <a:p>
            <a:pPr marL="127000" indent="0">
              <a:buNone/>
            </a:pPr>
            <a:r>
              <a:rPr lang="en-US" sz="1200" dirty="0"/>
              <a:t>Given the COVID-19 pandemic there is an urgent need for us to better understand how scientific evidence generated in epidemiologic research gets translated into information that can be used to create public health policy. In this episode of </a:t>
            </a:r>
            <a:r>
              <a:rPr lang="en-US" sz="1200" dirty="0" err="1"/>
              <a:t>SERious</a:t>
            </a:r>
            <a:r>
              <a:rPr lang="en-US" sz="1200" dirty="0"/>
              <a:t> Epidemiology, we talk with Dr. Laura Rosella about data driven public health, the role of epidemiology in public health, and more broadly, the importance of knowledge translation for epidemiologists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66"/>
                                        </p:tgtEl>
                                        <p:attrNameLst>
                                          <p:attrName>style.visibility</p:attrName>
                                        </p:attrNameLst>
                                      </p:cBhvr>
                                      <p:to>
                                        <p:strVal val="visible"/>
                                      </p:to>
                                    </p:set>
                                    <p:animEffect transition="in" filter="fade">
                                      <p:cBhvr>
                                        <p:cTn id="7" dur="1000"/>
                                        <p:tgtEl>
                                          <p:spTgt spid="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pic>
        <p:nvPicPr>
          <p:cNvPr id="342" name="Google Shape;342;p50"/>
          <p:cNvPicPr preferRelativeResize="0"/>
          <p:nvPr/>
        </p:nvPicPr>
        <p:blipFill>
          <a:blip r:embed="rId3">
            <a:alphaModFix amt="86000"/>
          </a:blip>
          <a:stretch>
            <a:fillRect/>
          </a:stretch>
        </p:blipFill>
        <p:spPr>
          <a:xfrm rot="1344117">
            <a:off x="3823925" y="1324475"/>
            <a:ext cx="1496149" cy="1160650"/>
          </a:xfrm>
          <a:prstGeom prst="rect">
            <a:avLst/>
          </a:prstGeom>
          <a:noFill/>
          <a:ln>
            <a:noFill/>
          </a:ln>
        </p:spPr>
      </p:pic>
      <p:sp>
        <p:nvSpPr>
          <p:cNvPr id="343" name="Google Shape;343;p50"/>
          <p:cNvSpPr txBox="1">
            <a:spLocks noGrp="1"/>
          </p:cNvSpPr>
          <p:nvPr>
            <p:ph type="title" idx="2"/>
          </p:nvPr>
        </p:nvSpPr>
        <p:spPr>
          <a:xfrm>
            <a:off x="3778200" y="1403800"/>
            <a:ext cx="1587600" cy="1002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a:t>S1 E8</a:t>
            </a:r>
            <a:endParaRPr dirty="0"/>
          </a:p>
        </p:txBody>
      </p:sp>
      <p:sp>
        <p:nvSpPr>
          <p:cNvPr id="346" name="Google Shape;346;p50"/>
          <p:cNvSpPr txBox="1">
            <a:spLocks noGrp="1"/>
          </p:cNvSpPr>
          <p:nvPr>
            <p:ph type="title"/>
          </p:nvPr>
        </p:nvSpPr>
        <p:spPr>
          <a:xfrm>
            <a:off x="2673000" y="2550900"/>
            <a:ext cx="3798000" cy="81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Episode Notes</a:t>
            </a:r>
            <a:endParaRPr dirty="0"/>
          </a:p>
        </p:txBody>
      </p:sp>
      <p:pic>
        <p:nvPicPr>
          <p:cNvPr id="2" name="Google Shape;377;p53">
            <a:extLst>
              <a:ext uri="{FF2B5EF4-FFF2-40B4-BE49-F238E27FC236}">
                <a16:creationId xmlns:a16="http://schemas.microsoft.com/office/drawing/2014/main" id="{A00F8BA7-DBF1-6D65-430E-DBD03761209B}"/>
              </a:ext>
            </a:extLst>
          </p:cNvPr>
          <p:cNvPicPr preferRelativeResize="0"/>
          <p:nvPr/>
        </p:nvPicPr>
        <p:blipFill>
          <a:blip r:embed="rId4">
            <a:alphaModFix/>
          </a:blip>
          <a:stretch>
            <a:fillRect/>
          </a:stretch>
        </p:blipFill>
        <p:spPr>
          <a:xfrm rot="-695460">
            <a:off x="5631612" y="3154191"/>
            <a:ext cx="1552737" cy="1515479"/>
          </a:xfrm>
          <a:prstGeom prst="rect">
            <a:avLst/>
          </a:prstGeom>
          <a:noFill/>
          <a:ln>
            <a:noFill/>
          </a:ln>
          <a:effectLst>
            <a:outerShdw blurRad="57150" dist="19050" dir="5400000" algn="bl" rotWithShape="0">
              <a:srgbClr val="000000">
                <a:alpha val="50000"/>
              </a:srgbClr>
            </a:outerShdw>
          </a:effectLst>
        </p:spPr>
      </p:pic>
      <p:sp>
        <p:nvSpPr>
          <p:cNvPr id="5" name="Google Shape;330;p49">
            <a:extLst>
              <a:ext uri="{FF2B5EF4-FFF2-40B4-BE49-F238E27FC236}">
                <a16:creationId xmlns:a16="http://schemas.microsoft.com/office/drawing/2014/main" id="{1BCC78DA-9387-EA86-726D-86C5BEFBC9E6}"/>
              </a:ext>
            </a:extLst>
          </p:cNvPr>
          <p:cNvSpPr txBox="1">
            <a:spLocks/>
          </p:cNvSpPr>
          <p:nvPr/>
        </p:nvSpPr>
        <p:spPr>
          <a:xfrm rot="21019072">
            <a:off x="5810995" y="3667937"/>
            <a:ext cx="1320008" cy="71808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1pPr>
            <a:lvl2pPr marL="914400" marR="0" lvl="1"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2pPr>
            <a:lvl3pPr marL="1371600" marR="0" lvl="2"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3pPr>
            <a:lvl4pPr marL="1828800" marR="0" lvl="3"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4pPr>
            <a:lvl5pPr marL="2286000" marR="0" lvl="4"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5pPr>
            <a:lvl6pPr marL="2743200" marR="0" lvl="5"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6pPr>
            <a:lvl7pPr marL="3200400" marR="0" lvl="6"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7pPr>
            <a:lvl8pPr marL="3657600" marR="0" lvl="7"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8pPr>
            <a:lvl9pPr marL="4114800" marR="0" lvl="8"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9pPr>
          </a:lstStyle>
          <a:p>
            <a:pPr marL="0" indent="0"/>
            <a:r>
              <a:rPr lang="en-US" sz="1100" dirty="0"/>
              <a:t>Includes a short summary and helpful resources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43"/>
                                        </p:tgtEl>
                                        <p:attrNameLst>
                                          <p:attrName>style.visibility</p:attrName>
                                        </p:attrNameLst>
                                      </p:cBhvr>
                                      <p:to>
                                        <p:strVal val="visible"/>
                                      </p:to>
                                    </p:set>
                                    <p:animEffect transition="in" filter="fade">
                                      <p:cBhvr>
                                        <p:cTn id="7" dur="1000"/>
                                        <p:tgtEl>
                                          <p:spTgt spid="343"/>
                                        </p:tgtEl>
                                      </p:cBhvr>
                                    </p:animEffect>
                                  </p:childTnLst>
                                </p:cTn>
                              </p:par>
                              <p:par>
                                <p:cTn id="8" presetID="2" presetClass="entr" presetSubtype="4" fill="hold" nodeType="withEffect">
                                  <p:stCondLst>
                                    <p:cond delay="0"/>
                                  </p:stCondLst>
                                  <p:childTnLst>
                                    <p:set>
                                      <p:cBhvr>
                                        <p:cTn id="9" dur="1" fill="hold">
                                          <p:stCondLst>
                                            <p:cond delay="0"/>
                                          </p:stCondLst>
                                        </p:cTn>
                                        <p:tgtEl>
                                          <p:spTgt spid="346"/>
                                        </p:tgtEl>
                                        <p:attrNameLst>
                                          <p:attrName>style.visibility</p:attrName>
                                        </p:attrNameLst>
                                      </p:cBhvr>
                                      <p:to>
                                        <p:strVal val="visible"/>
                                      </p:to>
                                    </p:set>
                                    <p:anim calcmode="lin" valueType="num">
                                      <p:cBhvr additive="base">
                                        <p:cTn id="10" dur="1000"/>
                                        <p:tgtEl>
                                          <p:spTgt spid="346"/>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11" name="Google Shape;1185;p94">
            <a:extLst>
              <a:ext uri="{FF2B5EF4-FFF2-40B4-BE49-F238E27FC236}">
                <a16:creationId xmlns:a16="http://schemas.microsoft.com/office/drawing/2014/main" id="{33F1BDA6-ECCE-E820-EE86-981247800C8A}"/>
              </a:ext>
            </a:extLst>
          </p:cNvPr>
          <p:cNvSpPr txBox="1"/>
          <p:nvPr/>
        </p:nvSpPr>
        <p:spPr>
          <a:xfrm>
            <a:off x="1610710" y="1520300"/>
            <a:ext cx="1908900" cy="4884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2100" b="1" dirty="0">
                <a:solidFill>
                  <a:schemeClr val="accent2"/>
                </a:solidFill>
                <a:latin typeface="Concert One"/>
                <a:ea typeface="Concert One"/>
                <a:cs typeface="Concert One"/>
                <a:sym typeface="Concert One"/>
              </a:rPr>
              <a:t>Epidemiology</a:t>
            </a:r>
            <a:endParaRPr sz="2100" b="1" dirty="0">
              <a:solidFill>
                <a:schemeClr val="accent2"/>
              </a:solidFill>
              <a:latin typeface="Concert One"/>
              <a:ea typeface="Concert One"/>
              <a:cs typeface="Concert One"/>
              <a:sym typeface="Concert One"/>
            </a:endParaRPr>
          </a:p>
        </p:txBody>
      </p:sp>
      <p:sp>
        <p:nvSpPr>
          <p:cNvPr id="12" name="Google Shape;1191;p94">
            <a:extLst>
              <a:ext uri="{FF2B5EF4-FFF2-40B4-BE49-F238E27FC236}">
                <a16:creationId xmlns:a16="http://schemas.microsoft.com/office/drawing/2014/main" id="{3FF2FFBA-7EF0-EAFF-C432-EE436D105289}"/>
              </a:ext>
            </a:extLst>
          </p:cNvPr>
          <p:cNvSpPr txBox="1"/>
          <p:nvPr/>
        </p:nvSpPr>
        <p:spPr>
          <a:xfrm>
            <a:off x="5947053" y="1520300"/>
            <a:ext cx="1908900" cy="4884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2100" b="1" dirty="0">
                <a:solidFill>
                  <a:schemeClr val="accent2"/>
                </a:solidFill>
                <a:latin typeface="Concert One"/>
                <a:ea typeface="Concert One"/>
                <a:cs typeface="Concert One"/>
                <a:sym typeface="Concert One"/>
              </a:rPr>
              <a:t>Public Health</a:t>
            </a:r>
            <a:endParaRPr sz="2100" b="1" dirty="0">
              <a:solidFill>
                <a:schemeClr val="accent2"/>
              </a:solidFill>
              <a:latin typeface="Concert One"/>
              <a:ea typeface="Concert One"/>
              <a:cs typeface="Concert One"/>
              <a:sym typeface="Concert One"/>
            </a:endParaRPr>
          </a:p>
        </p:txBody>
      </p:sp>
      <p:pic>
        <p:nvPicPr>
          <p:cNvPr id="13" name="Google Shape;1183;p94">
            <a:extLst>
              <a:ext uri="{FF2B5EF4-FFF2-40B4-BE49-F238E27FC236}">
                <a16:creationId xmlns:a16="http://schemas.microsoft.com/office/drawing/2014/main" id="{F8848742-F3C3-6517-3C45-C73C3D8CE806}"/>
              </a:ext>
            </a:extLst>
          </p:cNvPr>
          <p:cNvPicPr preferRelativeResize="0"/>
          <p:nvPr/>
        </p:nvPicPr>
        <p:blipFill>
          <a:blip r:embed="rId3">
            <a:alphaModFix amt="80000"/>
            <a:duotone>
              <a:prstClr val="black"/>
              <a:schemeClr val="tx2">
                <a:tint val="45000"/>
                <a:satMod val="400000"/>
              </a:schemeClr>
            </a:duotone>
          </a:blip>
          <a:stretch>
            <a:fillRect/>
          </a:stretch>
        </p:blipFill>
        <p:spPr>
          <a:xfrm rot="10153453" flipH="1">
            <a:off x="3584339" y="916884"/>
            <a:ext cx="2168915" cy="896969"/>
          </a:xfrm>
          <a:prstGeom prst="rect">
            <a:avLst/>
          </a:prstGeom>
          <a:noFill/>
          <a:ln>
            <a:noFill/>
          </a:ln>
        </p:spPr>
      </p:pic>
      <p:sp>
        <p:nvSpPr>
          <p:cNvPr id="16" name="Text Placeholder 3">
            <a:extLst>
              <a:ext uri="{FF2B5EF4-FFF2-40B4-BE49-F238E27FC236}">
                <a16:creationId xmlns:a16="http://schemas.microsoft.com/office/drawing/2014/main" id="{959BB1EF-12CC-231C-0F90-9307454C3120}"/>
              </a:ext>
            </a:extLst>
          </p:cNvPr>
          <p:cNvSpPr txBox="1">
            <a:spLocks/>
          </p:cNvSpPr>
          <p:nvPr/>
        </p:nvSpPr>
        <p:spPr>
          <a:xfrm>
            <a:off x="1763659" y="2189049"/>
            <a:ext cx="6347953" cy="1891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2400"/>
              <a:buFont typeface="Concert One"/>
              <a:buNone/>
              <a:defRPr sz="2400" b="1" i="0" u="none" strike="noStrike" cap="none">
                <a:solidFill>
                  <a:schemeClr val="accent2"/>
                </a:solidFill>
                <a:latin typeface="Concert One"/>
                <a:ea typeface="Concert One"/>
                <a:cs typeface="Concert One"/>
                <a:sym typeface="Concert One"/>
              </a:defRPr>
            </a:lvl1pPr>
            <a:lvl2pPr marL="914400" marR="0" lvl="1"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2pPr>
            <a:lvl3pPr marL="1371600" marR="0" lvl="2"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3pPr>
            <a:lvl4pPr marL="1828800" marR="0" lvl="3"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4pPr>
            <a:lvl5pPr marL="2286000" marR="0" lvl="4"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5pPr>
            <a:lvl6pPr marL="2743200" marR="0" lvl="5"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6pPr>
            <a:lvl7pPr marL="3200400" marR="0" lvl="6"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7pPr>
            <a:lvl8pPr marL="3657600" marR="0" lvl="7"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8pPr>
            <a:lvl9pPr marL="4114800" marR="0" lvl="8"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9pPr>
          </a:lstStyle>
          <a:p>
            <a:pPr marL="127000" indent="0">
              <a:buClr>
                <a:srgbClr val="002060"/>
              </a:buClr>
            </a:pPr>
            <a:r>
              <a:rPr lang="en-US" sz="1200" dirty="0">
                <a:solidFill>
                  <a:srgbClr val="002060"/>
                </a:solidFill>
                <a:latin typeface="Roboto Mono" pitchFamily="49" charset="0"/>
                <a:ea typeface="Roboto Mono" pitchFamily="49" charset="0"/>
              </a:rPr>
              <a:t>-Epidemiology is an applied discipline focused on solving practical problems to improve population health.</a:t>
            </a:r>
          </a:p>
          <a:p>
            <a:pPr marL="127000" indent="0">
              <a:buClr>
                <a:srgbClr val="002060"/>
              </a:buClr>
            </a:pPr>
            <a:endParaRPr lang="en-US" sz="1200" dirty="0">
              <a:solidFill>
                <a:srgbClr val="002060"/>
              </a:solidFill>
              <a:latin typeface="Roboto Mono" pitchFamily="49" charset="0"/>
              <a:ea typeface="Roboto Mono" pitchFamily="49" charset="0"/>
            </a:endParaRPr>
          </a:p>
          <a:p>
            <a:pPr marL="127000" indent="0">
              <a:buClr>
                <a:srgbClr val="002060"/>
              </a:buClr>
            </a:pPr>
            <a:r>
              <a:rPr lang="en-US" sz="1200" dirty="0">
                <a:solidFill>
                  <a:srgbClr val="002060"/>
                </a:solidFill>
                <a:latin typeface="Roboto Mono" pitchFamily="49" charset="0"/>
                <a:ea typeface="Roboto Mono" pitchFamily="49" charset="0"/>
              </a:rPr>
              <a:t>-Public health is closely intertwined with epidemiology, as epidemiological data and methods are essential for public health actions</a:t>
            </a:r>
          </a:p>
          <a:p>
            <a:pPr marL="127000" indent="0">
              <a:buClr>
                <a:srgbClr val="002060"/>
              </a:buClr>
            </a:pPr>
            <a:endParaRPr lang="en-US" sz="1200" dirty="0">
              <a:solidFill>
                <a:srgbClr val="002060"/>
              </a:solidFill>
              <a:latin typeface="Roboto Mono" pitchFamily="49" charset="0"/>
              <a:ea typeface="Roboto Mono" pitchFamily="49" charset="0"/>
            </a:endParaRPr>
          </a:p>
          <a:p>
            <a:pPr marL="127000" indent="0">
              <a:buClr>
                <a:srgbClr val="002060"/>
              </a:buClr>
            </a:pPr>
            <a:r>
              <a:rPr lang="en-US" sz="1200" dirty="0">
                <a:solidFill>
                  <a:srgbClr val="002060"/>
                </a:solidFill>
                <a:latin typeface="Roboto Mono" pitchFamily="49" charset="0"/>
                <a:ea typeface="Roboto Mono" pitchFamily="49" charset="0"/>
              </a:rPr>
              <a:t>-Epidemiologic research is most effective when done in collaboration with experts from disciplines, such as public health, social sciences, and economics.</a:t>
            </a:r>
          </a:p>
          <a:p>
            <a:pPr marL="127000" indent="0">
              <a:buClr>
                <a:srgbClr val="002060"/>
              </a:buClr>
            </a:pPr>
            <a:endParaRPr lang="en-US" sz="1200" dirty="0">
              <a:solidFill>
                <a:srgbClr val="002060"/>
              </a:solidFill>
              <a:latin typeface="Roboto Mono" pitchFamily="49" charset="0"/>
              <a:ea typeface="Roboto Mono" pitchFamily="49" charset="0"/>
            </a:endParaRPr>
          </a:p>
          <a:p>
            <a:pPr marL="127000" indent="0">
              <a:buClr>
                <a:srgbClr val="002060"/>
              </a:buClr>
            </a:pPr>
            <a:endParaRPr lang="en-US" sz="1200" dirty="0">
              <a:solidFill>
                <a:srgbClr val="002060"/>
              </a:solidFill>
              <a:latin typeface="Roboto Mono" pitchFamily="49" charset="0"/>
              <a:ea typeface="Roboto Mono" pitchFamily="49" charset="0"/>
            </a:endParaRPr>
          </a:p>
          <a:p>
            <a:pPr marL="127000" indent="0"/>
            <a:endParaRPr lang="en-US" sz="1200" dirty="0">
              <a:solidFill>
                <a:srgbClr val="002060"/>
              </a:solidFill>
              <a:latin typeface="Roboto Mono" pitchFamily="49" charset="0"/>
              <a:ea typeface="Roboto Mono" pitchFamily="49" charset="0"/>
            </a:endParaRPr>
          </a:p>
        </p:txBody>
      </p:sp>
    </p:spTree>
    <p:extLst>
      <p:ext uri="{BB962C8B-B14F-4D97-AF65-F5344CB8AC3E}">
        <p14:creationId xmlns:p14="http://schemas.microsoft.com/office/powerpoint/2010/main" val="102438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6" name="Title 5">
            <a:extLst>
              <a:ext uri="{FF2B5EF4-FFF2-40B4-BE49-F238E27FC236}">
                <a16:creationId xmlns:a16="http://schemas.microsoft.com/office/drawing/2014/main" id="{C7678CFB-2F14-9D9C-A206-BDA248417BB0}"/>
              </a:ext>
            </a:extLst>
          </p:cNvPr>
          <p:cNvSpPr>
            <a:spLocks noGrp="1"/>
          </p:cNvSpPr>
          <p:nvPr>
            <p:ph type="title" idx="8"/>
          </p:nvPr>
        </p:nvSpPr>
        <p:spPr>
          <a:xfrm>
            <a:off x="510947" y="583815"/>
            <a:ext cx="3697862" cy="450930"/>
          </a:xfrm>
        </p:spPr>
        <p:txBody>
          <a:bodyPr/>
          <a:lstStyle/>
          <a:p>
            <a:r>
              <a:rPr lang="en-US" dirty="0"/>
              <a:t>Public health in the era of the COVID-19 pandemic</a:t>
            </a:r>
          </a:p>
        </p:txBody>
      </p:sp>
      <p:pic>
        <p:nvPicPr>
          <p:cNvPr id="4" name="Google Shape;377;p53">
            <a:extLst>
              <a:ext uri="{FF2B5EF4-FFF2-40B4-BE49-F238E27FC236}">
                <a16:creationId xmlns:a16="http://schemas.microsoft.com/office/drawing/2014/main" id="{730BD52F-E5F0-7906-AA53-0C93572B9A10}"/>
              </a:ext>
            </a:extLst>
          </p:cNvPr>
          <p:cNvPicPr preferRelativeResize="0"/>
          <p:nvPr/>
        </p:nvPicPr>
        <p:blipFill>
          <a:blip r:embed="rId3">
            <a:alphaModFix/>
          </a:blip>
          <a:stretch>
            <a:fillRect/>
          </a:stretch>
        </p:blipFill>
        <p:spPr>
          <a:xfrm>
            <a:off x="5635100" y="53691"/>
            <a:ext cx="2468552" cy="2306773"/>
          </a:xfrm>
          <a:prstGeom prst="rect">
            <a:avLst/>
          </a:prstGeom>
          <a:noFill/>
          <a:ln>
            <a:noFill/>
          </a:ln>
          <a:effectLst>
            <a:outerShdw blurRad="57150" dist="19050" dir="5400000" algn="bl" rotWithShape="0">
              <a:srgbClr val="000000">
                <a:alpha val="50000"/>
              </a:srgbClr>
            </a:outerShdw>
          </a:effectLst>
        </p:spPr>
      </p:pic>
      <p:sp>
        <p:nvSpPr>
          <p:cNvPr id="5" name="Google Shape;332;p49">
            <a:extLst>
              <a:ext uri="{FF2B5EF4-FFF2-40B4-BE49-F238E27FC236}">
                <a16:creationId xmlns:a16="http://schemas.microsoft.com/office/drawing/2014/main" id="{DAFBA4EB-BAE2-C24A-3ADE-BD8AA25862F0}"/>
              </a:ext>
            </a:extLst>
          </p:cNvPr>
          <p:cNvSpPr txBox="1">
            <a:spLocks/>
          </p:cNvSpPr>
          <p:nvPr/>
        </p:nvSpPr>
        <p:spPr>
          <a:xfrm>
            <a:off x="4973774" y="2360464"/>
            <a:ext cx="3979624" cy="257258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1pPr>
            <a:lvl2pPr marL="914400" marR="0" lvl="1"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2pPr>
            <a:lvl3pPr marL="1371600" marR="0" lvl="2"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3pPr>
            <a:lvl4pPr marL="1828800" marR="0" lvl="3"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4pPr>
            <a:lvl5pPr marL="2286000" marR="0" lvl="4"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5pPr>
            <a:lvl6pPr marL="2743200" marR="0" lvl="5"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6pPr>
            <a:lvl7pPr marL="3200400" marR="0" lvl="6"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7pPr>
            <a:lvl8pPr marL="3657600" marR="0" lvl="7"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8pPr>
            <a:lvl9pPr marL="4114800" marR="0" lvl="8"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9pPr>
          </a:lstStyle>
          <a:p>
            <a:pPr marL="0" indent="0" algn="l">
              <a:buClr>
                <a:schemeClr val="dk1"/>
              </a:buClr>
              <a:buSzPts val="1100"/>
            </a:pPr>
            <a:r>
              <a:rPr lang="en-US" sz="1400" dirty="0"/>
              <a:t>-Public understanding of epidemiological concepts like selection bias and absolute vs. relative risk is crucial for interpreting COVID-19 data.</a:t>
            </a:r>
          </a:p>
          <a:p>
            <a:pPr marL="0" indent="0" algn="l">
              <a:buClr>
                <a:schemeClr val="dk1"/>
              </a:buClr>
              <a:buSzPts val="1100"/>
            </a:pPr>
            <a:endParaRPr lang="en-US" sz="1400" dirty="0"/>
          </a:p>
          <a:p>
            <a:pPr marL="0" indent="0" algn="l">
              <a:buClr>
                <a:schemeClr val="dk1"/>
              </a:buClr>
              <a:buSzPts val="1100"/>
            </a:pPr>
            <a:r>
              <a:rPr lang="en-US" sz="1400" dirty="0"/>
              <a:t>-For many epidemiologists there was a marked shift toward to public health research and knowledge translation</a:t>
            </a:r>
          </a:p>
          <a:p>
            <a:pPr marL="0" indent="0" algn="l">
              <a:buClr>
                <a:schemeClr val="dk1"/>
              </a:buClr>
              <a:buSzPts val="1100"/>
            </a:pPr>
            <a:endParaRPr lang="en-US" sz="1400" dirty="0"/>
          </a:p>
          <a:p>
            <a:pPr marL="0" indent="0" algn="l">
              <a:buClr>
                <a:schemeClr val="dk1"/>
              </a:buClr>
              <a:buSzPts val="1100"/>
            </a:pPr>
            <a:endParaRPr lang="en-US" sz="1400" dirty="0"/>
          </a:p>
        </p:txBody>
      </p:sp>
      <p:sp>
        <p:nvSpPr>
          <p:cNvPr id="12" name="Google Shape;332;p49">
            <a:extLst>
              <a:ext uri="{FF2B5EF4-FFF2-40B4-BE49-F238E27FC236}">
                <a16:creationId xmlns:a16="http://schemas.microsoft.com/office/drawing/2014/main" id="{E9CA67F8-2405-6D33-6DED-98AEFCD5409E}"/>
              </a:ext>
            </a:extLst>
          </p:cNvPr>
          <p:cNvSpPr txBox="1">
            <a:spLocks/>
          </p:cNvSpPr>
          <p:nvPr/>
        </p:nvSpPr>
        <p:spPr>
          <a:xfrm>
            <a:off x="5823520" y="811638"/>
            <a:ext cx="2280132" cy="257258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1pPr>
            <a:lvl2pPr marL="914400" marR="0" lvl="1"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2pPr>
            <a:lvl3pPr marL="1371600" marR="0" lvl="2"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3pPr>
            <a:lvl4pPr marL="1828800" marR="0" lvl="3"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4pPr>
            <a:lvl5pPr marL="2286000" marR="0" lvl="4"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5pPr>
            <a:lvl6pPr marL="2743200" marR="0" lvl="5"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6pPr>
            <a:lvl7pPr marL="3200400" marR="0" lvl="6"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7pPr>
            <a:lvl8pPr marL="3657600" marR="0" lvl="7"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8pPr>
            <a:lvl9pPr marL="4114800" marR="0" lvl="8"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9pPr>
          </a:lstStyle>
          <a:p>
            <a:pPr marL="0" indent="0" algn="l">
              <a:buClr>
                <a:schemeClr val="dk1"/>
              </a:buClr>
              <a:buSzPts val="1100"/>
            </a:pPr>
            <a:r>
              <a:rPr lang="en-US" sz="1400" dirty="0"/>
              <a:t>For the first time (ever?), during the pandemic, epi topics became dinner-table conversation. </a:t>
            </a:r>
            <a:endParaRPr lang="en-US" sz="1400" b="1" dirty="0"/>
          </a:p>
        </p:txBody>
      </p:sp>
      <p:sp>
        <p:nvSpPr>
          <p:cNvPr id="8" name="Google Shape;332;p49">
            <a:extLst>
              <a:ext uri="{FF2B5EF4-FFF2-40B4-BE49-F238E27FC236}">
                <a16:creationId xmlns:a16="http://schemas.microsoft.com/office/drawing/2014/main" id="{072DE1C7-32A0-3A3A-EB9B-3867276C091C}"/>
              </a:ext>
            </a:extLst>
          </p:cNvPr>
          <p:cNvSpPr txBox="1">
            <a:spLocks/>
          </p:cNvSpPr>
          <p:nvPr/>
        </p:nvSpPr>
        <p:spPr>
          <a:xfrm>
            <a:off x="510947" y="1747550"/>
            <a:ext cx="3979624" cy="257258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1pPr>
            <a:lvl2pPr marL="914400" marR="0" lvl="1"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2pPr>
            <a:lvl3pPr marL="1371600" marR="0" lvl="2"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3pPr>
            <a:lvl4pPr marL="1828800" marR="0" lvl="3"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4pPr>
            <a:lvl5pPr marL="2286000" marR="0" lvl="4"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5pPr>
            <a:lvl6pPr marL="2743200" marR="0" lvl="5"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6pPr>
            <a:lvl7pPr marL="3200400" marR="0" lvl="6"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7pPr>
            <a:lvl8pPr marL="3657600" marR="0" lvl="7"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8pPr>
            <a:lvl9pPr marL="4114800" marR="0" lvl="8"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9pPr>
          </a:lstStyle>
          <a:p>
            <a:pPr marL="0" indent="0" algn="l">
              <a:buClr>
                <a:schemeClr val="dk1"/>
              </a:buClr>
              <a:buSzPts val="1100"/>
            </a:pPr>
            <a:r>
              <a:rPr lang="en-US" sz="1400" dirty="0"/>
              <a:t>-The COVID-19 pandemic highlighted the challenge of rapidly disseminating and using emerging evidence for public health decisions.</a:t>
            </a:r>
          </a:p>
          <a:p>
            <a:pPr marL="0" indent="0" algn="l">
              <a:buClr>
                <a:schemeClr val="dk1"/>
              </a:buClr>
              <a:buSzPts val="1100"/>
            </a:pPr>
            <a:endParaRPr lang="en-US" sz="1400" dirty="0"/>
          </a:p>
          <a:p>
            <a:pPr marL="0" indent="0" algn="l">
              <a:buClr>
                <a:schemeClr val="dk1"/>
              </a:buClr>
              <a:buSzPts val="1100"/>
            </a:pPr>
            <a:endParaRPr lang="en-US" sz="1400" dirty="0"/>
          </a:p>
          <a:p>
            <a:pPr marL="0" indent="0" algn="l">
              <a:buClr>
                <a:schemeClr val="dk1"/>
              </a:buClr>
              <a:buSzPts val="1100"/>
            </a:pPr>
            <a:r>
              <a:rPr lang="en-US" sz="1400" dirty="0"/>
              <a:t>-Decision-makers often have to act on limited evidence and balance multiple factors, including political and social considerations.</a:t>
            </a:r>
          </a:p>
          <a:p>
            <a:pPr marL="0" indent="0" algn="l">
              <a:buClr>
                <a:schemeClr val="dk1"/>
              </a:buClr>
              <a:buSzPts val="1100"/>
            </a:pPr>
            <a:endParaRPr lang="en-US" sz="1400" dirty="0"/>
          </a:p>
          <a:p>
            <a:pPr marL="0" indent="0" algn="l">
              <a:buClr>
                <a:schemeClr val="dk1"/>
              </a:buClr>
              <a:buSzPts val="1100"/>
            </a:pPr>
            <a:endParaRPr lang="en-US" sz="1400" b="1" dirty="0"/>
          </a:p>
        </p:txBody>
      </p:sp>
    </p:spTree>
    <p:extLst>
      <p:ext uri="{BB962C8B-B14F-4D97-AF65-F5344CB8AC3E}">
        <p14:creationId xmlns:p14="http://schemas.microsoft.com/office/powerpoint/2010/main" val="238759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p:tgtEl>
                                          <p:spTgt spid="12"/>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1000"/>
                                        <p:tgtEl>
                                          <p:spTgt spid="5"/>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1000"/>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2FAEC-CC5E-3D3B-C5D5-E7E3242B21EA}"/>
              </a:ext>
            </a:extLst>
          </p:cNvPr>
          <p:cNvSpPr>
            <a:spLocks noGrp="1"/>
          </p:cNvSpPr>
          <p:nvPr>
            <p:ph type="title"/>
          </p:nvPr>
        </p:nvSpPr>
        <p:spPr>
          <a:xfrm>
            <a:off x="1406206" y="612147"/>
            <a:ext cx="3740981" cy="488400"/>
          </a:xfrm>
        </p:spPr>
        <p:txBody>
          <a:bodyPr/>
          <a:lstStyle/>
          <a:p>
            <a:r>
              <a:rPr lang="en-US" dirty="0"/>
              <a:t>Observational epidemiology should prioritize important questions that can have a real impact.</a:t>
            </a:r>
            <a:br>
              <a:rPr lang="en-US" dirty="0"/>
            </a:br>
            <a:br>
              <a:rPr lang="en-US" dirty="0"/>
            </a:br>
            <a:r>
              <a:rPr lang="en-US" dirty="0"/>
              <a:t>Descriptive epidemiology is crucial and often underemphasized in training</a:t>
            </a:r>
            <a:br>
              <a:rPr lang="en-US" dirty="0"/>
            </a:br>
            <a:br>
              <a:rPr lang="en-US" dirty="0"/>
            </a:br>
            <a:r>
              <a:rPr lang="en-US" dirty="0"/>
              <a:t>Epidemiologists should engage in knowledge translation to ensure their research is useful and accessible to policymakers and the public</a:t>
            </a:r>
          </a:p>
        </p:txBody>
      </p:sp>
      <p:sp>
        <p:nvSpPr>
          <p:cNvPr id="3" name="Subtitle 2">
            <a:extLst>
              <a:ext uri="{FF2B5EF4-FFF2-40B4-BE49-F238E27FC236}">
                <a16:creationId xmlns:a16="http://schemas.microsoft.com/office/drawing/2014/main" id="{1EBBFB9D-2BC5-0DBC-8457-CA5F6F7CD4C1}"/>
              </a:ext>
            </a:extLst>
          </p:cNvPr>
          <p:cNvSpPr>
            <a:spLocks noGrp="1"/>
          </p:cNvSpPr>
          <p:nvPr>
            <p:ph type="subTitle" idx="1"/>
          </p:nvPr>
        </p:nvSpPr>
        <p:spPr>
          <a:xfrm>
            <a:off x="4911214" y="1757420"/>
            <a:ext cx="3439500" cy="2189100"/>
          </a:xfrm>
        </p:spPr>
        <p:txBody>
          <a:bodyPr/>
          <a:lstStyle/>
          <a:p>
            <a:pPr algn="ctr"/>
            <a:r>
              <a:rPr lang="en-US" dirty="0"/>
              <a:t>Public health policy should be informed by a combination of different types of evidence, not just randomized controlled trials.</a:t>
            </a:r>
          </a:p>
          <a:p>
            <a:pPr algn="ctr"/>
            <a:endParaRPr lang="en-US" dirty="0"/>
          </a:p>
          <a:p>
            <a:pPr algn="ctr"/>
            <a:endParaRPr lang="en-US" dirty="0"/>
          </a:p>
        </p:txBody>
      </p:sp>
      <p:pic>
        <p:nvPicPr>
          <p:cNvPr id="4" name="Google Shape;1824;p111">
            <a:extLst>
              <a:ext uri="{FF2B5EF4-FFF2-40B4-BE49-F238E27FC236}">
                <a16:creationId xmlns:a16="http://schemas.microsoft.com/office/drawing/2014/main" id="{A310FE3E-E363-F1EF-A152-1496D591B1F7}"/>
              </a:ext>
            </a:extLst>
          </p:cNvPr>
          <p:cNvPicPr preferRelativeResize="0"/>
          <p:nvPr/>
        </p:nvPicPr>
        <p:blipFill>
          <a:blip r:embed="rId2">
            <a:alphaModFix/>
          </a:blip>
          <a:stretch>
            <a:fillRect/>
          </a:stretch>
        </p:blipFill>
        <p:spPr>
          <a:xfrm>
            <a:off x="6429269" y="852017"/>
            <a:ext cx="1046098" cy="905403"/>
          </a:xfrm>
          <a:prstGeom prst="rect">
            <a:avLst/>
          </a:prstGeom>
          <a:noFill/>
          <a:ln>
            <a:noFill/>
          </a:ln>
        </p:spPr>
      </p:pic>
    </p:spTree>
    <p:extLst>
      <p:ext uri="{BB962C8B-B14F-4D97-AF65-F5344CB8AC3E}">
        <p14:creationId xmlns:p14="http://schemas.microsoft.com/office/powerpoint/2010/main" val="3709928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pic>
        <p:nvPicPr>
          <p:cNvPr id="11" name="Google Shape;654;p70">
            <a:extLst>
              <a:ext uri="{FF2B5EF4-FFF2-40B4-BE49-F238E27FC236}">
                <a16:creationId xmlns:a16="http://schemas.microsoft.com/office/drawing/2014/main" id="{313E93F8-2856-2C78-C9C6-FE33C01A9465}"/>
              </a:ext>
            </a:extLst>
          </p:cNvPr>
          <p:cNvPicPr preferRelativeResize="0"/>
          <p:nvPr/>
        </p:nvPicPr>
        <p:blipFill rotWithShape="1">
          <a:blip r:embed="rId3">
            <a:alphaModFix amt="78000"/>
          </a:blip>
          <a:srcRect l="19967"/>
          <a:stretch/>
        </p:blipFill>
        <p:spPr>
          <a:xfrm rot="5400000">
            <a:off x="1672330" y="2728220"/>
            <a:ext cx="1153598" cy="840658"/>
          </a:xfrm>
          <a:prstGeom prst="rect">
            <a:avLst/>
          </a:prstGeom>
          <a:noFill/>
          <a:ln>
            <a:noFill/>
          </a:ln>
        </p:spPr>
      </p:pic>
      <p:sp>
        <p:nvSpPr>
          <p:cNvPr id="12" name="Google Shape;375;p53">
            <a:extLst>
              <a:ext uri="{FF2B5EF4-FFF2-40B4-BE49-F238E27FC236}">
                <a16:creationId xmlns:a16="http://schemas.microsoft.com/office/drawing/2014/main" id="{B2E92985-B4B0-E088-EA0B-7CB35B4696B0}"/>
              </a:ext>
            </a:extLst>
          </p:cNvPr>
          <p:cNvSpPr txBox="1">
            <a:spLocks/>
          </p:cNvSpPr>
          <p:nvPr/>
        </p:nvSpPr>
        <p:spPr>
          <a:xfrm rot="10800000" flipV="1">
            <a:off x="1366391" y="3705912"/>
            <a:ext cx="3775880" cy="102762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1600"/>
              <a:buFont typeface="Anonymous Pro"/>
              <a:buNone/>
              <a:defRPr sz="1600" b="0" i="0" u="none" strike="noStrike" cap="none">
                <a:solidFill>
                  <a:schemeClr val="dk2"/>
                </a:solidFill>
                <a:latin typeface="Roboto Mono Medium"/>
                <a:ea typeface="Roboto Mono Medium"/>
                <a:cs typeface="Roboto Mono Medium"/>
                <a:sym typeface="Roboto Mono Medium"/>
              </a:defRPr>
            </a:lvl1pPr>
            <a:lvl2pPr marR="0" lvl="1" algn="l" rtl="0">
              <a:lnSpc>
                <a:spcPct val="100000"/>
              </a:lnSpc>
              <a:spcBef>
                <a:spcPts val="0"/>
              </a:spcBef>
              <a:spcAft>
                <a:spcPts val="0"/>
              </a:spcAft>
              <a:buClr>
                <a:schemeClr val="accent2"/>
              </a:buClr>
              <a:buSzPts val="2000"/>
              <a:buFont typeface="Arial"/>
              <a:buNone/>
              <a:defRPr sz="2000" b="1" i="0" u="none" strike="noStrike" cap="none">
                <a:solidFill>
                  <a:schemeClr val="accent2"/>
                </a:solidFill>
                <a:latin typeface="Arial"/>
                <a:ea typeface="Arial"/>
                <a:cs typeface="Arial"/>
                <a:sym typeface="Arial"/>
              </a:defRPr>
            </a:lvl2pPr>
            <a:lvl3pPr marR="0" lvl="2" algn="l" rtl="0">
              <a:lnSpc>
                <a:spcPct val="100000"/>
              </a:lnSpc>
              <a:spcBef>
                <a:spcPts val="0"/>
              </a:spcBef>
              <a:spcAft>
                <a:spcPts val="0"/>
              </a:spcAft>
              <a:buClr>
                <a:schemeClr val="accent2"/>
              </a:buClr>
              <a:buSzPts val="2000"/>
              <a:buFont typeface="Arial"/>
              <a:buNone/>
              <a:defRPr sz="2000" b="1" i="0" u="none" strike="noStrike" cap="none">
                <a:solidFill>
                  <a:schemeClr val="accent2"/>
                </a:solidFill>
                <a:latin typeface="Arial"/>
                <a:ea typeface="Arial"/>
                <a:cs typeface="Arial"/>
                <a:sym typeface="Arial"/>
              </a:defRPr>
            </a:lvl3pPr>
            <a:lvl4pPr marR="0" lvl="3" algn="l" rtl="0">
              <a:lnSpc>
                <a:spcPct val="100000"/>
              </a:lnSpc>
              <a:spcBef>
                <a:spcPts val="0"/>
              </a:spcBef>
              <a:spcAft>
                <a:spcPts val="0"/>
              </a:spcAft>
              <a:buClr>
                <a:schemeClr val="accent2"/>
              </a:buClr>
              <a:buSzPts val="2000"/>
              <a:buFont typeface="Arial"/>
              <a:buNone/>
              <a:defRPr sz="2000" b="1" i="0" u="none" strike="noStrike" cap="none">
                <a:solidFill>
                  <a:schemeClr val="accent2"/>
                </a:solidFill>
                <a:latin typeface="Arial"/>
                <a:ea typeface="Arial"/>
                <a:cs typeface="Arial"/>
                <a:sym typeface="Arial"/>
              </a:defRPr>
            </a:lvl4pPr>
            <a:lvl5pPr marR="0" lvl="4" algn="l" rtl="0">
              <a:lnSpc>
                <a:spcPct val="100000"/>
              </a:lnSpc>
              <a:spcBef>
                <a:spcPts val="0"/>
              </a:spcBef>
              <a:spcAft>
                <a:spcPts val="0"/>
              </a:spcAft>
              <a:buClr>
                <a:schemeClr val="accent2"/>
              </a:buClr>
              <a:buSzPts val="2000"/>
              <a:buFont typeface="Arial"/>
              <a:buNone/>
              <a:defRPr sz="2000" b="1" i="0" u="none" strike="noStrike" cap="none">
                <a:solidFill>
                  <a:schemeClr val="accent2"/>
                </a:solidFill>
                <a:latin typeface="Arial"/>
                <a:ea typeface="Arial"/>
                <a:cs typeface="Arial"/>
                <a:sym typeface="Arial"/>
              </a:defRPr>
            </a:lvl5pPr>
            <a:lvl6pPr marR="0" lvl="5" algn="l" rtl="0">
              <a:lnSpc>
                <a:spcPct val="100000"/>
              </a:lnSpc>
              <a:spcBef>
                <a:spcPts val="0"/>
              </a:spcBef>
              <a:spcAft>
                <a:spcPts val="0"/>
              </a:spcAft>
              <a:buClr>
                <a:schemeClr val="accent2"/>
              </a:buClr>
              <a:buSzPts val="2000"/>
              <a:buFont typeface="Arial"/>
              <a:buNone/>
              <a:defRPr sz="2000" b="1" i="0" u="none" strike="noStrike" cap="none">
                <a:solidFill>
                  <a:schemeClr val="accent2"/>
                </a:solidFill>
                <a:latin typeface="Arial"/>
                <a:ea typeface="Arial"/>
                <a:cs typeface="Arial"/>
                <a:sym typeface="Arial"/>
              </a:defRPr>
            </a:lvl6pPr>
            <a:lvl7pPr marR="0" lvl="6" algn="l" rtl="0">
              <a:lnSpc>
                <a:spcPct val="100000"/>
              </a:lnSpc>
              <a:spcBef>
                <a:spcPts val="0"/>
              </a:spcBef>
              <a:spcAft>
                <a:spcPts val="0"/>
              </a:spcAft>
              <a:buClr>
                <a:schemeClr val="accent2"/>
              </a:buClr>
              <a:buSzPts val="2000"/>
              <a:buFont typeface="Arial"/>
              <a:buNone/>
              <a:defRPr sz="2000" b="1" i="0" u="none" strike="noStrike" cap="none">
                <a:solidFill>
                  <a:schemeClr val="accent2"/>
                </a:solidFill>
                <a:latin typeface="Arial"/>
                <a:ea typeface="Arial"/>
                <a:cs typeface="Arial"/>
                <a:sym typeface="Arial"/>
              </a:defRPr>
            </a:lvl7pPr>
            <a:lvl8pPr marR="0" lvl="7" algn="l" rtl="0">
              <a:lnSpc>
                <a:spcPct val="100000"/>
              </a:lnSpc>
              <a:spcBef>
                <a:spcPts val="0"/>
              </a:spcBef>
              <a:spcAft>
                <a:spcPts val="0"/>
              </a:spcAft>
              <a:buClr>
                <a:schemeClr val="accent2"/>
              </a:buClr>
              <a:buSzPts val="2000"/>
              <a:buFont typeface="Arial"/>
              <a:buNone/>
              <a:defRPr sz="2000" b="1" i="0" u="none" strike="noStrike" cap="none">
                <a:solidFill>
                  <a:schemeClr val="accent2"/>
                </a:solidFill>
                <a:latin typeface="Arial"/>
                <a:ea typeface="Arial"/>
                <a:cs typeface="Arial"/>
                <a:sym typeface="Arial"/>
              </a:defRPr>
            </a:lvl8pPr>
            <a:lvl9pPr marR="0" lvl="8" algn="l" rtl="0">
              <a:lnSpc>
                <a:spcPct val="100000"/>
              </a:lnSpc>
              <a:spcBef>
                <a:spcPts val="0"/>
              </a:spcBef>
              <a:spcAft>
                <a:spcPts val="0"/>
              </a:spcAft>
              <a:buClr>
                <a:schemeClr val="accent2"/>
              </a:buClr>
              <a:buSzPts val="2000"/>
              <a:buFont typeface="Arial"/>
              <a:buNone/>
              <a:defRPr sz="2000" b="1" i="0" u="none" strike="noStrike" cap="none">
                <a:solidFill>
                  <a:schemeClr val="accent2"/>
                </a:solidFill>
                <a:latin typeface="Arial"/>
                <a:ea typeface="Arial"/>
                <a:cs typeface="Arial"/>
                <a:sym typeface="Arial"/>
              </a:defRPr>
            </a:lvl9pPr>
          </a:lstStyle>
          <a:p>
            <a:r>
              <a:rPr lang="en-US" dirty="0"/>
              <a:t>Transparency in communicating evolving evidence and recommendations during a pandemic is important.</a:t>
            </a:r>
          </a:p>
          <a:p>
            <a:endParaRPr lang="en-US" dirty="0"/>
          </a:p>
          <a:p>
            <a:endParaRPr lang="en-US" sz="1100" dirty="0"/>
          </a:p>
          <a:p>
            <a:endParaRPr lang="en-US" sz="1100" dirty="0"/>
          </a:p>
        </p:txBody>
      </p:sp>
      <p:pic>
        <p:nvPicPr>
          <p:cNvPr id="13" name="Google Shape;654;p70">
            <a:extLst>
              <a:ext uri="{FF2B5EF4-FFF2-40B4-BE49-F238E27FC236}">
                <a16:creationId xmlns:a16="http://schemas.microsoft.com/office/drawing/2014/main" id="{C845A774-BE28-E595-4D8E-8F7AA9666931}"/>
              </a:ext>
            </a:extLst>
          </p:cNvPr>
          <p:cNvPicPr preferRelativeResize="0"/>
          <p:nvPr/>
        </p:nvPicPr>
        <p:blipFill rotWithShape="1">
          <a:blip r:embed="rId3">
            <a:alphaModFix amt="78000"/>
          </a:blip>
          <a:srcRect l="19967"/>
          <a:stretch/>
        </p:blipFill>
        <p:spPr>
          <a:xfrm rot="3565651">
            <a:off x="5454153" y="1679481"/>
            <a:ext cx="1520313" cy="757365"/>
          </a:xfrm>
          <a:prstGeom prst="rect">
            <a:avLst/>
          </a:prstGeom>
          <a:noFill/>
          <a:ln>
            <a:noFill/>
          </a:ln>
        </p:spPr>
      </p:pic>
      <p:sp>
        <p:nvSpPr>
          <p:cNvPr id="14" name="Google Shape;375;p53">
            <a:extLst>
              <a:ext uri="{FF2B5EF4-FFF2-40B4-BE49-F238E27FC236}">
                <a16:creationId xmlns:a16="http://schemas.microsoft.com/office/drawing/2014/main" id="{F4EB1495-600C-1935-696B-769FF7BB002B}"/>
              </a:ext>
            </a:extLst>
          </p:cNvPr>
          <p:cNvSpPr txBox="1">
            <a:spLocks/>
          </p:cNvSpPr>
          <p:nvPr/>
        </p:nvSpPr>
        <p:spPr>
          <a:xfrm rot="10800000" flipV="1">
            <a:off x="5645294" y="2697727"/>
            <a:ext cx="3055239" cy="102762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1600"/>
              <a:buFont typeface="Anonymous Pro"/>
              <a:buNone/>
              <a:defRPr sz="1600" b="0" i="0" u="none" strike="noStrike" cap="none">
                <a:solidFill>
                  <a:schemeClr val="dk2"/>
                </a:solidFill>
                <a:latin typeface="Roboto Mono Medium"/>
                <a:ea typeface="Roboto Mono Medium"/>
                <a:cs typeface="Roboto Mono Medium"/>
                <a:sym typeface="Roboto Mono Medium"/>
              </a:defRPr>
            </a:lvl1pPr>
            <a:lvl2pPr marR="0" lvl="1" algn="l" rtl="0">
              <a:lnSpc>
                <a:spcPct val="100000"/>
              </a:lnSpc>
              <a:spcBef>
                <a:spcPts val="0"/>
              </a:spcBef>
              <a:spcAft>
                <a:spcPts val="0"/>
              </a:spcAft>
              <a:buClr>
                <a:schemeClr val="accent2"/>
              </a:buClr>
              <a:buSzPts val="2000"/>
              <a:buFont typeface="Arial"/>
              <a:buNone/>
              <a:defRPr sz="2000" b="1" i="0" u="none" strike="noStrike" cap="none">
                <a:solidFill>
                  <a:schemeClr val="accent2"/>
                </a:solidFill>
                <a:latin typeface="Arial"/>
                <a:ea typeface="Arial"/>
                <a:cs typeface="Arial"/>
                <a:sym typeface="Arial"/>
              </a:defRPr>
            </a:lvl2pPr>
            <a:lvl3pPr marR="0" lvl="2" algn="l" rtl="0">
              <a:lnSpc>
                <a:spcPct val="100000"/>
              </a:lnSpc>
              <a:spcBef>
                <a:spcPts val="0"/>
              </a:spcBef>
              <a:spcAft>
                <a:spcPts val="0"/>
              </a:spcAft>
              <a:buClr>
                <a:schemeClr val="accent2"/>
              </a:buClr>
              <a:buSzPts val="2000"/>
              <a:buFont typeface="Arial"/>
              <a:buNone/>
              <a:defRPr sz="2000" b="1" i="0" u="none" strike="noStrike" cap="none">
                <a:solidFill>
                  <a:schemeClr val="accent2"/>
                </a:solidFill>
                <a:latin typeface="Arial"/>
                <a:ea typeface="Arial"/>
                <a:cs typeface="Arial"/>
                <a:sym typeface="Arial"/>
              </a:defRPr>
            </a:lvl3pPr>
            <a:lvl4pPr marR="0" lvl="3" algn="l" rtl="0">
              <a:lnSpc>
                <a:spcPct val="100000"/>
              </a:lnSpc>
              <a:spcBef>
                <a:spcPts val="0"/>
              </a:spcBef>
              <a:spcAft>
                <a:spcPts val="0"/>
              </a:spcAft>
              <a:buClr>
                <a:schemeClr val="accent2"/>
              </a:buClr>
              <a:buSzPts val="2000"/>
              <a:buFont typeface="Arial"/>
              <a:buNone/>
              <a:defRPr sz="2000" b="1" i="0" u="none" strike="noStrike" cap="none">
                <a:solidFill>
                  <a:schemeClr val="accent2"/>
                </a:solidFill>
                <a:latin typeface="Arial"/>
                <a:ea typeface="Arial"/>
                <a:cs typeface="Arial"/>
                <a:sym typeface="Arial"/>
              </a:defRPr>
            </a:lvl4pPr>
            <a:lvl5pPr marR="0" lvl="4" algn="l" rtl="0">
              <a:lnSpc>
                <a:spcPct val="100000"/>
              </a:lnSpc>
              <a:spcBef>
                <a:spcPts val="0"/>
              </a:spcBef>
              <a:spcAft>
                <a:spcPts val="0"/>
              </a:spcAft>
              <a:buClr>
                <a:schemeClr val="accent2"/>
              </a:buClr>
              <a:buSzPts val="2000"/>
              <a:buFont typeface="Arial"/>
              <a:buNone/>
              <a:defRPr sz="2000" b="1" i="0" u="none" strike="noStrike" cap="none">
                <a:solidFill>
                  <a:schemeClr val="accent2"/>
                </a:solidFill>
                <a:latin typeface="Arial"/>
                <a:ea typeface="Arial"/>
                <a:cs typeface="Arial"/>
                <a:sym typeface="Arial"/>
              </a:defRPr>
            </a:lvl5pPr>
            <a:lvl6pPr marR="0" lvl="5" algn="l" rtl="0">
              <a:lnSpc>
                <a:spcPct val="100000"/>
              </a:lnSpc>
              <a:spcBef>
                <a:spcPts val="0"/>
              </a:spcBef>
              <a:spcAft>
                <a:spcPts val="0"/>
              </a:spcAft>
              <a:buClr>
                <a:schemeClr val="accent2"/>
              </a:buClr>
              <a:buSzPts val="2000"/>
              <a:buFont typeface="Arial"/>
              <a:buNone/>
              <a:defRPr sz="2000" b="1" i="0" u="none" strike="noStrike" cap="none">
                <a:solidFill>
                  <a:schemeClr val="accent2"/>
                </a:solidFill>
                <a:latin typeface="Arial"/>
                <a:ea typeface="Arial"/>
                <a:cs typeface="Arial"/>
                <a:sym typeface="Arial"/>
              </a:defRPr>
            </a:lvl6pPr>
            <a:lvl7pPr marR="0" lvl="6" algn="l" rtl="0">
              <a:lnSpc>
                <a:spcPct val="100000"/>
              </a:lnSpc>
              <a:spcBef>
                <a:spcPts val="0"/>
              </a:spcBef>
              <a:spcAft>
                <a:spcPts val="0"/>
              </a:spcAft>
              <a:buClr>
                <a:schemeClr val="accent2"/>
              </a:buClr>
              <a:buSzPts val="2000"/>
              <a:buFont typeface="Arial"/>
              <a:buNone/>
              <a:defRPr sz="2000" b="1" i="0" u="none" strike="noStrike" cap="none">
                <a:solidFill>
                  <a:schemeClr val="accent2"/>
                </a:solidFill>
                <a:latin typeface="Arial"/>
                <a:ea typeface="Arial"/>
                <a:cs typeface="Arial"/>
                <a:sym typeface="Arial"/>
              </a:defRPr>
            </a:lvl7pPr>
            <a:lvl8pPr marR="0" lvl="7" algn="l" rtl="0">
              <a:lnSpc>
                <a:spcPct val="100000"/>
              </a:lnSpc>
              <a:spcBef>
                <a:spcPts val="0"/>
              </a:spcBef>
              <a:spcAft>
                <a:spcPts val="0"/>
              </a:spcAft>
              <a:buClr>
                <a:schemeClr val="accent2"/>
              </a:buClr>
              <a:buSzPts val="2000"/>
              <a:buFont typeface="Arial"/>
              <a:buNone/>
              <a:defRPr sz="2000" b="1" i="0" u="none" strike="noStrike" cap="none">
                <a:solidFill>
                  <a:schemeClr val="accent2"/>
                </a:solidFill>
                <a:latin typeface="Arial"/>
                <a:ea typeface="Arial"/>
                <a:cs typeface="Arial"/>
                <a:sym typeface="Arial"/>
              </a:defRPr>
            </a:lvl8pPr>
            <a:lvl9pPr marR="0" lvl="8" algn="l" rtl="0">
              <a:lnSpc>
                <a:spcPct val="100000"/>
              </a:lnSpc>
              <a:spcBef>
                <a:spcPts val="0"/>
              </a:spcBef>
              <a:spcAft>
                <a:spcPts val="0"/>
              </a:spcAft>
              <a:buClr>
                <a:schemeClr val="accent2"/>
              </a:buClr>
              <a:buSzPts val="2000"/>
              <a:buFont typeface="Arial"/>
              <a:buNone/>
              <a:defRPr sz="2000" b="1" i="0" u="none" strike="noStrike" cap="none">
                <a:solidFill>
                  <a:schemeClr val="accent2"/>
                </a:solidFill>
                <a:latin typeface="Arial"/>
                <a:ea typeface="Arial"/>
                <a:cs typeface="Arial"/>
                <a:sym typeface="Arial"/>
              </a:defRPr>
            </a:lvl9pPr>
          </a:lstStyle>
          <a:p>
            <a:r>
              <a:rPr lang="en-US" dirty="0"/>
              <a:t>Public health recommendations should evolve with emerging evidence, as seen with the example of mask-wearing during the COVID-19 pandemic.</a:t>
            </a:r>
          </a:p>
          <a:p>
            <a:endParaRPr lang="en-US" dirty="0"/>
          </a:p>
        </p:txBody>
      </p:sp>
      <p:pic>
        <p:nvPicPr>
          <p:cNvPr id="15" name="Google Shape;1801;p110">
            <a:extLst>
              <a:ext uri="{FF2B5EF4-FFF2-40B4-BE49-F238E27FC236}">
                <a16:creationId xmlns:a16="http://schemas.microsoft.com/office/drawing/2014/main" id="{A865E3F6-201D-9807-5DCA-5D218738F4A7}"/>
              </a:ext>
            </a:extLst>
          </p:cNvPr>
          <p:cNvPicPr preferRelativeResize="0"/>
          <p:nvPr/>
        </p:nvPicPr>
        <p:blipFill>
          <a:blip r:embed="rId4">
            <a:alphaModFix/>
            <a:duotone>
              <a:prstClr val="black"/>
              <a:schemeClr val="tx2">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1302343" y="130372"/>
            <a:ext cx="4700251" cy="2581905"/>
          </a:xfrm>
          <a:prstGeom prst="rect">
            <a:avLst/>
          </a:prstGeom>
          <a:noFill/>
          <a:ln>
            <a:noFill/>
          </a:ln>
        </p:spPr>
      </p:pic>
      <p:sp>
        <p:nvSpPr>
          <p:cNvPr id="7" name="Google Shape;375;p53">
            <a:extLst>
              <a:ext uri="{FF2B5EF4-FFF2-40B4-BE49-F238E27FC236}">
                <a16:creationId xmlns:a16="http://schemas.microsoft.com/office/drawing/2014/main" id="{EF46A37D-FF46-91DB-78E3-2677716A8867}"/>
              </a:ext>
            </a:extLst>
          </p:cNvPr>
          <p:cNvSpPr txBox="1">
            <a:spLocks/>
          </p:cNvSpPr>
          <p:nvPr/>
        </p:nvSpPr>
        <p:spPr>
          <a:xfrm rot="10800000" flipV="1">
            <a:off x="2472725" y="750724"/>
            <a:ext cx="2669546" cy="102762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1600"/>
              <a:buFont typeface="Anonymous Pro"/>
              <a:buNone/>
              <a:defRPr sz="1600" b="0" i="0" u="none" strike="noStrike" cap="none">
                <a:solidFill>
                  <a:schemeClr val="dk2"/>
                </a:solidFill>
                <a:latin typeface="Roboto Mono Medium"/>
                <a:ea typeface="Roboto Mono Medium"/>
                <a:cs typeface="Roboto Mono Medium"/>
                <a:sym typeface="Roboto Mono Medium"/>
              </a:defRPr>
            </a:lvl1pPr>
            <a:lvl2pPr marR="0" lvl="1" algn="l" rtl="0">
              <a:lnSpc>
                <a:spcPct val="100000"/>
              </a:lnSpc>
              <a:spcBef>
                <a:spcPts val="0"/>
              </a:spcBef>
              <a:spcAft>
                <a:spcPts val="0"/>
              </a:spcAft>
              <a:buClr>
                <a:schemeClr val="accent2"/>
              </a:buClr>
              <a:buSzPts val="2000"/>
              <a:buFont typeface="Arial"/>
              <a:buNone/>
              <a:defRPr sz="2000" b="1" i="0" u="none" strike="noStrike" cap="none">
                <a:solidFill>
                  <a:schemeClr val="accent2"/>
                </a:solidFill>
                <a:latin typeface="Arial"/>
                <a:ea typeface="Arial"/>
                <a:cs typeface="Arial"/>
                <a:sym typeface="Arial"/>
              </a:defRPr>
            </a:lvl2pPr>
            <a:lvl3pPr marR="0" lvl="2" algn="l" rtl="0">
              <a:lnSpc>
                <a:spcPct val="100000"/>
              </a:lnSpc>
              <a:spcBef>
                <a:spcPts val="0"/>
              </a:spcBef>
              <a:spcAft>
                <a:spcPts val="0"/>
              </a:spcAft>
              <a:buClr>
                <a:schemeClr val="accent2"/>
              </a:buClr>
              <a:buSzPts val="2000"/>
              <a:buFont typeface="Arial"/>
              <a:buNone/>
              <a:defRPr sz="2000" b="1" i="0" u="none" strike="noStrike" cap="none">
                <a:solidFill>
                  <a:schemeClr val="accent2"/>
                </a:solidFill>
                <a:latin typeface="Arial"/>
                <a:ea typeface="Arial"/>
                <a:cs typeface="Arial"/>
                <a:sym typeface="Arial"/>
              </a:defRPr>
            </a:lvl3pPr>
            <a:lvl4pPr marR="0" lvl="3" algn="l" rtl="0">
              <a:lnSpc>
                <a:spcPct val="100000"/>
              </a:lnSpc>
              <a:spcBef>
                <a:spcPts val="0"/>
              </a:spcBef>
              <a:spcAft>
                <a:spcPts val="0"/>
              </a:spcAft>
              <a:buClr>
                <a:schemeClr val="accent2"/>
              </a:buClr>
              <a:buSzPts val="2000"/>
              <a:buFont typeface="Arial"/>
              <a:buNone/>
              <a:defRPr sz="2000" b="1" i="0" u="none" strike="noStrike" cap="none">
                <a:solidFill>
                  <a:schemeClr val="accent2"/>
                </a:solidFill>
                <a:latin typeface="Arial"/>
                <a:ea typeface="Arial"/>
                <a:cs typeface="Arial"/>
                <a:sym typeface="Arial"/>
              </a:defRPr>
            </a:lvl4pPr>
            <a:lvl5pPr marR="0" lvl="4" algn="l" rtl="0">
              <a:lnSpc>
                <a:spcPct val="100000"/>
              </a:lnSpc>
              <a:spcBef>
                <a:spcPts val="0"/>
              </a:spcBef>
              <a:spcAft>
                <a:spcPts val="0"/>
              </a:spcAft>
              <a:buClr>
                <a:schemeClr val="accent2"/>
              </a:buClr>
              <a:buSzPts val="2000"/>
              <a:buFont typeface="Arial"/>
              <a:buNone/>
              <a:defRPr sz="2000" b="1" i="0" u="none" strike="noStrike" cap="none">
                <a:solidFill>
                  <a:schemeClr val="accent2"/>
                </a:solidFill>
                <a:latin typeface="Arial"/>
                <a:ea typeface="Arial"/>
                <a:cs typeface="Arial"/>
                <a:sym typeface="Arial"/>
              </a:defRPr>
            </a:lvl5pPr>
            <a:lvl6pPr marR="0" lvl="5" algn="l" rtl="0">
              <a:lnSpc>
                <a:spcPct val="100000"/>
              </a:lnSpc>
              <a:spcBef>
                <a:spcPts val="0"/>
              </a:spcBef>
              <a:spcAft>
                <a:spcPts val="0"/>
              </a:spcAft>
              <a:buClr>
                <a:schemeClr val="accent2"/>
              </a:buClr>
              <a:buSzPts val="2000"/>
              <a:buFont typeface="Arial"/>
              <a:buNone/>
              <a:defRPr sz="2000" b="1" i="0" u="none" strike="noStrike" cap="none">
                <a:solidFill>
                  <a:schemeClr val="accent2"/>
                </a:solidFill>
                <a:latin typeface="Arial"/>
                <a:ea typeface="Arial"/>
                <a:cs typeface="Arial"/>
                <a:sym typeface="Arial"/>
              </a:defRPr>
            </a:lvl6pPr>
            <a:lvl7pPr marR="0" lvl="6" algn="l" rtl="0">
              <a:lnSpc>
                <a:spcPct val="100000"/>
              </a:lnSpc>
              <a:spcBef>
                <a:spcPts val="0"/>
              </a:spcBef>
              <a:spcAft>
                <a:spcPts val="0"/>
              </a:spcAft>
              <a:buClr>
                <a:schemeClr val="accent2"/>
              </a:buClr>
              <a:buSzPts val="2000"/>
              <a:buFont typeface="Arial"/>
              <a:buNone/>
              <a:defRPr sz="2000" b="1" i="0" u="none" strike="noStrike" cap="none">
                <a:solidFill>
                  <a:schemeClr val="accent2"/>
                </a:solidFill>
                <a:latin typeface="Arial"/>
                <a:ea typeface="Arial"/>
                <a:cs typeface="Arial"/>
                <a:sym typeface="Arial"/>
              </a:defRPr>
            </a:lvl7pPr>
            <a:lvl8pPr marR="0" lvl="7" algn="l" rtl="0">
              <a:lnSpc>
                <a:spcPct val="100000"/>
              </a:lnSpc>
              <a:spcBef>
                <a:spcPts val="0"/>
              </a:spcBef>
              <a:spcAft>
                <a:spcPts val="0"/>
              </a:spcAft>
              <a:buClr>
                <a:schemeClr val="accent2"/>
              </a:buClr>
              <a:buSzPts val="2000"/>
              <a:buFont typeface="Arial"/>
              <a:buNone/>
              <a:defRPr sz="2000" b="1" i="0" u="none" strike="noStrike" cap="none">
                <a:solidFill>
                  <a:schemeClr val="accent2"/>
                </a:solidFill>
                <a:latin typeface="Arial"/>
                <a:ea typeface="Arial"/>
                <a:cs typeface="Arial"/>
                <a:sym typeface="Arial"/>
              </a:defRPr>
            </a:lvl8pPr>
            <a:lvl9pPr marR="0" lvl="8" algn="l" rtl="0">
              <a:lnSpc>
                <a:spcPct val="100000"/>
              </a:lnSpc>
              <a:spcBef>
                <a:spcPts val="0"/>
              </a:spcBef>
              <a:spcAft>
                <a:spcPts val="0"/>
              </a:spcAft>
              <a:buClr>
                <a:schemeClr val="accent2"/>
              </a:buClr>
              <a:buSzPts val="2000"/>
              <a:buFont typeface="Arial"/>
              <a:buNone/>
              <a:defRPr sz="2000" b="1" i="0" u="none" strike="noStrike" cap="none">
                <a:solidFill>
                  <a:schemeClr val="accent2"/>
                </a:solidFill>
                <a:latin typeface="Arial"/>
                <a:ea typeface="Arial"/>
                <a:cs typeface="Arial"/>
                <a:sym typeface="Arial"/>
              </a:defRPr>
            </a:lvl9pPr>
          </a:lstStyle>
          <a:p>
            <a:r>
              <a:rPr lang="en-US" dirty="0"/>
              <a:t>Advising on public health decisions in the face of evolving and imperfect data is challenging.</a:t>
            </a:r>
          </a:p>
          <a:p>
            <a:endParaRPr lang="en-US" sz="1100" dirty="0"/>
          </a:p>
          <a:p>
            <a:endParaRPr lang="en-US" sz="1100" dirty="0"/>
          </a:p>
        </p:txBody>
      </p:sp>
    </p:spTree>
    <p:extLst>
      <p:ext uri="{BB962C8B-B14F-4D97-AF65-F5344CB8AC3E}">
        <p14:creationId xmlns:p14="http://schemas.microsoft.com/office/powerpoint/2010/main" val="3943646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53"/>
          <p:cNvSpPr txBox="1">
            <a:spLocks noGrp="1"/>
          </p:cNvSpPr>
          <p:nvPr>
            <p:ph type="title"/>
          </p:nvPr>
        </p:nvSpPr>
        <p:spPr>
          <a:xfrm>
            <a:off x="1343479" y="369351"/>
            <a:ext cx="6910541" cy="48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br>
              <a:rPr lang="en-US" sz="1100" dirty="0"/>
            </a:br>
            <a:br>
              <a:rPr lang="en-US" sz="1100" dirty="0"/>
            </a:br>
            <a:r>
              <a:rPr lang="en-US" sz="1100" dirty="0"/>
              <a:t>How’s my flattening: A centralized data analytics and visualization hub monitoring Ontario’s response to COVID-19 Link: </a:t>
            </a:r>
            <a:r>
              <a:rPr lang="en-US" sz="1100" dirty="0" err="1"/>
              <a:t>howsmyflattening.ca</a:t>
            </a:r>
            <a:br>
              <a:rPr lang="en-US" sz="1100" dirty="0"/>
            </a:br>
            <a:br>
              <a:rPr lang="en-US" sz="1100" dirty="0"/>
            </a:br>
            <a:r>
              <a:rPr lang="en-US" sz="1100" dirty="0" err="1"/>
              <a:t>Frérot</a:t>
            </a:r>
            <a:r>
              <a:rPr lang="en-US" sz="1100" dirty="0"/>
              <a:t> M, Lefebvre A, </a:t>
            </a:r>
            <a:r>
              <a:rPr lang="en-US" sz="1100" dirty="0" err="1"/>
              <a:t>Aho</a:t>
            </a:r>
            <a:r>
              <a:rPr lang="en-US" sz="1100" dirty="0"/>
              <a:t> S, Callier P, </a:t>
            </a:r>
            <a:r>
              <a:rPr lang="en-US" sz="1100" dirty="0" err="1"/>
              <a:t>Astruc</a:t>
            </a:r>
            <a:r>
              <a:rPr lang="en-US" sz="1100" dirty="0"/>
              <a:t> K, </a:t>
            </a:r>
            <a:r>
              <a:rPr lang="en-US" sz="1100" dirty="0" err="1"/>
              <a:t>Aho</a:t>
            </a:r>
            <a:r>
              <a:rPr lang="en-US" sz="1100" dirty="0"/>
              <a:t> </a:t>
            </a:r>
            <a:r>
              <a:rPr lang="en-US" sz="1100" dirty="0" err="1"/>
              <a:t>Glélé</a:t>
            </a:r>
            <a:r>
              <a:rPr lang="en-US" sz="1100" dirty="0"/>
              <a:t> LS. What is epidemiology? Changing definitions of epidemiology 1978-2017. </a:t>
            </a:r>
            <a:r>
              <a:rPr lang="en-US" sz="1100" dirty="0" err="1"/>
              <a:t>PLoS</a:t>
            </a:r>
            <a:r>
              <a:rPr lang="en-US" sz="1100" dirty="0"/>
              <a:t> One. 2018;13(12):e0208442. doi:10.1371/journal.pone.0208442</a:t>
            </a:r>
            <a:br>
              <a:rPr lang="en-US" sz="1100" dirty="0"/>
            </a:br>
            <a:br>
              <a:rPr lang="en-US" sz="1100" dirty="0"/>
            </a:br>
            <a:r>
              <a:rPr lang="en-US" sz="1100" dirty="0" err="1"/>
              <a:t>Terris</a:t>
            </a:r>
            <a:r>
              <a:rPr lang="en-US" sz="1100" dirty="0"/>
              <a:t>, M. Approaches to an Epidemiology of Health. Am J Public Health. 1975; 65(10) https://</a:t>
            </a:r>
            <a:r>
              <a:rPr lang="en-US" sz="1100" dirty="0" err="1"/>
              <a:t>ajph.aphapublications.org</a:t>
            </a:r>
            <a:r>
              <a:rPr lang="en-US" sz="1100" dirty="0"/>
              <a:t>/</a:t>
            </a:r>
            <a:r>
              <a:rPr lang="en-US" sz="1100" dirty="0" err="1"/>
              <a:t>doi</a:t>
            </a:r>
            <a:r>
              <a:rPr lang="en-US" sz="1100" dirty="0"/>
              <a:t>/pdf/10.2105/AJPH.65.10.1037#:~:text=Introduction,.%221I%20This%20definition%20repre%2D</a:t>
            </a:r>
            <a:br>
              <a:rPr lang="en-US" sz="1100" dirty="0"/>
            </a:br>
            <a:br>
              <a:rPr lang="en-US" sz="1100" dirty="0"/>
            </a:br>
            <a:r>
              <a:rPr lang="en-US" sz="1100" dirty="0"/>
              <a:t>Rosella LC, Wilson K, Crowcroft NS, Chu A, Upshur R, Willison D, </a:t>
            </a:r>
            <a:r>
              <a:rPr lang="en-US" sz="1100" dirty="0" err="1"/>
              <a:t>Deeks</a:t>
            </a:r>
            <a:r>
              <a:rPr lang="en-US" sz="1100" dirty="0"/>
              <a:t> SL, Schwartz B, Tustin J, Sider D, Goel V. Pandemic H1N1 in Canada and the use of evidence in developing public health policies–a policy analysis. Soc Sci Med. 2013 Apr;83:1-9. </a:t>
            </a:r>
            <a:r>
              <a:rPr lang="en-US" sz="1100" dirty="0" err="1"/>
              <a:t>doi</a:t>
            </a:r>
            <a:r>
              <a:rPr lang="en-US" sz="1100" dirty="0"/>
              <a:t>: 10.1016/j.socscimed.2013.02.009.</a:t>
            </a:r>
            <a:br>
              <a:rPr lang="en-US" sz="1100" dirty="0"/>
            </a:br>
            <a:br>
              <a:rPr lang="en-US" sz="1100" dirty="0"/>
            </a:br>
            <a:r>
              <a:rPr lang="en-US" sz="1100" dirty="0"/>
              <a:t>Tracy M, </a:t>
            </a:r>
            <a:r>
              <a:rPr lang="en-US" sz="1100" dirty="0" err="1"/>
              <a:t>Cerdá</a:t>
            </a:r>
            <a:r>
              <a:rPr lang="en-US" sz="1100" dirty="0"/>
              <a:t> M, Keyes KM. Agent-Based Modeling in Public Health: Current Applications and Future Directions. </a:t>
            </a:r>
            <a:r>
              <a:rPr lang="en-US" sz="1100" dirty="0" err="1"/>
              <a:t>Annu</a:t>
            </a:r>
            <a:r>
              <a:rPr lang="en-US" sz="1100" dirty="0"/>
              <a:t> Rev Public Health. 2018 Apr 1;39:77-94. </a:t>
            </a:r>
            <a:r>
              <a:rPr lang="en-US" sz="1100" dirty="0" err="1"/>
              <a:t>doi</a:t>
            </a:r>
            <a:r>
              <a:rPr lang="en-US" sz="1100" dirty="0"/>
              <a:t>: 10.1146/annurev-publhealth-040617-014317.</a:t>
            </a:r>
            <a:br>
              <a:rPr lang="en-US" sz="1100" dirty="0"/>
            </a:br>
            <a:r>
              <a:rPr lang="en-US" sz="1100" dirty="0"/>
              <a:t>https://</a:t>
            </a:r>
            <a:r>
              <a:rPr lang="en-US" sz="1100" dirty="0" err="1"/>
              <a:t>www.publichealth.columbia.edu</a:t>
            </a:r>
            <a:r>
              <a:rPr lang="en-US" sz="1100" dirty="0"/>
              <a:t>/research/population-health-methods/agent-based-modeling</a:t>
            </a:r>
            <a:br>
              <a:rPr lang="en-US" sz="1100" dirty="0"/>
            </a:br>
            <a:br>
              <a:rPr lang="en-US" sz="1100" dirty="0"/>
            </a:br>
            <a:br>
              <a:rPr lang="en-US" sz="1100" dirty="0"/>
            </a:br>
            <a:r>
              <a:rPr lang="en-US" sz="1100" dirty="0"/>
              <a:t> </a:t>
            </a:r>
            <a:br>
              <a:rPr lang="en-US" sz="1100" dirty="0"/>
            </a:br>
            <a:endParaRPr lang="en-US" sz="1100" dirty="0"/>
          </a:p>
        </p:txBody>
      </p:sp>
      <p:sp>
        <p:nvSpPr>
          <p:cNvPr id="376" name="Google Shape;376;p53"/>
          <p:cNvSpPr txBox="1">
            <a:spLocks noGrp="1"/>
          </p:cNvSpPr>
          <p:nvPr>
            <p:ph type="subTitle" idx="1"/>
          </p:nvPr>
        </p:nvSpPr>
        <p:spPr>
          <a:xfrm>
            <a:off x="1343479" y="266120"/>
            <a:ext cx="6363720" cy="48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References discussed in this episode:</a:t>
            </a:r>
            <a:endParaRPr dirty="0"/>
          </a:p>
        </p:txBody>
      </p:sp>
    </p:spTree>
    <p:extLst>
      <p:ext uri="{BB962C8B-B14F-4D97-AF65-F5344CB8AC3E}">
        <p14:creationId xmlns:p14="http://schemas.microsoft.com/office/powerpoint/2010/main" val="4111112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76"/>
                                        </p:tgtEl>
                                        <p:attrNameLst>
                                          <p:attrName>style.visibility</p:attrName>
                                        </p:attrNameLst>
                                      </p:cBhvr>
                                      <p:to>
                                        <p:strVal val="visible"/>
                                      </p:to>
                                    </p:set>
                                    <p:anim calcmode="lin" valueType="num">
                                      <p:cBhvr additive="base">
                                        <p:cTn id="7" dur="1000"/>
                                        <p:tgtEl>
                                          <p:spTgt spid="3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Google Shape;655;p67"/>
          <p:cNvSpPr txBox="1">
            <a:spLocks noGrp="1"/>
          </p:cNvSpPr>
          <p:nvPr>
            <p:ph type="title"/>
          </p:nvPr>
        </p:nvSpPr>
        <p:spPr>
          <a:xfrm>
            <a:off x="2838275" y="1309134"/>
            <a:ext cx="4001700" cy="1137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dirty="0"/>
              <a:t>Acknowledgements</a:t>
            </a:r>
            <a:endParaRPr sz="3600" dirty="0"/>
          </a:p>
        </p:txBody>
      </p:sp>
      <p:sp>
        <p:nvSpPr>
          <p:cNvPr id="656" name="Google Shape;656;p67"/>
          <p:cNvSpPr txBox="1">
            <a:spLocks noGrp="1"/>
          </p:cNvSpPr>
          <p:nvPr>
            <p:ph type="body" idx="1"/>
          </p:nvPr>
        </p:nvSpPr>
        <p:spPr>
          <a:xfrm>
            <a:off x="2864232" y="2571750"/>
            <a:ext cx="4275870" cy="1574630"/>
          </a:xfrm>
          <a:prstGeom prst="rect">
            <a:avLst/>
          </a:prstGeom>
        </p:spPr>
        <p:txBody>
          <a:bodyPr spcFirstLastPara="1" wrap="square" lIns="91425" tIns="91425" rIns="91425" bIns="91425" anchor="t" anchorCtr="0">
            <a:noAutofit/>
          </a:bodyPr>
          <a:lstStyle/>
          <a:p>
            <a:pPr marL="0" lvl="0" indent="0" algn="l">
              <a:buNone/>
            </a:pPr>
            <a:r>
              <a:rPr lang="en" sz="1400" b="1" dirty="0"/>
              <a:t>Co-hosts: </a:t>
            </a:r>
            <a:r>
              <a:rPr lang="en" sz="1400" dirty="0"/>
              <a:t>Hailey Banack, Matt Fox</a:t>
            </a:r>
          </a:p>
          <a:p>
            <a:pPr marL="0" lvl="0" indent="0" algn="l" rtl="0">
              <a:spcBef>
                <a:spcPts val="0"/>
              </a:spcBef>
              <a:buNone/>
            </a:pPr>
            <a:endParaRPr lang="en" sz="1400" dirty="0"/>
          </a:p>
          <a:p>
            <a:pPr marL="0" indent="0" algn="l">
              <a:buNone/>
            </a:pPr>
            <a:r>
              <a:rPr lang="en" sz="1400" b="1" dirty="0"/>
              <a:t>Special guest: </a:t>
            </a:r>
            <a:r>
              <a:rPr lang="en" sz="1400"/>
              <a:t>Laura Rosella</a:t>
            </a:r>
            <a:endParaRPr lang="en" sz="1400" dirty="0"/>
          </a:p>
          <a:p>
            <a:pPr marL="0" lvl="0" indent="0" algn="l" rtl="0">
              <a:spcBef>
                <a:spcPts val="0"/>
              </a:spcBef>
              <a:buNone/>
            </a:pPr>
            <a:endParaRPr lang="en" sz="1400" dirty="0"/>
          </a:p>
          <a:p>
            <a:pPr marL="0" lvl="0" indent="0" algn="l" rtl="0">
              <a:spcBef>
                <a:spcPts val="0"/>
              </a:spcBef>
              <a:buNone/>
            </a:pPr>
            <a:r>
              <a:rPr lang="en" sz="1400" dirty="0" err="1"/>
              <a:t>Mahrukh</a:t>
            </a:r>
            <a:r>
              <a:rPr lang="en" sz="1400" dirty="0"/>
              <a:t> Abid (</a:t>
            </a:r>
            <a:r>
              <a:rPr lang="en" sz="1400" dirty="0" err="1"/>
              <a:t>UofT</a:t>
            </a:r>
            <a:r>
              <a:rPr lang="en" sz="1400" dirty="0"/>
              <a:t>)</a:t>
            </a:r>
          </a:p>
          <a:p>
            <a:pPr marL="0" lvl="0" indent="0" algn="l" rtl="0">
              <a:spcBef>
                <a:spcPts val="0"/>
              </a:spcBef>
              <a:buNone/>
            </a:pPr>
            <a:r>
              <a:rPr lang="en" sz="1400" dirty="0"/>
              <a:t>Sue Bevan (SER)</a:t>
            </a:r>
          </a:p>
        </p:txBody>
      </p:sp>
      <p:pic>
        <p:nvPicPr>
          <p:cNvPr id="658" name="Google Shape;658;p67"/>
          <p:cNvPicPr preferRelativeResize="0"/>
          <p:nvPr/>
        </p:nvPicPr>
        <p:blipFill>
          <a:blip r:embed="rId3">
            <a:alphaModFix/>
          </a:blip>
          <a:stretch>
            <a:fillRect/>
          </a:stretch>
        </p:blipFill>
        <p:spPr>
          <a:xfrm>
            <a:off x="3431574" y="2171336"/>
            <a:ext cx="2610150" cy="325925"/>
          </a:xfrm>
          <a:prstGeom prst="rect">
            <a:avLst/>
          </a:prstGeom>
          <a:noFill/>
          <a:ln>
            <a:noFill/>
          </a:ln>
        </p:spPr>
      </p:pic>
      <p:pic>
        <p:nvPicPr>
          <p:cNvPr id="2" name="Google Shape;654;p70">
            <a:extLst>
              <a:ext uri="{FF2B5EF4-FFF2-40B4-BE49-F238E27FC236}">
                <a16:creationId xmlns:a16="http://schemas.microsoft.com/office/drawing/2014/main" id="{536029A9-A6D9-4677-4D5B-065146D9DF75}"/>
              </a:ext>
            </a:extLst>
          </p:cNvPr>
          <p:cNvPicPr preferRelativeResize="0"/>
          <p:nvPr/>
        </p:nvPicPr>
        <p:blipFill rotWithShape="1">
          <a:blip r:embed="rId4">
            <a:alphaModFix amt="78000"/>
          </a:blip>
          <a:srcRect l="19967"/>
          <a:stretch/>
        </p:blipFill>
        <p:spPr>
          <a:xfrm rot="3044709">
            <a:off x="2371808" y="689349"/>
            <a:ext cx="1470368" cy="75822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655"/>
                                        </p:tgtEl>
                                        <p:attrNameLst>
                                          <p:attrName>style.visibility</p:attrName>
                                        </p:attrNameLst>
                                      </p:cBhvr>
                                      <p:to>
                                        <p:strVal val="visible"/>
                                      </p:to>
                                    </p:set>
                                    <p:anim calcmode="lin" valueType="num">
                                      <p:cBhvr additive="base">
                                        <p:cTn id="7" dur="1000"/>
                                        <p:tgtEl>
                                          <p:spTgt spid="655"/>
                                        </p:tgtEl>
                                        <p:attrNameLst>
                                          <p:attrName>ppt_y</p:attrName>
                                        </p:attrNameLst>
                                      </p:cBhvr>
                                      <p:tavLst>
                                        <p:tav tm="0">
                                          <p:val>
                                            <p:strVal val="#ppt_y-1"/>
                                          </p:val>
                                        </p:tav>
                                        <p:tav tm="100000">
                                          <p:val>
                                            <p:strVal val="#ppt_y"/>
                                          </p:val>
                                        </p:tav>
                                      </p:tavLst>
                                    </p:anim>
                                  </p:childTnLst>
                                </p:cTn>
                              </p:par>
                              <p:par>
                                <p:cTn id="8" presetID="2" presetClass="entr" presetSubtype="1" fill="hold" nodeType="withEffect">
                                  <p:stCondLst>
                                    <p:cond delay="0"/>
                                  </p:stCondLst>
                                  <p:childTnLst>
                                    <p:set>
                                      <p:cBhvr>
                                        <p:cTn id="9" dur="1" fill="hold">
                                          <p:stCondLst>
                                            <p:cond delay="0"/>
                                          </p:stCondLst>
                                        </p:cTn>
                                        <p:tgtEl>
                                          <p:spTgt spid="658"/>
                                        </p:tgtEl>
                                        <p:attrNameLst>
                                          <p:attrName>style.visibility</p:attrName>
                                        </p:attrNameLst>
                                      </p:cBhvr>
                                      <p:to>
                                        <p:strVal val="visible"/>
                                      </p:to>
                                    </p:set>
                                    <p:anim calcmode="lin" valueType="num">
                                      <p:cBhvr additive="base">
                                        <p:cTn id="10" dur="1000"/>
                                        <p:tgtEl>
                                          <p:spTgt spid="658"/>
                                        </p:tgtEl>
                                        <p:attrNameLst>
                                          <p:attrName>ppt_y</p:attrName>
                                        </p:attrNameLst>
                                      </p:cBhvr>
                                      <p:tavLst>
                                        <p:tav tm="0">
                                          <p:val>
                                            <p:strVal val="#ppt_y-1"/>
                                          </p:val>
                                        </p:tav>
                                        <p:tav tm="100000">
                                          <p:val>
                                            <p:strVal val="#ppt_y"/>
                                          </p:val>
                                        </p:tav>
                                      </p:tavLst>
                                    </p:anim>
                                  </p:childTnLst>
                                </p:cTn>
                              </p:par>
                              <p:par>
                                <p:cTn id="11" presetID="2" presetClass="entr" presetSubtype="1" fill="hold" nodeType="withEffect">
                                  <p:stCondLst>
                                    <p:cond delay="0"/>
                                  </p:stCondLst>
                                  <p:childTnLst>
                                    <p:set>
                                      <p:cBhvr>
                                        <p:cTn id="12" dur="1" fill="hold">
                                          <p:stCondLst>
                                            <p:cond delay="0"/>
                                          </p:stCondLst>
                                        </p:cTn>
                                        <p:tgtEl>
                                          <p:spTgt spid="656"/>
                                        </p:tgtEl>
                                        <p:attrNameLst>
                                          <p:attrName>style.visibility</p:attrName>
                                        </p:attrNameLst>
                                      </p:cBhvr>
                                      <p:to>
                                        <p:strVal val="visible"/>
                                      </p:to>
                                    </p:set>
                                    <p:anim calcmode="lin" valueType="num">
                                      <p:cBhvr additive="base">
                                        <p:cTn id="13" dur="1000"/>
                                        <p:tgtEl>
                                          <p:spTgt spid="6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otebook Lesson by Slidesgo">
  <a:themeElements>
    <a:clrScheme name="Simple Light">
      <a:dk1>
        <a:srgbClr val="595959"/>
      </a:dk1>
      <a:lt1>
        <a:srgbClr val="F13286"/>
      </a:lt1>
      <a:dk2>
        <a:srgbClr val="595959"/>
      </a:dk2>
      <a:lt2>
        <a:srgbClr val="8CB2D6"/>
      </a:lt2>
      <a:accent1>
        <a:srgbClr val="F13286"/>
      </a:accent1>
      <a:accent2>
        <a:srgbClr val="C76D03"/>
      </a:accent2>
      <a:accent3>
        <a:srgbClr val="F13286"/>
      </a:accent3>
      <a:accent4>
        <a:srgbClr val="F58435"/>
      </a:accent4>
      <a:accent5>
        <a:srgbClr val="64889E"/>
      </a:accent5>
      <a:accent6>
        <a:srgbClr val="595959"/>
      </a:accent6>
      <a:hlink>
        <a:srgbClr val="5959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78aac226-2f03-4b4d-9037-b46d56c55210}" enabled="0" method="" siteId="{78aac226-2f03-4b4d-9037-b46d56c55210}" removed="1"/>
</clbl:labelList>
</file>

<file path=docProps/app.xml><?xml version="1.0" encoding="utf-8"?>
<Properties xmlns="http://schemas.openxmlformats.org/officeDocument/2006/extended-properties" xmlns:vt="http://schemas.openxmlformats.org/officeDocument/2006/docPropsVTypes">
  <TotalTime>1930</TotalTime>
  <Words>688</Words>
  <Application>Microsoft Macintosh PowerPoint</Application>
  <PresentationFormat>On-screen Show (16:9)</PresentationFormat>
  <Paragraphs>42</Paragraphs>
  <Slides>9</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Concert One</vt:lpstr>
      <vt:lpstr>Coming Soon</vt:lpstr>
      <vt:lpstr>Roboto Mono</vt:lpstr>
      <vt:lpstr>Arial</vt:lpstr>
      <vt:lpstr>Roboto Mono Medium</vt:lpstr>
      <vt:lpstr>Anonymous Pro</vt:lpstr>
      <vt:lpstr>Notebook Lesson by Slidesgo</vt:lpstr>
      <vt:lpstr>SERious  Summaries</vt:lpstr>
      <vt:lpstr>The Discipline Olympics: Epidemiology  vs. Public Health with Dr. Laura Rosella </vt:lpstr>
      <vt:lpstr>S1 E8</vt:lpstr>
      <vt:lpstr>PowerPoint Presentation</vt:lpstr>
      <vt:lpstr>Public health in the era of the COVID-19 pandemic</vt:lpstr>
      <vt:lpstr>Observational epidemiology should prioritize important questions that can have a real impact.  Descriptive epidemiology is crucial and often underemphasized in training  Epidemiologists should engage in knowledge translation to ensure their research is useful and accessible to policymakers and the public</vt:lpstr>
      <vt:lpstr>PowerPoint Presentation</vt:lpstr>
      <vt:lpstr>  How’s my flattening: A centralized data analytics and visualization hub monitoring Ontario’s response to COVID-19 Link: howsmyflattening.ca  Frérot M, Lefebvre A, Aho S, Callier P, Astruc K, Aho Glélé LS. What is epidemiology? Changing definitions of epidemiology 1978-2017. PLoS One. 2018;13(12):e0208442. doi:10.1371/journal.pone.0208442  Terris, M. Approaches to an Epidemiology of Health. Am J Public Health. 1975; 65(10) https://ajph.aphapublications.org/doi/pdf/10.2105/AJPH.65.10.1037#:~:text=Introduction,.%221I%20This%20definition%20repre%2D  Rosella LC, Wilson K, Crowcroft NS, Chu A, Upshur R, Willison D, Deeks SL, Schwartz B, Tustin J, Sider D, Goel V. Pandemic H1N1 in Canada and the use of evidence in developing public health policies–a policy analysis. Soc Sci Med. 2013 Apr;83:1-9. doi: 10.1016/j.socscimed.2013.02.009.  Tracy M, Cerdá M, Keyes KM. Agent-Based Modeling in Public Health: Current Applications and Future Directions. Annu Rev Public Health. 2018 Apr 1;39:77-94. doi: 10.1146/annurev-publhealth-040617-014317. https://www.publichealth.columbia.edu/research/population-health-methods/agent-based-modeling     </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SERious  Summaries</dc:title>
  <cp:lastModifiedBy>Hailey Banack</cp:lastModifiedBy>
  <cp:revision>2</cp:revision>
  <dcterms:modified xsi:type="dcterms:W3CDTF">2024-12-12T20:48:32Z</dcterms:modified>
</cp:coreProperties>
</file>