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2" r:id="rId1"/>
  </p:sldMasterIdLst>
  <p:notesMasterIdLst>
    <p:notesMasterId r:id="rId12"/>
  </p:notesMasterIdLst>
  <p:sldIdLst>
    <p:sldId id="256" r:id="rId2"/>
    <p:sldId id="261" r:id="rId3"/>
    <p:sldId id="259" r:id="rId4"/>
    <p:sldId id="320" r:id="rId5"/>
    <p:sldId id="325" r:id="rId6"/>
    <p:sldId id="323" r:id="rId7"/>
    <p:sldId id="326" r:id="rId8"/>
    <p:sldId id="327" r:id="rId9"/>
    <p:sldId id="322" r:id="rId10"/>
    <p:sldId id="276" r:id="rId11"/>
  </p:sldIdLst>
  <p:sldSz cx="9144000" cy="5143500" type="screen16x9"/>
  <p:notesSz cx="6858000" cy="9144000"/>
  <p:embeddedFontLst>
    <p:embeddedFont>
      <p:font typeface="Anonymous Pro" panose="02060609030202000504" pitchFamily="49" charset="0"/>
      <p:regular r:id="rId13"/>
      <p:bold r:id="rId14"/>
      <p:italic r:id="rId15"/>
      <p:boldItalic r:id="rId16"/>
    </p:embeddedFont>
    <p:embeddedFont>
      <p:font typeface="Coming Soon" panose="02000000000000000000" pitchFamily="2" charset="0"/>
      <p:regular r:id="rId17"/>
    </p:embeddedFont>
    <p:embeddedFont>
      <p:font typeface="Concert One" pitchFamily="2" charset="77"/>
      <p:regular r:id="rId18"/>
    </p:embeddedFont>
    <p:embeddedFont>
      <p:font typeface="Roboto Mono" pitchFamily="49" charset="0"/>
      <p:regular r:id="rId19"/>
      <p:bold r:id="rId20"/>
      <p:italic r:id="rId21"/>
      <p:boldItalic r:id="rId22"/>
    </p:embeddedFont>
    <p:embeddedFont>
      <p:font typeface="Roboto Mono Medium" panose="020F0502020204030204" pitchFamily="34" charset="0"/>
      <p:regular r:id="rId23"/>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77CC9C-7924-D24C-B0D4-3D188A14E64D}" v="1" dt="2024-12-12T20:58:21.587"/>
  </p1510:revLst>
</p1510:revInfo>
</file>

<file path=ppt/tableStyles.xml><?xml version="1.0" encoding="utf-8"?>
<a:tblStyleLst xmlns:a="http://schemas.openxmlformats.org/drawingml/2006/main" def="{3816D550-F08F-4480-9878-08D45FC6B3E0}">
  <a:tblStyle styleId="{3816D550-F08F-4480-9878-08D45FC6B3E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4730"/>
  </p:normalViewPr>
  <p:slideViewPr>
    <p:cSldViewPr snapToGrid="0">
      <p:cViewPr varScale="1">
        <p:scale>
          <a:sx n="81" d="100"/>
          <a:sy n="81" d="100"/>
        </p:scale>
        <p:origin x="184" y="1472"/>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font" Target="fonts/font14.fntdata"/><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font" Target="fonts/font13.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2.fntdata"/><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7.fntdata"/><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iley Banack" userId="df58c6bd-3e89-4835-b83d-a52c76bdafc9" providerId="ADAL" clId="{C577CC9C-7924-D24C-B0D4-3D188A14E64D}"/>
    <pc:docChg chg="undo custSel modSld">
      <pc:chgData name="Hailey Banack" userId="df58c6bd-3e89-4835-b83d-a52c76bdafc9" providerId="ADAL" clId="{C577CC9C-7924-D24C-B0D4-3D188A14E64D}" dt="2024-12-12T20:58:21.587" v="2"/>
      <pc:docMkLst>
        <pc:docMk/>
      </pc:docMkLst>
      <pc:sldChg chg="addSp delSp modSp mod">
        <pc:chgData name="Hailey Banack" userId="df58c6bd-3e89-4835-b83d-a52c76bdafc9" providerId="ADAL" clId="{C577CC9C-7924-D24C-B0D4-3D188A14E64D}" dt="2024-12-12T20:58:21.587" v="2"/>
        <pc:sldMkLst>
          <pc:docMk/>
          <pc:sldMk cId="0" sldId="256"/>
        </pc:sldMkLst>
        <pc:spChg chg="add del">
          <ac:chgData name="Hailey Banack" userId="df58c6bd-3e89-4835-b83d-a52c76bdafc9" providerId="ADAL" clId="{C577CC9C-7924-D24C-B0D4-3D188A14E64D}" dt="2024-12-12T20:58:12.708" v="1" actId="22"/>
          <ac:spMkLst>
            <pc:docMk/>
            <pc:sldMk cId="0" sldId="256"/>
            <ac:spMk id="7" creationId="{97E8649B-E0C5-9380-5575-EDE89369717C}"/>
          </ac:spMkLst>
        </pc:spChg>
        <pc:spChg chg="add mod">
          <ac:chgData name="Hailey Banack" userId="df58c6bd-3e89-4835-b83d-a52c76bdafc9" providerId="ADAL" clId="{C577CC9C-7924-D24C-B0D4-3D188A14E64D}" dt="2024-12-12T20:58:21.587" v="2"/>
          <ac:spMkLst>
            <pc:docMk/>
            <pc:sldMk cId="0" sldId="256"/>
            <ac:spMk id="8" creationId="{9E32DE80-9737-3D28-D7B6-05C8B9CC2915}"/>
          </ac:spMkLst>
        </pc:spChg>
      </pc:sldChg>
    </pc:docChg>
  </pc:docChgLst>
  <pc:docChgLst>
    <pc:chgData name="Hailey Banack" userId="df58c6bd-3e89-4835-b83d-a52c76bdafc9" providerId="ADAL" clId="{310C6EEF-5864-714A-A104-F45CA74364D0}"/>
    <pc:docChg chg="undo custSel addSld delSld modSld">
      <pc:chgData name="Hailey Banack" userId="df58c6bd-3e89-4835-b83d-a52c76bdafc9" providerId="ADAL" clId="{310C6EEF-5864-714A-A104-F45CA74364D0}" dt="2024-10-24T18:02:53.175" v="718" actId="255"/>
      <pc:docMkLst>
        <pc:docMk/>
      </pc:docMkLst>
      <pc:sldChg chg="modSp mod">
        <pc:chgData name="Hailey Banack" userId="df58c6bd-3e89-4835-b83d-a52c76bdafc9" providerId="ADAL" clId="{310C6EEF-5864-714A-A104-F45CA74364D0}" dt="2024-10-24T15:15:07.325" v="22" actId="20577"/>
        <pc:sldMkLst>
          <pc:docMk/>
          <pc:sldMk cId="0" sldId="256"/>
        </pc:sldMkLst>
        <pc:spChg chg="mod">
          <ac:chgData name="Hailey Banack" userId="df58c6bd-3e89-4835-b83d-a52c76bdafc9" providerId="ADAL" clId="{310C6EEF-5864-714A-A104-F45CA74364D0}" dt="2024-10-24T15:14:27.092" v="1" actId="20577"/>
          <ac:spMkLst>
            <pc:docMk/>
            <pc:sldMk cId="0" sldId="256"/>
            <ac:spMk id="5" creationId="{6E551378-DE19-955F-700C-755DD5B1BBDC}"/>
          </ac:spMkLst>
        </pc:spChg>
        <pc:spChg chg="mod">
          <ac:chgData name="Hailey Banack" userId="df58c6bd-3e89-4835-b83d-a52c76bdafc9" providerId="ADAL" clId="{310C6EEF-5864-714A-A104-F45CA74364D0}" dt="2024-10-24T15:15:07.325" v="22" actId="20577"/>
          <ac:spMkLst>
            <pc:docMk/>
            <pc:sldMk cId="0" sldId="256"/>
            <ac:spMk id="309" creationId="{00000000-0000-0000-0000-000000000000}"/>
          </ac:spMkLst>
        </pc:spChg>
      </pc:sldChg>
      <pc:sldChg chg="addSp delSp modSp mod delAnim">
        <pc:chgData name="Hailey Banack" userId="df58c6bd-3e89-4835-b83d-a52c76bdafc9" providerId="ADAL" clId="{310C6EEF-5864-714A-A104-F45CA74364D0}" dt="2024-10-24T15:38:22.712" v="230" actId="20577"/>
        <pc:sldMkLst>
          <pc:docMk/>
          <pc:sldMk cId="0" sldId="258"/>
        </pc:sldMkLst>
        <pc:spChg chg="add mod">
          <ac:chgData name="Hailey Banack" userId="df58c6bd-3e89-4835-b83d-a52c76bdafc9" providerId="ADAL" clId="{310C6EEF-5864-714A-A104-F45CA74364D0}" dt="2024-10-24T15:26:42.303" v="106" actId="20577"/>
          <ac:spMkLst>
            <pc:docMk/>
            <pc:sldMk cId="0" sldId="258"/>
            <ac:spMk id="6" creationId="{C7678CFB-2F14-9D9C-A206-BDA248417BB0}"/>
          </ac:spMkLst>
        </pc:spChg>
        <pc:spChg chg="del">
          <ac:chgData name="Hailey Banack" userId="df58c6bd-3e89-4835-b83d-a52c76bdafc9" providerId="ADAL" clId="{310C6EEF-5864-714A-A104-F45CA74364D0}" dt="2024-10-24T15:25:25.228" v="90" actId="478"/>
          <ac:spMkLst>
            <pc:docMk/>
            <pc:sldMk cId="0" sldId="258"/>
            <ac:spMk id="7" creationId="{A90CA965-0EA5-79F4-87DA-79DAD3827EAF}"/>
          </ac:spMkLst>
        </pc:spChg>
        <pc:spChg chg="del">
          <ac:chgData name="Hailey Banack" userId="df58c6bd-3e89-4835-b83d-a52c76bdafc9" providerId="ADAL" clId="{310C6EEF-5864-714A-A104-F45CA74364D0}" dt="2024-10-24T15:25:30.597" v="94" actId="478"/>
          <ac:spMkLst>
            <pc:docMk/>
            <pc:sldMk cId="0" sldId="258"/>
            <ac:spMk id="10" creationId="{DF5E6799-7562-6E3C-2C79-D01B5069AE3E}"/>
          </ac:spMkLst>
        </pc:spChg>
        <pc:spChg chg="add del">
          <ac:chgData name="Hailey Banack" userId="df58c6bd-3e89-4835-b83d-a52c76bdafc9" providerId="ADAL" clId="{310C6EEF-5864-714A-A104-F45CA74364D0}" dt="2024-10-24T15:27:29.833" v="117" actId="22"/>
          <ac:spMkLst>
            <pc:docMk/>
            <pc:sldMk cId="0" sldId="258"/>
            <ac:spMk id="13" creationId="{4BFE9F13-CD1F-F07D-CE8B-E505AB141430}"/>
          </ac:spMkLst>
        </pc:spChg>
        <pc:spChg chg="add del mod">
          <ac:chgData name="Hailey Banack" userId="df58c6bd-3e89-4835-b83d-a52c76bdafc9" providerId="ADAL" clId="{310C6EEF-5864-714A-A104-F45CA74364D0}" dt="2024-10-24T15:28:15.240" v="121" actId="478"/>
          <ac:spMkLst>
            <pc:docMk/>
            <pc:sldMk cId="0" sldId="258"/>
            <ac:spMk id="15" creationId="{FF9258C4-9A74-714E-C040-06A1D5E80FE9}"/>
          </ac:spMkLst>
        </pc:spChg>
        <pc:spChg chg="add mod">
          <ac:chgData name="Hailey Banack" userId="df58c6bd-3e89-4835-b83d-a52c76bdafc9" providerId="ADAL" clId="{310C6EEF-5864-714A-A104-F45CA74364D0}" dt="2024-10-24T15:32:30.083" v="196" actId="113"/>
          <ac:spMkLst>
            <pc:docMk/>
            <pc:sldMk cId="0" sldId="258"/>
            <ac:spMk id="16" creationId="{4B6529D3-27B3-C374-2E0A-0CF078CC7682}"/>
          </ac:spMkLst>
        </pc:spChg>
        <pc:spChg chg="del">
          <ac:chgData name="Hailey Banack" userId="df58c6bd-3e89-4835-b83d-a52c76bdafc9" providerId="ADAL" clId="{310C6EEF-5864-714A-A104-F45CA74364D0}" dt="2024-10-24T15:25:26.939" v="91" actId="478"/>
          <ac:spMkLst>
            <pc:docMk/>
            <pc:sldMk cId="0" sldId="258"/>
            <ac:spMk id="19" creationId="{7CFFE5AE-207A-1684-6FEE-6F27B8D518BF}"/>
          </ac:spMkLst>
        </pc:spChg>
        <pc:spChg chg="add mod">
          <ac:chgData name="Hailey Banack" userId="df58c6bd-3e89-4835-b83d-a52c76bdafc9" providerId="ADAL" clId="{310C6EEF-5864-714A-A104-F45CA74364D0}" dt="2024-10-24T15:38:22.712" v="230" actId="20577"/>
          <ac:spMkLst>
            <pc:docMk/>
            <pc:sldMk cId="0" sldId="258"/>
            <ac:spMk id="21" creationId="{4EFF545A-12E0-991D-DF01-1B2037A4AF9A}"/>
          </ac:spMkLst>
        </pc:spChg>
        <pc:spChg chg="mod">
          <ac:chgData name="Hailey Banack" userId="df58c6bd-3e89-4835-b83d-a52c76bdafc9" providerId="ADAL" clId="{310C6EEF-5864-714A-A104-F45CA74364D0}" dt="2024-10-24T15:34:14.472" v="218" actId="14100"/>
          <ac:spMkLst>
            <pc:docMk/>
            <pc:sldMk cId="0" sldId="258"/>
            <ac:spMk id="332" creationId="{00000000-0000-0000-0000-000000000000}"/>
          </ac:spMkLst>
        </pc:spChg>
        <pc:picChg chg="del">
          <ac:chgData name="Hailey Banack" userId="df58c6bd-3e89-4835-b83d-a52c76bdafc9" providerId="ADAL" clId="{310C6EEF-5864-714A-A104-F45CA74364D0}" dt="2024-10-24T15:25:27.981" v="92" actId="478"/>
          <ac:picMkLst>
            <pc:docMk/>
            <pc:sldMk cId="0" sldId="258"/>
            <ac:picMk id="2" creationId="{E199C678-113E-1CAC-5D74-B8031EC00AD1}"/>
          </ac:picMkLst>
        </pc:picChg>
        <pc:picChg chg="del">
          <ac:chgData name="Hailey Banack" userId="df58c6bd-3e89-4835-b83d-a52c76bdafc9" providerId="ADAL" clId="{310C6EEF-5864-714A-A104-F45CA74364D0}" dt="2024-10-24T15:33:33.963" v="210" actId="478"/>
          <ac:picMkLst>
            <pc:docMk/>
            <pc:sldMk cId="0" sldId="258"/>
            <ac:picMk id="3" creationId="{A63D66A3-5C77-D659-AF04-46769D7042A6}"/>
          </ac:picMkLst>
        </pc:picChg>
        <pc:picChg chg="del">
          <ac:chgData name="Hailey Banack" userId="df58c6bd-3e89-4835-b83d-a52c76bdafc9" providerId="ADAL" clId="{310C6EEF-5864-714A-A104-F45CA74364D0}" dt="2024-10-24T15:25:31.619" v="95" actId="478"/>
          <ac:picMkLst>
            <pc:docMk/>
            <pc:sldMk cId="0" sldId="258"/>
            <ac:picMk id="4" creationId="{70E12F0A-7AAA-0F1D-0846-0C654239249D}"/>
          </ac:picMkLst>
        </pc:picChg>
        <pc:picChg chg="add mod">
          <ac:chgData name="Hailey Banack" userId="df58c6bd-3e89-4835-b83d-a52c76bdafc9" providerId="ADAL" clId="{310C6EEF-5864-714A-A104-F45CA74364D0}" dt="2024-10-24T15:27:19.828" v="115" actId="1076"/>
          <ac:picMkLst>
            <pc:docMk/>
            <pc:sldMk cId="0" sldId="258"/>
            <ac:picMk id="8" creationId="{77EE5B01-3005-2B01-983A-6619A45BF28B}"/>
          </ac:picMkLst>
        </pc:picChg>
        <pc:picChg chg="add mod">
          <ac:chgData name="Hailey Banack" userId="df58c6bd-3e89-4835-b83d-a52c76bdafc9" providerId="ADAL" clId="{310C6EEF-5864-714A-A104-F45CA74364D0}" dt="2024-10-24T15:33:15.997" v="206" actId="14100"/>
          <ac:picMkLst>
            <pc:docMk/>
            <pc:sldMk cId="0" sldId="258"/>
            <ac:picMk id="9" creationId="{D178B94F-460F-3AD7-ED82-51CEAADCBB87}"/>
          </ac:picMkLst>
        </pc:picChg>
        <pc:picChg chg="del">
          <ac:chgData name="Hailey Banack" userId="df58c6bd-3e89-4835-b83d-a52c76bdafc9" providerId="ADAL" clId="{310C6EEF-5864-714A-A104-F45CA74364D0}" dt="2024-10-24T15:25:28.911" v="93" actId="478"/>
          <ac:picMkLst>
            <pc:docMk/>
            <pc:sldMk cId="0" sldId="258"/>
            <ac:picMk id="11" creationId="{19907257-6AB6-4B2C-5ADF-B674BCB15484}"/>
          </ac:picMkLst>
        </pc:picChg>
        <pc:picChg chg="add del mod">
          <ac:chgData name="Hailey Banack" userId="df58c6bd-3e89-4835-b83d-a52c76bdafc9" providerId="ADAL" clId="{310C6EEF-5864-714A-A104-F45CA74364D0}" dt="2024-10-24T15:33:32.526" v="208" actId="478"/>
          <ac:picMkLst>
            <pc:docMk/>
            <pc:sldMk cId="0" sldId="258"/>
            <ac:picMk id="17" creationId="{B97DA231-C853-5222-C1AD-E155B2F0962A}"/>
          </ac:picMkLst>
        </pc:picChg>
        <pc:picChg chg="add del mod">
          <ac:chgData name="Hailey Banack" userId="df58c6bd-3e89-4835-b83d-a52c76bdafc9" providerId="ADAL" clId="{310C6EEF-5864-714A-A104-F45CA74364D0}" dt="2024-10-24T15:33:33.104" v="209" actId="478"/>
          <ac:picMkLst>
            <pc:docMk/>
            <pc:sldMk cId="0" sldId="258"/>
            <ac:picMk id="18" creationId="{4AF3769D-8FAD-8223-607E-C445ACB8E428}"/>
          </ac:picMkLst>
        </pc:picChg>
        <pc:picChg chg="add mod">
          <ac:chgData name="Hailey Banack" userId="df58c6bd-3e89-4835-b83d-a52c76bdafc9" providerId="ADAL" clId="{310C6EEF-5864-714A-A104-F45CA74364D0}" dt="2024-10-24T15:34:03.815" v="217" actId="1076"/>
          <ac:picMkLst>
            <pc:docMk/>
            <pc:sldMk cId="0" sldId="258"/>
            <ac:picMk id="20" creationId="{5C2F918A-6325-6484-6CB2-47FDA624AA2E}"/>
          </ac:picMkLst>
        </pc:picChg>
      </pc:sldChg>
      <pc:sldChg chg="modSp">
        <pc:chgData name="Hailey Banack" userId="df58c6bd-3e89-4835-b83d-a52c76bdafc9" providerId="ADAL" clId="{310C6EEF-5864-714A-A104-F45CA74364D0}" dt="2024-10-24T15:15:57.307" v="59" actId="20577"/>
        <pc:sldMkLst>
          <pc:docMk/>
          <pc:sldMk cId="0" sldId="259"/>
        </pc:sldMkLst>
        <pc:spChg chg="mod">
          <ac:chgData name="Hailey Banack" userId="df58c6bd-3e89-4835-b83d-a52c76bdafc9" providerId="ADAL" clId="{310C6EEF-5864-714A-A104-F45CA74364D0}" dt="2024-10-24T15:15:57.307" v="59" actId="20577"/>
          <ac:spMkLst>
            <pc:docMk/>
            <pc:sldMk cId="0" sldId="259"/>
            <ac:spMk id="343" creationId="{00000000-0000-0000-0000-000000000000}"/>
          </ac:spMkLst>
        </pc:spChg>
      </pc:sldChg>
      <pc:sldChg chg="modSp mod">
        <pc:chgData name="Hailey Banack" userId="df58c6bd-3e89-4835-b83d-a52c76bdafc9" providerId="ADAL" clId="{310C6EEF-5864-714A-A104-F45CA74364D0}" dt="2024-10-24T15:15:53.704" v="57"/>
        <pc:sldMkLst>
          <pc:docMk/>
          <pc:sldMk cId="0" sldId="261"/>
        </pc:sldMkLst>
        <pc:spChg chg="mod">
          <ac:chgData name="Hailey Banack" userId="df58c6bd-3e89-4835-b83d-a52c76bdafc9" providerId="ADAL" clId="{310C6EEF-5864-714A-A104-F45CA74364D0}" dt="2024-10-24T15:15:53.704" v="57"/>
          <ac:spMkLst>
            <pc:docMk/>
            <pc:sldMk cId="0" sldId="261"/>
            <ac:spMk id="4" creationId="{0CAB4224-E412-0571-ABD5-A39634102E3D}"/>
          </ac:spMkLst>
        </pc:spChg>
        <pc:spChg chg="mod">
          <ac:chgData name="Hailey Banack" userId="df58c6bd-3e89-4835-b83d-a52c76bdafc9" providerId="ADAL" clId="{310C6EEF-5864-714A-A104-F45CA74364D0}" dt="2024-10-24T15:15:43.484" v="55" actId="20577"/>
          <ac:spMkLst>
            <pc:docMk/>
            <pc:sldMk cId="0" sldId="261"/>
            <ac:spMk id="366" creationId="{00000000-0000-0000-0000-000000000000}"/>
          </ac:spMkLst>
        </pc:spChg>
      </pc:sldChg>
      <pc:sldChg chg="del">
        <pc:chgData name="Hailey Banack" userId="df58c6bd-3e89-4835-b83d-a52c76bdafc9" providerId="ADAL" clId="{310C6EEF-5864-714A-A104-F45CA74364D0}" dt="2024-10-24T18:00:36.711" v="647" actId="2696"/>
        <pc:sldMkLst>
          <pc:docMk/>
          <pc:sldMk cId="0" sldId="262"/>
        </pc:sldMkLst>
      </pc:sldChg>
      <pc:sldChg chg="modSp mod">
        <pc:chgData name="Hailey Banack" userId="df58c6bd-3e89-4835-b83d-a52c76bdafc9" providerId="ADAL" clId="{310C6EEF-5864-714A-A104-F45CA74364D0}" dt="2024-10-24T18:02:53.175" v="718" actId="255"/>
        <pc:sldMkLst>
          <pc:docMk/>
          <pc:sldMk cId="0" sldId="276"/>
        </pc:sldMkLst>
        <pc:spChg chg="mod">
          <ac:chgData name="Hailey Banack" userId="df58c6bd-3e89-4835-b83d-a52c76bdafc9" providerId="ADAL" clId="{310C6EEF-5864-714A-A104-F45CA74364D0}" dt="2024-10-24T18:02:53.175" v="718" actId="255"/>
          <ac:spMkLst>
            <pc:docMk/>
            <pc:sldMk cId="0" sldId="276"/>
            <ac:spMk id="656" creationId="{00000000-0000-0000-0000-000000000000}"/>
          </ac:spMkLst>
        </pc:spChg>
      </pc:sldChg>
      <pc:sldChg chg="addSp delSp modSp mod delAnim modAnim">
        <pc:chgData name="Hailey Banack" userId="df58c6bd-3e89-4835-b83d-a52c76bdafc9" providerId="ADAL" clId="{310C6EEF-5864-714A-A104-F45CA74364D0}" dt="2024-10-24T15:42:10.090" v="501" actId="20577"/>
        <pc:sldMkLst>
          <pc:docMk/>
          <pc:sldMk cId="4070054095" sldId="313"/>
        </pc:sldMkLst>
        <pc:spChg chg="add mod">
          <ac:chgData name="Hailey Banack" userId="df58c6bd-3e89-4835-b83d-a52c76bdafc9" providerId="ADAL" clId="{310C6EEF-5864-714A-A104-F45CA74364D0}" dt="2024-10-24T15:42:10.090" v="501" actId="20577"/>
          <ac:spMkLst>
            <pc:docMk/>
            <pc:sldMk cId="4070054095" sldId="313"/>
            <ac:spMk id="3" creationId="{4CB81581-4954-C0C1-E201-B4A150531D12}"/>
          </ac:spMkLst>
        </pc:spChg>
        <pc:spChg chg="del">
          <ac:chgData name="Hailey Banack" userId="df58c6bd-3e89-4835-b83d-a52c76bdafc9" providerId="ADAL" clId="{310C6EEF-5864-714A-A104-F45CA74364D0}" dt="2024-10-24T15:38:43.044" v="231" actId="478"/>
          <ac:spMkLst>
            <pc:docMk/>
            <pc:sldMk cId="4070054095" sldId="313"/>
            <ac:spMk id="5" creationId="{1BCC78DA-9387-EA86-726D-86C5BEFBC9E6}"/>
          </ac:spMkLst>
        </pc:spChg>
        <pc:spChg chg="add mod">
          <ac:chgData name="Hailey Banack" userId="df58c6bd-3e89-4835-b83d-a52c76bdafc9" providerId="ADAL" clId="{310C6EEF-5864-714A-A104-F45CA74364D0}" dt="2024-10-24T15:41:49.758" v="472"/>
          <ac:spMkLst>
            <pc:docMk/>
            <pc:sldMk cId="4070054095" sldId="313"/>
            <ac:spMk id="6" creationId="{FFB48E84-E96A-E158-841F-E6141A450387}"/>
          </ac:spMkLst>
        </pc:spChg>
        <pc:spChg chg="mod">
          <ac:chgData name="Hailey Banack" userId="df58c6bd-3e89-4835-b83d-a52c76bdafc9" providerId="ADAL" clId="{310C6EEF-5864-714A-A104-F45CA74364D0}" dt="2024-10-24T15:40:51.010" v="418" actId="120"/>
          <ac:spMkLst>
            <pc:docMk/>
            <pc:sldMk cId="4070054095" sldId="313"/>
            <ac:spMk id="12" creationId="{72D5A5DB-13A9-7BCF-55A5-3374F0648431}"/>
          </ac:spMkLst>
        </pc:spChg>
        <pc:spChg chg="mod">
          <ac:chgData name="Hailey Banack" userId="df58c6bd-3e89-4835-b83d-a52c76bdafc9" providerId="ADAL" clId="{310C6EEF-5864-714A-A104-F45CA74364D0}" dt="2024-10-24T15:39:21.214" v="249" actId="1076"/>
          <ac:spMkLst>
            <pc:docMk/>
            <pc:sldMk cId="4070054095" sldId="313"/>
            <ac:spMk id="346" creationId="{00000000-0000-0000-0000-000000000000}"/>
          </ac:spMkLst>
        </pc:spChg>
        <pc:picChg chg="del">
          <ac:chgData name="Hailey Banack" userId="df58c6bd-3e89-4835-b83d-a52c76bdafc9" providerId="ADAL" clId="{310C6EEF-5864-714A-A104-F45CA74364D0}" dt="2024-10-24T15:38:44.525" v="233" actId="478"/>
          <ac:picMkLst>
            <pc:docMk/>
            <pc:sldMk cId="4070054095" sldId="313"/>
            <ac:picMk id="2" creationId="{B113498C-B734-6DA4-D03B-0C5D02C42C5E}"/>
          </ac:picMkLst>
        </pc:picChg>
        <pc:picChg chg="del">
          <ac:chgData name="Hailey Banack" userId="df58c6bd-3e89-4835-b83d-a52c76bdafc9" providerId="ADAL" clId="{310C6EEF-5864-714A-A104-F45CA74364D0}" dt="2024-10-24T15:38:43.712" v="232" actId="478"/>
          <ac:picMkLst>
            <pc:docMk/>
            <pc:sldMk cId="4070054095" sldId="313"/>
            <ac:picMk id="4" creationId="{0747B96C-7484-46BB-CE41-DA936B65252D}"/>
          </ac:picMkLst>
        </pc:picChg>
        <pc:picChg chg="del">
          <ac:chgData name="Hailey Banack" userId="df58c6bd-3e89-4835-b83d-a52c76bdafc9" providerId="ADAL" clId="{310C6EEF-5864-714A-A104-F45CA74364D0}" dt="2024-10-24T15:38:46.101" v="234" actId="478"/>
          <ac:picMkLst>
            <pc:docMk/>
            <pc:sldMk cId="4070054095" sldId="313"/>
            <ac:picMk id="11" creationId="{2823C7B7-A4EB-DEC0-6E5F-2D6A6FE944C0}"/>
          </ac:picMkLst>
        </pc:picChg>
      </pc:sldChg>
      <pc:sldChg chg="addSp delSp modSp mod delAnim modAnim modNotesTx">
        <pc:chgData name="Hailey Banack" userId="df58c6bd-3e89-4835-b83d-a52c76bdafc9" providerId="ADAL" clId="{310C6EEF-5864-714A-A104-F45CA74364D0}" dt="2024-10-24T18:00:26.604" v="644" actId="122"/>
        <pc:sldMkLst>
          <pc:docMk/>
          <pc:sldMk cId="4041389303" sldId="315"/>
        </pc:sldMkLst>
        <pc:spChg chg="add del mod">
          <ac:chgData name="Hailey Banack" userId="df58c6bd-3e89-4835-b83d-a52c76bdafc9" providerId="ADAL" clId="{310C6EEF-5864-714A-A104-F45CA74364D0}" dt="2024-10-24T15:44:32.907" v="519"/>
          <ac:spMkLst>
            <pc:docMk/>
            <pc:sldMk cId="4041389303" sldId="315"/>
            <ac:spMk id="2" creationId="{E3F2DD74-16DA-3BF6-5C3D-F99B99B91493}"/>
          </ac:spMkLst>
        </pc:spChg>
        <pc:spChg chg="add mod">
          <ac:chgData name="Hailey Banack" userId="df58c6bd-3e89-4835-b83d-a52c76bdafc9" providerId="ADAL" clId="{310C6EEF-5864-714A-A104-F45CA74364D0}" dt="2024-10-24T15:46:28.717" v="544" actId="1076"/>
          <ac:spMkLst>
            <pc:docMk/>
            <pc:sldMk cId="4041389303" sldId="315"/>
            <ac:spMk id="3" creationId="{C89C58BF-FCEE-F456-7E12-A235DB555E4F}"/>
          </ac:spMkLst>
        </pc:spChg>
        <pc:spChg chg="add mod">
          <ac:chgData name="Hailey Banack" userId="df58c6bd-3e89-4835-b83d-a52c76bdafc9" providerId="ADAL" clId="{310C6EEF-5864-714A-A104-F45CA74364D0}" dt="2024-10-24T15:47:36.920" v="554" actId="14100"/>
          <ac:spMkLst>
            <pc:docMk/>
            <pc:sldMk cId="4041389303" sldId="315"/>
            <ac:spMk id="7" creationId="{C2B0FA74-70F8-9B4F-8D45-DD417AC37DF3}"/>
          </ac:spMkLst>
        </pc:spChg>
        <pc:spChg chg="mod">
          <ac:chgData name="Hailey Banack" userId="df58c6bd-3e89-4835-b83d-a52c76bdafc9" providerId="ADAL" clId="{310C6EEF-5864-714A-A104-F45CA74364D0}" dt="2024-10-24T15:46:25.434" v="543" actId="1076"/>
          <ac:spMkLst>
            <pc:docMk/>
            <pc:sldMk cId="4041389303" sldId="315"/>
            <ac:spMk id="9" creationId="{7E8EA870-90DE-2A6D-957A-647D094D532E}"/>
          </ac:spMkLst>
        </pc:spChg>
        <pc:spChg chg="del">
          <ac:chgData name="Hailey Banack" userId="df58c6bd-3e89-4835-b83d-a52c76bdafc9" providerId="ADAL" clId="{310C6EEF-5864-714A-A104-F45CA74364D0}" dt="2024-10-24T15:42:30.010" v="502" actId="478"/>
          <ac:spMkLst>
            <pc:docMk/>
            <pc:sldMk cId="4041389303" sldId="315"/>
            <ac:spMk id="10" creationId="{DF5E6799-7562-6E3C-2C79-D01B5069AE3E}"/>
          </ac:spMkLst>
        </pc:spChg>
        <pc:spChg chg="add mod">
          <ac:chgData name="Hailey Banack" userId="df58c6bd-3e89-4835-b83d-a52c76bdafc9" providerId="ADAL" clId="{310C6EEF-5864-714A-A104-F45CA74364D0}" dt="2024-10-24T15:49:51.363" v="584" actId="20577"/>
          <ac:spMkLst>
            <pc:docMk/>
            <pc:sldMk cId="4041389303" sldId="315"/>
            <ac:spMk id="11" creationId="{6A8FAD5F-8F6D-8D83-B72B-396DA0A73181}"/>
          </ac:spMkLst>
        </pc:spChg>
        <pc:spChg chg="add mod">
          <ac:chgData name="Hailey Banack" userId="df58c6bd-3e89-4835-b83d-a52c76bdafc9" providerId="ADAL" clId="{310C6EEF-5864-714A-A104-F45CA74364D0}" dt="2024-10-24T18:00:26.604" v="644" actId="122"/>
          <ac:spMkLst>
            <pc:docMk/>
            <pc:sldMk cId="4041389303" sldId="315"/>
            <ac:spMk id="15" creationId="{F0A3144A-69CA-5E2C-DE53-023B117073C6}"/>
          </ac:spMkLst>
        </pc:spChg>
        <pc:spChg chg="mod">
          <ac:chgData name="Hailey Banack" userId="df58c6bd-3e89-4835-b83d-a52c76bdafc9" providerId="ADAL" clId="{310C6EEF-5864-714A-A104-F45CA74364D0}" dt="2024-10-24T15:45:31.360" v="532" actId="21"/>
          <ac:spMkLst>
            <pc:docMk/>
            <pc:sldMk cId="4041389303" sldId="315"/>
            <ac:spMk id="332" creationId="{00000000-0000-0000-0000-000000000000}"/>
          </ac:spMkLst>
        </pc:spChg>
        <pc:picChg chg="add mod">
          <ac:chgData name="Hailey Banack" userId="df58c6bd-3e89-4835-b83d-a52c76bdafc9" providerId="ADAL" clId="{310C6EEF-5864-714A-A104-F45CA74364D0}" dt="2024-10-24T15:45:50.942" v="535" actId="1076"/>
          <ac:picMkLst>
            <pc:docMk/>
            <pc:sldMk cId="4041389303" sldId="315"/>
            <ac:picMk id="4" creationId="{93838465-0E00-FBD5-C0C9-6DF1F0A31FE9}"/>
          </ac:picMkLst>
        </pc:picChg>
        <pc:picChg chg="add mod">
          <ac:chgData name="Hailey Banack" userId="df58c6bd-3e89-4835-b83d-a52c76bdafc9" providerId="ADAL" clId="{310C6EEF-5864-714A-A104-F45CA74364D0}" dt="2024-10-24T15:47:18.309" v="552"/>
          <ac:picMkLst>
            <pc:docMk/>
            <pc:sldMk cId="4041389303" sldId="315"/>
            <ac:picMk id="5" creationId="{F63663BA-CEF9-D42D-AAEB-B98B67583263}"/>
          </ac:picMkLst>
        </pc:picChg>
        <pc:picChg chg="add mod">
          <ac:chgData name="Hailey Banack" userId="df58c6bd-3e89-4835-b83d-a52c76bdafc9" providerId="ADAL" clId="{310C6EEF-5864-714A-A104-F45CA74364D0}" dt="2024-10-24T15:47:13.695" v="551"/>
          <ac:picMkLst>
            <pc:docMk/>
            <pc:sldMk cId="4041389303" sldId="315"/>
            <ac:picMk id="6" creationId="{F0BAF549-9D2E-CD78-0169-0AE22526E96E}"/>
          </ac:picMkLst>
        </pc:picChg>
        <pc:picChg chg="del">
          <ac:chgData name="Hailey Banack" userId="df58c6bd-3e89-4835-b83d-a52c76bdafc9" providerId="ADAL" clId="{310C6EEF-5864-714A-A104-F45CA74364D0}" dt="2024-10-24T15:42:30.847" v="503" actId="478"/>
          <ac:picMkLst>
            <pc:docMk/>
            <pc:sldMk cId="4041389303" sldId="315"/>
            <ac:picMk id="8" creationId="{C3A20F85-474C-41A4-5A0F-332A9B1B9A5B}"/>
          </ac:picMkLst>
        </pc:picChg>
        <pc:picChg chg="add mod">
          <ac:chgData name="Hailey Banack" userId="df58c6bd-3e89-4835-b83d-a52c76bdafc9" providerId="ADAL" clId="{310C6EEF-5864-714A-A104-F45CA74364D0}" dt="2024-10-24T15:50:59.542" v="599" actId="1076"/>
          <ac:picMkLst>
            <pc:docMk/>
            <pc:sldMk cId="4041389303" sldId="315"/>
            <ac:picMk id="12" creationId="{254EB2A7-E3F8-E97B-E5D7-4635939E3DC0}"/>
          </ac:picMkLst>
        </pc:picChg>
        <pc:picChg chg="add mod">
          <ac:chgData name="Hailey Banack" userId="df58c6bd-3e89-4835-b83d-a52c76bdafc9" providerId="ADAL" clId="{310C6EEF-5864-714A-A104-F45CA74364D0}" dt="2024-10-24T15:50:56.113" v="598" actId="1076"/>
          <ac:picMkLst>
            <pc:docMk/>
            <pc:sldMk cId="4041389303" sldId="315"/>
            <ac:picMk id="13" creationId="{D7C6DE15-1416-C633-EB18-3B8C687D28C2}"/>
          </ac:picMkLst>
        </pc:picChg>
        <pc:picChg chg="add mod">
          <ac:chgData name="Hailey Banack" userId="df58c6bd-3e89-4835-b83d-a52c76bdafc9" providerId="ADAL" clId="{310C6EEF-5864-714A-A104-F45CA74364D0}" dt="2024-10-24T17:59:15.551" v="604" actId="1076"/>
          <ac:picMkLst>
            <pc:docMk/>
            <pc:sldMk cId="4041389303" sldId="315"/>
            <ac:picMk id="14" creationId="{ECDB820C-639A-DA73-82F8-5E71BCA32865}"/>
          </ac:picMkLst>
        </pc:picChg>
      </pc:sldChg>
      <pc:sldChg chg="del">
        <pc:chgData name="Hailey Banack" userId="df58c6bd-3e89-4835-b83d-a52c76bdafc9" providerId="ADAL" clId="{310C6EEF-5864-714A-A104-F45CA74364D0}" dt="2024-10-24T18:00:33.099" v="645" actId="2696"/>
        <pc:sldMkLst>
          <pc:docMk/>
          <pc:sldMk cId="984545772" sldId="316"/>
        </pc:sldMkLst>
      </pc:sldChg>
      <pc:sldChg chg="del">
        <pc:chgData name="Hailey Banack" userId="df58c6bd-3e89-4835-b83d-a52c76bdafc9" providerId="ADAL" clId="{310C6EEF-5864-714A-A104-F45CA74364D0}" dt="2024-10-24T18:00:35.143" v="646" actId="2696"/>
        <pc:sldMkLst>
          <pc:docMk/>
          <pc:sldMk cId="3083815969" sldId="317"/>
        </pc:sldMkLst>
      </pc:sldChg>
      <pc:sldChg chg="modSp mod">
        <pc:chgData name="Hailey Banack" userId="df58c6bd-3e89-4835-b83d-a52c76bdafc9" providerId="ADAL" clId="{310C6EEF-5864-714A-A104-F45CA74364D0}" dt="2024-10-24T18:01:18.101" v="660" actId="1076"/>
        <pc:sldMkLst>
          <pc:docMk/>
          <pc:sldMk cId="896762470" sldId="318"/>
        </pc:sldMkLst>
        <pc:spChg chg="mod">
          <ac:chgData name="Hailey Banack" userId="df58c6bd-3e89-4835-b83d-a52c76bdafc9" providerId="ADAL" clId="{310C6EEF-5864-714A-A104-F45CA74364D0}" dt="2024-10-24T18:01:18.101" v="660" actId="1076"/>
          <ac:spMkLst>
            <pc:docMk/>
            <pc:sldMk cId="896762470" sldId="318"/>
            <ac:spMk id="375" creationId="{00000000-0000-0000-0000-000000000000}"/>
          </ac:spMkLst>
        </pc:spChg>
        <pc:spChg chg="mod">
          <ac:chgData name="Hailey Banack" userId="df58c6bd-3e89-4835-b83d-a52c76bdafc9" providerId="ADAL" clId="{310C6EEF-5864-714A-A104-F45CA74364D0}" dt="2024-10-24T18:01:15.608" v="659" actId="1076"/>
          <ac:spMkLst>
            <pc:docMk/>
            <pc:sldMk cId="896762470" sldId="318"/>
            <ac:spMk id="376" creationId="{00000000-0000-0000-0000-000000000000}"/>
          </ac:spMkLst>
        </pc:spChg>
      </pc:sldChg>
      <pc:sldChg chg="addSp delSp modSp add mod delAnim">
        <pc:chgData name="Hailey Banack" userId="df58c6bd-3e89-4835-b83d-a52c76bdafc9" providerId="ADAL" clId="{310C6EEF-5864-714A-A104-F45CA74364D0}" dt="2024-10-24T15:25:19.024" v="89" actId="1076"/>
        <pc:sldMkLst>
          <pc:docMk/>
          <pc:sldMk cId="1718204518" sldId="319"/>
        </pc:sldMkLst>
        <pc:spChg chg="mod">
          <ac:chgData name="Hailey Banack" userId="df58c6bd-3e89-4835-b83d-a52c76bdafc9" providerId="ADAL" clId="{310C6EEF-5864-714A-A104-F45CA74364D0}" dt="2024-10-24T15:23:02.650" v="69"/>
          <ac:spMkLst>
            <pc:docMk/>
            <pc:sldMk cId="1718204518" sldId="319"/>
            <ac:spMk id="8" creationId="{606ACBF3-7F74-C581-22B0-04869AA7E0D0}"/>
          </ac:spMkLst>
        </pc:spChg>
        <pc:spChg chg="mod">
          <ac:chgData name="Hailey Banack" userId="df58c6bd-3e89-4835-b83d-a52c76bdafc9" providerId="ADAL" clId="{310C6EEF-5864-714A-A104-F45CA74364D0}" dt="2024-10-24T15:23:02.650" v="69"/>
          <ac:spMkLst>
            <pc:docMk/>
            <pc:sldMk cId="1718204518" sldId="319"/>
            <ac:spMk id="9" creationId="{7D28B4C5-E102-AC3A-B1E2-DCE799975EB6}"/>
          </ac:spMkLst>
        </pc:spChg>
        <pc:spChg chg="mod">
          <ac:chgData name="Hailey Banack" userId="df58c6bd-3e89-4835-b83d-a52c76bdafc9" providerId="ADAL" clId="{310C6EEF-5864-714A-A104-F45CA74364D0}" dt="2024-10-24T15:23:02.650" v="69"/>
          <ac:spMkLst>
            <pc:docMk/>
            <pc:sldMk cId="1718204518" sldId="319"/>
            <ac:spMk id="10" creationId="{009F7549-06AC-B3A6-FB8B-5CE2A2CF60E0}"/>
          </ac:spMkLst>
        </pc:spChg>
        <pc:spChg chg="mod">
          <ac:chgData name="Hailey Banack" userId="df58c6bd-3e89-4835-b83d-a52c76bdafc9" providerId="ADAL" clId="{310C6EEF-5864-714A-A104-F45CA74364D0}" dt="2024-10-24T15:25:16.635" v="88" actId="1076"/>
          <ac:spMkLst>
            <pc:docMk/>
            <pc:sldMk cId="1718204518" sldId="319"/>
            <ac:spMk id="375" creationId="{00000000-0000-0000-0000-000000000000}"/>
          </ac:spMkLst>
        </pc:spChg>
        <pc:spChg chg="del mod">
          <ac:chgData name="Hailey Banack" userId="df58c6bd-3e89-4835-b83d-a52c76bdafc9" providerId="ADAL" clId="{310C6EEF-5864-714A-A104-F45CA74364D0}" dt="2024-10-24T15:24:26.637" v="75" actId="478"/>
          <ac:spMkLst>
            <pc:docMk/>
            <pc:sldMk cId="1718204518" sldId="319"/>
            <ac:spMk id="376" creationId="{00000000-0000-0000-0000-000000000000}"/>
          </ac:spMkLst>
        </pc:spChg>
        <pc:grpChg chg="add mod">
          <ac:chgData name="Hailey Banack" userId="df58c6bd-3e89-4835-b83d-a52c76bdafc9" providerId="ADAL" clId="{310C6EEF-5864-714A-A104-F45CA74364D0}" dt="2024-10-24T15:25:19.024" v="89" actId="1076"/>
          <ac:grpSpMkLst>
            <pc:docMk/>
            <pc:sldMk cId="1718204518" sldId="319"/>
            <ac:grpSpMk id="7" creationId="{761F9A15-1390-DCE8-84D9-71EFEF801C82}"/>
          </ac:grpSpMkLst>
        </pc:grpChg>
        <pc:picChg chg="del">
          <ac:chgData name="Hailey Banack" userId="df58c6bd-3e89-4835-b83d-a52c76bdafc9" providerId="ADAL" clId="{310C6EEF-5864-714A-A104-F45CA74364D0}" dt="2024-10-24T15:22:59.028" v="64" actId="478"/>
          <ac:picMkLst>
            <pc:docMk/>
            <pc:sldMk cId="1718204518" sldId="319"/>
            <ac:picMk id="2" creationId="{5FD6FF37-682A-47E2-7309-AD46E415C397}"/>
          </ac:picMkLst>
        </pc:picChg>
        <pc:picChg chg="del">
          <ac:chgData name="Hailey Banack" userId="df58c6bd-3e89-4835-b83d-a52c76bdafc9" providerId="ADAL" clId="{310C6EEF-5864-714A-A104-F45CA74364D0}" dt="2024-10-24T15:22:59.633" v="65" actId="478"/>
          <ac:picMkLst>
            <pc:docMk/>
            <pc:sldMk cId="1718204518" sldId="319"/>
            <ac:picMk id="3" creationId="{2A006D99-217A-9F27-16FC-607D29BCF693}"/>
          </ac:picMkLst>
        </pc:picChg>
        <pc:picChg chg="del">
          <ac:chgData name="Hailey Banack" userId="df58c6bd-3e89-4835-b83d-a52c76bdafc9" providerId="ADAL" clId="{310C6EEF-5864-714A-A104-F45CA74364D0}" dt="2024-10-24T15:23:00.353" v="66" actId="478"/>
          <ac:picMkLst>
            <pc:docMk/>
            <pc:sldMk cId="1718204518" sldId="319"/>
            <ac:picMk id="4" creationId="{38BBBAC9-1A51-9BE8-F3A8-968826D65F4A}"/>
          </ac:picMkLst>
        </pc:picChg>
        <pc:picChg chg="del">
          <ac:chgData name="Hailey Banack" userId="df58c6bd-3e89-4835-b83d-a52c76bdafc9" providerId="ADAL" clId="{310C6EEF-5864-714A-A104-F45CA74364D0}" dt="2024-10-24T15:23:00.977" v="67" actId="478"/>
          <ac:picMkLst>
            <pc:docMk/>
            <pc:sldMk cId="1718204518" sldId="319"/>
            <ac:picMk id="5" creationId="{C475991E-7A47-402C-9D62-A83FFEB26D49}"/>
          </ac:picMkLst>
        </pc:picChg>
        <pc:picChg chg="del">
          <ac:chgData name="Hailey Banack" userId="df58c6bd-3e89-4835-b83d-a52c76bdafc9" providerId="ADAL" clId="{310C6EEF-5864-714A-A104-F45CA74364D0}" dt="2024-10-24T15:23:01.552" v="68" actId="478"/>
          <ac:picMkLst>
            <pc:docMk/>
            <pc:sldMk cId="1718204518" sldId="319"/>
            <ac:picMk id="6" creationId="{0A260F75-D949-52B1-4057-D698DCE248E0}"/>
          </ac:picMkLst>
        </pc:picChg>
      </pc:sldChg>
      <pc:sldChg chg="new del">
        <pc:chgData name="Hailey Banack" userId="df58c6bd-3e89-4835-b83d-a52c76bdafc9" providerId="ADAL" clId="{310C6EEF-5864-714A-A104-F45CA74364D0}" dt="2024-10-24T15:20:31.282" v="61" actId="2696"/>
        <pc:sldMkLst>
          <pc:docMk/>
          <pc:sldMk cId="2364591005" sldId="319"/>
        </pc:sldMkLst>
      </pc:sldChg>
    </pc:docChg>
  </pc:docChgLst>
  <pc:docChgLst>
    <pc:chgData name="Hailey Banack" userId="df58c6bd-3e89-4835-b83d-a52c76bdafc9" providerId="ADAL" clId="{540747CF-EB31-BE4F-A57A-6836ACFB081D}"/>
    <pc:docChg chg="undo custSel addSld delSld modSld sldOrd">
      <pc:chgData name="Hailey Banack" userId="df58c6bd-3e89-4835-b83d-a52c76bdafc9" providerId="ADAL" clId="{540747CF-EB31-BE4F-A57A-6836ACFB081D}" dt="2024-10-24T20:47:03.578" v="1405" actId="1076"/>
      <pc:docMkLst>
        <pc:docMk/>
      </pc:docMkLst>
      <pc:sldChg chg="modSp mod">
        <pc:chgData name="Hailey Banack" userId="df58c6bd-3e89-4835-b83d-a52c76bdafc9" providerId="ADAL" clId="{540747CF-EB31-BE4F-A57A-6836ACFB081D}" dt="2024-10-24T20:10:17.215" v="29" actId="20577"/>
        <pc:sldMkLst>
          <pc:docMk/>
          <pc:sldMk cId="0" sldId="256"/>
        </pc:sldMkLst>
        <pc:spChg chg="mod">
          <ac:chgData name="Hailey Banack" userId="df58c6bd-3e89-4835-b83d-a52c76bdafc9" providerId="ADAL" clId="{540747CF-EB31-BE4F-A57A-6836ACFB081D}" dt="2024-10-24T20:10:11.165" v="1" actId="20577"/>
          <ac:spMkLst>
            <pc:docMk/>
            <pc:sldMk cId="0" sldId="256"/>
            <ac:spMk id="5" creationId="{6E551378-DE19-955F-700C-755DD5B1BBDC}"/>
          </ac:spMkLst>
        </pc:spChg>
        <pc:spChg chg="mod">
          <ac:chgData name="Hailey Banack" userId="df58c6bd-3e89-4835-b83d-a52c76bdafc9" providerId="ADAL" clId="{540747CF-EB31-BE4F-A57A-6836ACFB081D}" dt="2024-10-24T20:10:17.215" v="29" actId="20577"/>
          <ac:spMkLst>
            <pc:docMk/>
            <pc:sldMk cId="0" sldId="256"/>
            <ac:spMk id="309" creationId="{00000000-0000-0000-0000-000000000000}"/>
          </ac:spMkLst>
        </pc:spChg>
      </pc:sldChg>
      <pc:sldChg chg="modSp">
        <pc:chgData name="Hailey Banack" userId="df58c6bd-3e89-4835-b83d-a52c76bdafc9" providerId="ADAL" clId="{540747CF-EB31-BE4F-A57A-6836ACFB081D}" dt="2024-10-24T20:11:29.648" v="40" actId="20577"/>
        <pc:sldMkLst>
          <pc:docMk/>
          <pc:sldMk cId="0" sldId="259"/>
        </pc:sldMkLst>
        <pc:spChg chg="mod">
          <ac:chgData name="Hailey Banack" userId="df58c6bd-3e89-4835-b83d-a52c76bdafc9" providerId="ADAL" clId="{540747CF-EB31-BE4F-A57A-6836ACFB081D}" dt="2024-10-24T20:11:29.648" v="40" actId="20577"/>
          <ac:spMkLst>
            <pc:docMk/>
            <pc:sldMk cId="0" sldId="259"/>
            <ac:spMk id="343" creationId="{00000000-0000-0000-0000-000000000000}"/>
          </ac:spMkLst>
        </pc:spChg>
      </pc:sldChg>
      <pc:sldChg chg="modSp mod">
        <pc:chgData name="Hailey Banack" userId="df58c6bd-3e89-4835-b83d-a52c76bdafc9" providerId="ADAL" clId="{540747CF-EB31-BE4F-A57A-6836ACFB081D}" dt="2024-10-24T20:10:51.424" v="38" actId="20577"/>
        <pc:sldMkLst>
          <pc:docMk/>
          <pc:sldMk cId="0" sldId="261"/>
        </pc:sldMkLst>
        <pc:spChg chg="mod">
          <ac:chgData name="Hailey Banack" userId="df58c6bd-3e89-4835-b83d-a52c76bdafc9" providerId="ADAL" clId="{540747CF-EB31-BE4F-A57A-6836ACFB081D}" dt="2024-10-24T20:10:34.131" v="31" actId="1076"/>
          <ac:spMkLst>
            <pc:docMk/>
            <pc:sldMk cId="0" sldId="261"/>
            <ac:spMk id="4" creationId="{0CAB4224-E412-0571-ABD5-A39634102E3D}"/>
          </ac:spMkLst>
        </pc:spChg>
        <pc:spChg chg="mod">
          <ac:chgData name="Hailey Banack" userId="df58c6bd-3e89-4835-b83d-a52c76bdafc9" providerId="ADAL" clId="{540747CF-EB31-BE4F-A57A-6836ACFB081D}" dt="2024-10-24T20:10:51.424" v="38" actId="20577"/>
          <ac:spMkLst>
            <pc:docMk/>
            <pc:sldMk cId="0" sldId="261"/>
            <ac:spMk id="366" creationId="{00000000-0000-0000-0000-000000000000}"/>
          </ac:spMkLst>
        </pc:spChg>
      </pc:sldChg>
      <pc:sldChg chg="addSp delSp modSp mod ord addAnim delAnim modAnim">
        <pc:chgData name="Hailey Banack" userId="df58c6bd-3e89-4835-b83d-a52c76bdafc9" providerId="ADAL" clId="{540747CF-EB31-BE4F-A57A-6836ACFB081D}" dt="2024-10-24T20:19:13.201" v="178" actId="1367"/>
        <pc:sldMkLst>
          <pc:docMk/>
          <pc:sldMk cId="238759412" sldId="320"/>
        </pc:sldMkLst>
        <pc:spChg chg="mod">
          <ac:chgData name="Hailey Banack" userId="df58c6bd-3e89-4835-b83d-a52c76bdafc9" providerId="ADAL" clId="{540747CF-EB31-BE4F-A57A-6836ACFB081D}" dt="2024-10-24T20:12:26.437" v="95"/>
          <ac:spMkLst>
            <pc:docMk/>
            <pc:sldMk cId="238759412" sldId="320"/>
            <ac:spMk id="3" creationId="{8A0E50A9-3CA7-040B-FFBE-8E15D5C81680}"/>
          </ac:spMkLst>
        </pc:spChg>
        <pc:spChg chg="mod">
          <ac:chgData name="Hailey Banack" userId="df58c6bd-3e89-4835-b83d-a52c76bdafc9" providerId="ADAL" clId="{540747CF-EB31-BE4F-A57A-6836ACFB081D}" dt="2024-10-24T20:16:37.211" v="152" actId="1076"/>
          <ac:spMkLst>
            <pc:docMk/>
            <pc:sldMk cId="238759412" sldId="320"/>
            <ac:spMk id="5" creationId="{DAFBA4EB-BAE2-C24A-3ADE-BD8AA25862F0}"/>
          </ac:spMkLst>
        </pc:spChg>
        <pc:spChg chg="mod">
          <ac:chgData name="Hailey Banack" userId="df58c6bd-3e89-4835-b83d-a52c76bdafc9" providerId="ADAL" clId="{540747CF-EB31-BE4F-A57A-6836ACFB081D}" dt="2024-10-24T20:11:43.204" v="87" actId="20577"/>
          <ac:spMkLst>
            <pc:docMk/>
            <pc:sldMk cId="238759412" sldId="320"/>
            <ac:spMk id="6" creationId="{C7678CFB-2F14-9D9C-A206-BDA248417BB0}"/>
          </ac:spMkLst>
        </pc:spChg>
        <pc:spChg chg="mod">
          <ac:chgData name="Hailey Banack" userId="df58c6bd-3e89-4835-b83d-a52c76bdafc9" providerId="ADAL" clId="{540747CF-EB31-BE4F-A57A-6836ACFB081D}" dt="2024-10-24T20:12:26.437" v="95"/>
          <ac:spMkLst>
            <pc:docMk/>
            <pc:sldMk cId="238759412" sldId="320"/>
            <ac:spMk id="7" creationId="{15762904-E14F-7F58-815D-38D864C410D6}"/>
          </ac:spMkLst>
        </pc:spChg>
        <pc:spChg chg="mod">
          <ac:chgData name="Hailey Banack" userId="df58c6bd-3e89-4835-b83d-a52c76bdafc9" providerId="ADAL" clId="{540747CF-EB31-BE4F-A57A-6836ACFB081D}" dt="2024-10-24T20:12:07.731" v="90" actId="21"/>
          <ac:spMkLst>
            <pc:docMk/>
            <pc:sldMk cId="238759412" sldId="320"/>
            <ac:spMk id="8" creationId="{072DE1C7-32A0-3A3A-EB9B-3867276C091C}"/>
          </ac:spMkLst>
        </pc:spChg>
        <pc:spChg chg="mod">
          <ac:chgData name="Hailey Banack" userId="df58c6bd-3e89-4835-b83d-a52c76bdafc9" providerId="ADAL" clId="{540747CF-EB31-BE4F-A57A-6836ACFB081D}" dt="2024-10-24T20:12:26.437" v="95"/>
          <ac:spMkLst>
            <pc:docMk/>
            <pc:sldMk cId="238759412" sldId="320"/>
            <ac:spMk id="9" creationId="{22FA40ED-7E51-6FCE-9A2B-EA2B5757B3BB}"/>
          </ac:spMkLst>
        </pc:spChg>
        <pc:spChg chg="add del mod">
          <ac:chgData name="Hailey Banack" userId="df58c6bd-3e89-4835-b83d-a52c76bdafc9" providerId="ADAL" clId="{540747CF-EB31-BE4F-A57A-6836ACFB081D}" dt="2024-10-24T20:15:45.552" v="127" actId="478"/>
          <ac:spMkLst>
            <pc:docMk/>
            <pc:sldMk cId="238759412" sldId="320"/>
            <ac:spMk id="10" creationId="{68FD693C-9CD1-F19C-32AF-C699FA76FD16}"/>
          </ac:spMkLst>
        </pc:spChg>
        <pc:spChg chg="add del mod">
          <ac:chgData name="Hailey Banack" userId="df58c6bd-3e89-4835-b83d-a52c76bdafc9" providerId="ADAL" clId="{540747CF-EB31-BE4F-A57A-6836ACFB081D}" dt="2024-10-24T20:12:28.215" v="96" actId="1076"/>
          <ac:spMkLst>
            <pc:docMk/>
            <pc:sldMk cId="238759412" sldId="320"/>
            <ac:spMk id="12" creationId="{E9CA67F8-2405-6D33-6DED-98AEFCD5409E}"/>
          </ac:spMkLst>
        </pc:spChg>
        <pc:spChg chg="add mod">
          <ac:chgData name="Hailey Banack" userId="df58c6bd-3e89-4835-b83d-a52c76bdafc9" providerId="ADAL" clId="{540747CF-EB31-BE4F-A57A-6836ACFB081D}" dt="2024-10-24T20:16:33.075" v="151" actId="1076"/>
          <ac:spMkLst>
            <pc:docMk/>
            <pc:sldMk cId="238759412" sldId="320"/>
            <ac:spMk id="15" creationId="{316DD5D9-3807-17AC-B07D-E530F2CC1488}"/>
          </ac:spMkLst>
        </pc:spChg>
        <pc:spChg chg="add mod">
          <ac:chgData name="Hailey Banack" userId="df58c6bd-3e89-4835-b83d-a52c76bdafc9" providerId="ADAL" clId="{540747CF-EB31-BE4F-A57A-6836ACFB081D}" dt="2024-10-24T20:18:58.249" v="177" actId="1076"/>
          <ac:spMkLst>
            <pc:docMk/>
            <pc:sldMk cId="238759412" sldId="320"/>
            <ac:spMk id="17" creationId="{C807A5C1-B396-FAF5-7815-73B4CBB24F63}"/>
          </ac:spMkLst>
        </pc:spChg>
        <pc:grpChg chg="add mod">
          <ac:chgData name="Hailey Banack" userId="df58c6bd-3e89-4835-b83d-a52c76bdafc9" providerId="ADAL" clId="{540747CF-EB31-BE4F-A57A-6836ACFB081D}" dt="2024-10-24T20:15:39.777" v="124" actId="1076"/>
          <ac:grpSpMkLst>
            <pc:docMk/>
            <pc:sldMk cId="238759412" sldId="320"/>
            <ac:grpSpMk id="2" creationId="{E07E7D44-8B03-F2F8-A93D-62A5A942630E}"/>
          </ac:grpSpMkLst>
        </pc:grpChg>
        <pc:picChg chg="del">
          <ac:chgData name="Hailey Banack" userId="df58c6bd-3e89-4835-b83d-a52c76bdafc9" providerId="ADAL" clId="{540747CF-EB31-BE4F-A57A-6836ACFB081D}" dt="2024-10-24T20:12:11.798" v="91" actId="478"/>
          <ac:picMkLst>
            <pc:docMk/>
            <pc:sldMk cId="238759412" sldId="320"/>
            <ac:picMk id="4" creationId="{730BD52F-E5F0-7906-AA53-0C93572B9A10}"/>
          </ac:picMkLst>
        </pc:picChg>
        <pc:picChg chg="add del mod">
          <ac:chgData name="Hailey Banack" userId="df58c6bd-3e89-4835-b83d-a52c76bdafc9" providerId="ADAL" clId="{540747CF-EB31-BE4F-A57A-6836ACFB081D}" dt="2024-10-24T20:14:57.004" v="122" actId="478"/>
          <ac:picMkLst>
            <pc:docMk/>
            <pc:sldMk cId="238759412" sldId="320"/>
            <ac:picMk id="11" creationId="{AE578DDC-977B-3A7F-732A-FFFE64422A2F}"/>
          </ac:picMkLst>
        </pc:picChg>
        <pc:picChg chg="add del mod">
          <ac:chgData name="Hailey Banack" userId="df58c6bd-3e89-4835-b83d-a52c76bdafc9" providerId="ADAL" clId="{540747CF-EB31-BE4F-A57A-6836ACFB081D}" dt="2024-10-24T20:14:55.927" v="120" actId="478"/>
          <ac:picMkLst>
            <pc:docMk/>
            <pc:sldMk cId="238759412" sldId="320"/>
            <ac:picMk id="13" creationId="{D5C22710-0804-32CA-DB5E-04EB913664B7}"/>
          </ac:picMkLst>
        </pc:picChg>
        <pc:picChg chg="add del mod">
          <ac:chgData name="Hailey Banack" userId="df58c6bd-3e89-4835-b83d-a52c76bdafc9" providerId="ADAL" clId="{540747CF-EB31-BE4F-A57A-6836ACFB081D}" dt="2024-10-24T20:14:56.468" v="121" actId="478"/>
          <ac:picMkLst>
            <pc:docMk/>
            <pc:sldMk cId="238759412" sldId="320"/>
            <ac:picMk id="14" creationId="{78613865-F45B-7B78-3D87-85588AB43705}"/>
          </ac:picMkLst>
        </pc:picChg>
        <pc:picChg chg="add del mod">
          <ac:chgData name="Hailey Banack" userId="df58c6bd-3e89-4835-b83d-a52c76bdafc9" providerId="ADAL" clId="{540747CF-EB31-BE4F-A57A-6836ACFB081D}" dt="2024-10-24T20:18:27.040" v="172" actId="478"/>
          <ac:picMkLst>
            <pc:docMk/>
            <pc:sldMk cId="238759412" sldId="320"/>
            <ac:picMk id="16" creationId="{87B47C18-92E5-FC9F-36ED-7D77434065E2}"/>
          </ac:picMkLst>
        </pc:picChg>
        <pc:picChg chg="add mod">
          <ac:chgData name="Hailey Banack" userId="df58c6bd-3e89-4835-b83d-a52c76bdafc9" providerId="ADAL" clId="{540747CF-EB31-BE4F-A57A-6836ACFB081D}" dt="2024-10-24T20:19:13.201" v="178" actId="1367"/>
          <ac:picMkLst>
            <pc:docMk/>
            <pc:sldMk cId="238759412" sldId="320"/>
            <ac:picMk id="18" creationId="{F3DAE69A-2B2F-A7C3-62AC-C6DF25B54548}"/>
          </ac:picMkLst>
        </pc:picChg>
      </pc:sldChg>
      <pc:sldChg chg="del">
        <pc:chgData name="Hailey Banack" userId="df58c6bd-3e89-4835-b83d-a52c76bdafc9" providerId="ADAL" clId="{540747CF-EB31-BE4F-A57A-6836ACFB081D}" dt="2024-10-24T20:35:59.476" v="781" actId="2696"/>
        <pc:sldMkLst>
          <pc:docMk/>
          <pc:sldMk cId="3943646181" sldId="321"/>
        </pc:sldMkLst>
      </pc:sldChg>
      <pc:sldChg chg="modSp mod">
        <pc:chgData name="Hailey Banack" userId="df58c6bd-3e89-4835-b83d-a52c76bdafc9" providerId="ADAL" clId="{540747CF-EB31-BE4F-A57A-6836ACFB081D}" dt="2024-10-24T20:45:13.191" v="1233" actId="1076"/>
        <pc:sldMkLst>
          <pc:docMk/>
          <pc:sldMk cId="4111112523" sldId="322"/>
        </pc:sldMkLst>
        <pc:spChg chg="mod">
          <ac:chgData name="Hailey Banack" userId="df58c6bd-3e89-4835-b83d-a52c76bdafc9" providerId="ADAL" clId="{540747CF-EB31-BE4F-A57A-6836ACFB081D}" dt="2024-10-24T20:45:13.191" v="1233" actId="1076"/>
          <ac:spMkLst>
            <pc:docMk/>
            <pc:sldMk cId="4111112523" sldId="322"/>
            <ac:spMk id="375" creationId="{00000000-0000-0000-0000-000000000000}"/>
          </ac:spMkLst>
        </pc:spChg>
      </pc:sldChg>
      <pc:sldChg chg="addSp delSp modSp mod delAnim">
        <pc:chgData name="Hailey Banack" userId="df58c6bd-3e89-4835-b83d-a52c76bdafc9" providerId="ADAL" clId="{540747CF-EB31-BE4F-A57A-6836ACFB081D}" dt="2024-10-24T20:35:55.131" v="779" actId="1076"/>
        <pc:sldMkLst>
          <pc:docMk/>
          <pc:sldMk cId="1024386368" sldId="323"/>
        </pc:sldMkLst>
        <pc:spChg chg="del mod">
          <ac:chgData name="Hailey Banack" userId="df58c6bd-3e89-4835-b83d-a52c76bdafc9" providerId="ADAL" clId="{540747CF-EB31-BE4F-A57A-6836ACFB081D}" dt="2024-10-24T20:29:42.029" v="636" actId="478"/>
          <ac:spMkLst>
            <pc:docMk/>
            <pc:sldMk cId="1024386368" sldId="323"/>
            <ac:spMk id="11" creationId="{33F1BDA6-ECCE-E820-EE86-981247800C8A}"/>
          </ac:spMkLst>
        </pc:spChg>
        <pc:spChg chg="mod">
          <ac:chgData name="Hailey Banack" userId="df58c6bd-3e89-4835-b83d-a52c76bdafc9" providerId="ADAL" clId="{540747CF-EB31-BE4F-A57A-6836ACFB081D}" dt="2024-10-24T20:34:35.421" v="731" actId="1076"/>
          <ac:spMkLst>
            <pc:docMk/>
            <pc:sldMk cId="1024386368" sldId="323"/>
            <ac:spMk id="12" creationId="{3FF2FFBA-7EF0-EAFF-C432-EE436D105289}"/>
          </ac:spMkLst>
        </pc:spChg>
        <pc:spChg chg="mod">
          <ac:chgData name="Hailey Banack" userId="df58c6bd-3e89-4835-b83d-a52c76bdafc9" providerId="ADAL" clId="{540747CF-EB31-BE4F-A57A-6836ACFB081D}" dt="2024-10-24T20:35:55.131" v="779" actId="1076"/>
          <ac:spMkLst>
            <pc:docMk/>
            <pc:sldMk cId="1024386368" sldId="323"/>
            <ac:spMk id="16" creationId="{959BB1EF-12CC-231C-0F90-9307454C3120}"/>
          </ac:spMkLst>
        </pc:spChg>
        <pc:picChg chg="add mod">
          <ac:chgData name="Hailey Banack" userId="df58c6bd-3e89-4835-b83d-a52c76bdafc9" providerId="ADAL" clId="{540747CF-EB31-BE4F-A57A-6836ACFB081D}" dt="2024-10-24T20:34:43.477" v="732" actId="14100"/>
          <ac:picMkLst>
            <pc:docMk/>
            <pc:sldMk cId="1024386368" sldId="323"/>
            <ac:picMk id="2" creationId="{B18DF866-9307-13DD-6EB3-B8A159175D31}"/>
          </ac:picMkLst>
        </pc:picChg>
        <pc:picChg chg="del">
          <ac:chgData name="Hailey Banack" userId="df58c6bd-3e89-4835-b83d-a52c76bdafc9" providerId="ADAL" clId="{540747CF-EB31-BE4F-A57A-6836ACFB081D}" dt="2024-10-24T20:28:53.128" v="600" actId="478"/>
          <ac:picMkLst>
            <pc:docMk/>
            <pc:sldMk cId="1024386368" sldId="323"/>
            <ac:picMk id="13" creationId="{F8848742-F3C3-6517-3C45-C73C3D8CE806}"/>
          </ac:picMkLst>
        </pc:picChg>
      </pc:sldChg>
      <pc:sldChg chg="del">
        <pc:chgData name="Hailey Banack" userId="df58c6bd-3e89-4835-b83d-a52c76bdafc9" providerId="ADAL" clId="{540747CF-EB31-BE4F-A57A-6836ACFB081D}" dt="2024-10-24T20:35:57.203" v="780" actId="2696"/>
        <pc:sldMkLst>
          <pc:docMk/>
          <pc:sldMk cId="3709928973" sldId="324"/>
        </pc:sldMkLst>
      </pc:sldChg>
      <pc:sldChg chg="addSp delSp modSp add mod delAnim modAnim">
        <pc:chgData name="Hailey Banack" userId="df58c6bd-3e89-4835-b83d-a52c76bdafc9" providerId="ADAL" clId="{540747CF-EB31-BE4F-A57A-6836ACFB081D}" dt="2024-10-24T20:47:03.578" v="1405" actId="1076"/>
        <pc:sldMkLst>
          <pc:docMk/>
          <pc:sldMk cId="2186848261" sldId="325"/>
        </pc:sldMkLst>
        <pc:spChg chg="del">
          <ac:chgData name="Hailey Banack" userId="df58c6bd-3e89-4835-b83d-a52c76bdafc9" providerId="ADAL" clId="{540747CF-EB31-BE4F-A57A-6836ACFB081D}" dt="2024-10-24T20:22:29.570" v="305" actId="478"/>
          <ac:spMkLst>
            <pc:docMk/>
            <pc:sldMk cId="2186848261" sldId="325"/>
            <ac:spMk id="5" creationId="{DAFBA4EB-BAE2-C24A-3ADE-BD8AA25862F0}"/>
          </ac:spMkLst>
        </pc:spChg>
        <pc:spChg chg="mod">
          <ac:chgData name="Hailey Banack" userId="df58c6bd-3e89-4835-b83d-a52c76bdafc9" providerId="ADAL" clId="{540747CF-EB31-BE4F-A57A-6836ACFB081D}" dt="2024-10-24T20:21:24.143" v="189" actId="20577"/>
          <ac:spMkLst>
            <pc:docMk/>
            <pc:sldMk cId="2186848261" sldId="325"/>
            <ac:spMk id="6" creationId="{C7678CFB-2F14-9D9C-A206-BDA248417BB0}"/>
          </ac:spMkLst>
        </pc:spChg>
        <pc:spChg chg="mod">
          <ac:chgData name="Hailey Banack" userId="df58c6bd-3e89-4835-b83d-a52c76bdafc9" providerId="ADAL" clId="{540747CF-EB31-BE4F-A57A-6836ACFB081D}" dt="2024-10-24T20:22:12.165" v="301"/>
          <ac:spMkLst>
            <pc:docMk/>
            <pc:sldMk cId="2186848261" sldId="325"/>
            <ac:spMk id="8" creationId="{072DE1C7-32A0-3A3A-EB9B-3867276C091C}"/>
          </ac:spMkLst>
        </pc:spChg>
        <pc:spChg chg="add mod">
          <ac:chgData name="Hailey Banack" userId="df58c6bd-3e89-4835-b83d-a52c76bdafc9" providerId="ADAL" clId="{540747CF-EB31-BE4F-A57A-6836ACFB081D}" dt="2024-10-24T20:47:03.578" v="1405" actId="1076"/>
          <ac:spMkLst>
            <pc:docMk/>
            <pc:sldMk cId="2186848261" sldId="325"/>
            <ac:spMk id="10" creationId="{F821C72A-88B4-0023-0969-A0874C683E68}"/>
          </ac:spMkLst>
        </pc:spChg>
        <pc:spChg chg="del">
          <ac:chgData name="Hailey Banack" userId="df58c6bd-3e89-4835-b83d-a52c76bdafc9" providerId="ADAL" clId="{540747CF-EB31-BE4F-A57A-6836ACFB081D}" dt="2024-10-24T20:22:27.197" v="304" actId="478"/>
          <ac:spMkLst>
            <pc:docMk/>
            <pc:sldMk cId="2186848261" sldId="325"/>
            <ac:spMk id="12" creationId="{E9CA67F8-2405-6D33-6DED-98AEFCD5409E}"/>
          </ac:spMkLst>
        </pc:spChg>
        <pc:spChg chg="add del">
          <ac:chgData name="Hailey Banack" userId="df58c6bd-3e89-4835-b83d-a52c76bdafc9" providerId="ADAL" clId="{540747CF-EB31-BE4F-A57A-6836ACFB081D}" dt="2024-10-24T20:25:42.963" v="506" actId="22"/>
          <ac:spMkLst>
            <pc:docMk/>
            <pc:sldMk cId="2186848261" sldId="325"/>
            <ac:spMk id="13" creationId="{65C133F1-75EB-771A-5D04-9CF165211B8E}"/>
          </ac:spMkLst>
        </pc:spChg>
        <pc:spChg chg="del">
          <ac:chgData name="Hailey Banack" userId="df58c6bd-3e89-4835-b83d-a52c76bdafc9" providerId="ADAL" clId="{540747CF-EB31-BE4F-A57A-6836ACFB081D}" dt="2024-10-24T20:22:24.977" v="302" actId="478"/>
          <ac:spMkLst>
            <pc:docMk/>
            <pc:sldMk cId="2186848261" sldId="325"/>
            <ac:spMk id="15" creationId="{316DD5D9-3807-17AC-B07D-E530F2CC1488}"/>
          </ac:spMkLst>
        </pc:spChg>
        <pc:spChg chg="add mod">
          <ac:chgData name="Hailey Banack" userId="df58c6bd-3e89-4835-b83d-a52c76bdafc9" providerId="ADAL" clId="{540747CF-EB31-BE4F-A57A-6836ACFB081D}" dt="2024-10-24T20:26:43.057" v="566" actId="1076"/>
          <ac:spMkLst>
            <pc:docMk/>
            <pc:sldMk cId="2186848261" sldId="325"/>
            <ac:spMk id="16" creationId="{333A6D7C-C73D-1C3E-8D94-6BC128E12D78}"/>
          </ac:spMkLst>
        </pc:spChg>
        <pc:spChg chg="mod">
          <ac:chgData name="Hailey Banack" userId="df58c6bd-3e89-4835-b83d-a52c76bdafc9" providerId="ADAL" clId="{540747CF-EB31-BE4F-A57A-6836ACFB081D}" dt="2024-10-24T20:27:27.170" v="575" actId="1076"/>
          <ac:spMkLst>
            <pc:docMk/>
            <pc:sldMk cId="2186848261" sldId="325"/>
            <ac:spMk id="17" creationId="{C807A5C1-B396-FAF5-7815-73B4CBB24F63}"/>
          </ac:spMkLst>
        </pc:spChg>
        <pc:spChg chg="add mod">
          <ac:chgData name="Hailey Banack" userId="df58c6bd-3e89-4835-b83d-a52c76bdafc9" providerId="ADAL" clId="{540747CF-EB31-BE4F-A57A-6836ACFB081D}" dt="2024-10-24T20:27:13.874" v="572" actId="1076"/>
          <ac:spMkLst>
            <pc:docMk/>
            <pc:sldMk cId="2186848261" sldId="325"/>
            <ac:spMk id="19" creationId="{AF8028CC-2138-E7A0-B80C-0197C9A97919}"/>
          </ac:spMkLst>
        </pc:spChg>
        <pc:spChg chg="add mod">
          <ac:chgData name="Hailey Banack" userId="df58c6bd-3e89-4835-b83d-a52c76bdafc9" providerId="ADAL" clId="{540747CF-EB31-BE4F-A57A-6836ACFB081D}" dt="2024-10-24T20:27:24.252" v="574" actId="1076"/>
          <ac:spMkLst>
            <pc:docMk/>
            <pc:sldMk cId="2186848261" sldId="325"/>
            <ac:spMk id="20" creationId="{3845CE0A-92A3-60CB-6E1A-D82B89DE67EA}"/>
          </ac:spMkLst>
        </pc:spChg>
        <pc:grpChg chg="del">
          <ac:chgData name="Hailey Banack" userId="df58c6bd-3e89-4835-b83d-a52c76bdafc9" providerId="ADAL" clId="{540747CF-EB31-BE4F-A57A-6836ACFB081D}" dt="2024-10-24T20:22:25.622" v="303" actId="478"/>
          <ac:grpSpMkLst>
            <pc:docMk/>
            <pc:sldMk cId="2186848261" sldId="325"/>
            <ac:grpSpMk id="2" creationId="{E07E7D44-8B03-F2F8-A93D-62A5A942630E}"/>
          </ac:grpSpMkLst>
        </pc:grpChg>
        <pc:picChg chg="add mod">
          <ac:chgData name="Hailey Banack" userId="df58c6bd-3e89-4835-b83d-a52c76bdafc9" providerId="ADAL" clId="{540747CF-EB31-BE4F-A57A-6836ACFB081D}" dt="2024-10-24T20:27:30.998" v="576" actId="1076"/>
          <ac:picMkLst>
            <pc:docMk/>
            <pc:sldMk cId="2186848261" sldId="325"/>
            <ac:picMk id="4" creationId="{7FA2F998-B2AD-8A81-AB6B-62B49C2BD14D}"/>
          </ac:picMkLst>
        </pc:picChg>
        <pc:picChg chg="del">
          <ac:chgData name="Hailey Banack" userId="df58c6bd-3e89-4835-b83d-a52c76bdafc9" providerId="ADAL" clId="{540747CF-EB31-BE4F-A57A-6836ACFB081D}" dt="2024-10-24T20:22:30.139" v="306" actId="478"/>
          <ac:picMkLst>
            <pc:docMk/>
            <pc:sldMk cId="2186848261" sldId="325"/>
            <ac:picMk id="18" creationId="{F3DAE69A-2B2F-A7C3-62AC-C6DF25B54548}"/>
          </ac:picMkLst>
        </pc:picChg>
      </pc:sldChg>
      <pc:sldChg chg="addSp delSp modSp add mod delAnim">
        <pc:chgData name="Hailey Banack" userId="df58c6bd-3e89-4835-b83d-a52c76bdafc9" providerId="ADAL" clId="{540747CF-EB31-BE4F-A57A-6836ACFB081D}" dt="2024-10-24T20:38:41.616" v="853" actId="20577"/>
        <pc:sldMkLst>
          <pc:docMk/>
          <pc:sldMk cId="1057129299" sldId="326"/>
        </pc:sldMkLst>
        <pc:spChg chg="mod">
          <ac:chgData name="Hailey Banack" userId="df58c6bd-3e89-4835-b83d-a52c76bdafc9" providerId="ADAL" clId="{540747CF-EB31-BE4F-A57A-6836ACFB081D}" dt="2024-10-24T20:36:37.077" v="812" actId="1076"/>
          <ac:spMkLst>
            <pc:docMk/>
            <pc:sldMk cId="1057129299" sldId="326"/>
            <ac:spMk id="655" creationId="{00000000-0000-0000-0000-000000000000}"/>
          </ac:spMkLst>
        </pc:spChg>
        <pc:spChg chg="mod">
          <ac:chgData name="Hailey Banack" userId="df58c6bd-3e89-4835-b83d-a52c76bdafc9" providerId="ADAL" clId="{540747CF-EB31-BE4F-A57A-6836ACFB081D}" dt="2024-10-24T20:38:41.616" v="853" actId="20577"/>
          <ac:spMkLst>
            <pc:docMk/>
            <pc:sldMk cId="1057129299" sldId="326"/>
            <ac:spMk id="656" creationId="{00000000-0000-0000-0000-000000000000}"/>
          </ac:spMkLst>
        </pc:spChg>
        <pc:picChg chg="del mod">
          <ac:chgData name="Hailey Banack" userId="df58c6bd-3e89-4835-b83d-a52c76bdafc9" providerId="ADAL" clId="{540747CF-EB31-BE4F-A57A-6836ACFB081D}" dt="2024-10-24T20:36:53.221" v="815" actId="478"/>
          <ac:picMkLst>
            <pc:docMk/>
            <pc:sldMk cId="1057129299" sldId="326"/>
            <ac:picMk id="2" creationId="{536029A9-A6D9-4677-4D5B-065146D9DF75}"/>
          </ac:picMkLst>
        </pc:picChg>
        <pc:picChg chg="add del mod">
          <ac:chgData name="Hailey Banack" userId="df58c6bd-3e89-4835-b83d-a52c76bdafc9" providerId="ADAL" clId="{540747CF-EB31-BE4F-A57A-6836ACFB081D}" dt="2024-10-24T20:37:03.075" v="818" actId="478"/>
          <ac:picMkLst>
            <pc:docMk/>
            <pc:sldMk cId="1057129299" sldId="326"/>
            <ac:picMk id="3" creationId="{973ACA28-6338-04FA-F4B1-65AADDC9B68E}"/>
          </ac:picMkLst>
        </pc:picChg>
        <pc:picChg chg="del mod">
          <ac:chgData name="Hailey Banack" userId="df58c6bd-3e89-4835-b83d-a52c76bdafc9" providerId="ADAL" clId="{540747CF-EB31-BE4F-A57A-6836ACFB081D}" dt="2024-10-24T20:36:42.078" v="814" actId="478"/>
          <ac:picMkLst>
            <pc:docMk/>
            <pc:sldMk cId="1057129299" sldId="326"/>
            <ac:picMk id="658" creationId="{00000000-0000-0000-0000-000000000000}"/>
          </ac:picMkLst>
        </pc:picChg>
      </pc:sldChg>
      <pc:sldChg chg="addSp delSp modSp add mod delAnim">
        <pc:chgData name="Hailey Banack" userId="df58c6bd-3e89-4835-b83d-a52c76bdafc9" providerId="ADAL" clId="{540747CF-EB31-BE4F-A57A-6836ACFB081D}" dt="2024-10-24T20:46:41.276" v="1402" actId="1076"/>
        <pc:sldMkLst>
          <pc:docMk/>
          <pc:sldMk cId="2697973815" sldId="327"/>
        </pc:sldMkLst>
        <pc:spChg chg="mod">
          <ac:chgData name="Hailey Banack" userId="df58c6bd-3e89-4835-b83d-a52c76bdafc9" providerId="ADAL" clId="{540747CF-EB31-BE4F-A57A-6836ACFB081D}" dt="2024-10-24T20:40:45.150" v="1020" actId="1076"/>
          <ac:spMkLst>
            <pc:docMk/>
            <pc:sldMk cId="2697973815" sldId="327"/>
            <ac:spMk id="6" creationId="{C7678CFB-2F14-9D9C-A206-BDA248417BB0}"/>
          </ac:spMkLst>
        </pc:spChg>
        <pc:spChg chg="del mod">
          <ac:chgData name="Hailey Banack" userId="df58c6bd-3e89-4835-b83d-a52c76bdafc9" providerId="ADAL" clId="{540747CF-EB31-BE4F-A57A-6836ACFB081D}" dt="2024-10-24T20:40:36.650" v="1019" actId="478"/>
          <ac:spMkLst>
            <pc:docMk/>
            <pc:sldMk cId="2697973815" sldId="327"/>
            <ac:spMk id="8" creationId="{072DE1C7-32A0-3A3A-EB9B-3867276C091C}"/>
          </ac:spMkLst>
        </pc:spChg>
        <pc:spChg chg="del">
          <ac:chgData name="Hailey Banack" userId="df58c6bd-3e89-4835-b83d-a52c76bdafc9" providerId="ADAL" clId="{540747CF-EB31-BE4F-A57A-6836ACFB081D}" dt="2024-10-24T20:40:53.783" v="1024" actId="478"/>
          <ac:spMkLst>
            <pc:docMk/>
            <pc:sldMk cId="2697973815" sldId="327"/>
            <ac:spMk id="10" creationId="{F821C72A-88B4-0023-0969-A0874C683E68}"/>
          </ac:spMkLst>
        </pc:spChg>
        <pc:spChg chg="mod">
          <ac:chgData name="Hailey Banack" userId="df58c6bd-3e89-4835-b83d-a52c76bdafc9" providerId="ADAL" clId="{540747CF-EB31-BE4F-A57A-6836ACFB081D}" dt="2024-10-24T20:46:40.075" v="1401" actId="1076"/>
          <ac:spMkLst>
            <pc:docMk/>
            <pc:sldMk cId="2697973815" sldId="327"/>
            <ac:spMk id="16" creationId="{333A6D7C-C73D-1C3E-8D94-6BC128E12D78}"/>
          </ac:spMkLst>
        </pc:spChg>
        <pc:spChg chg="del mod">
          <ac:chgData name="Hailey Banack" userId="df58c6bd-3e89-4835-b83d-a52c76bdafc9" providerId="ADAL" clId="{540747CF-EB31-BE4F-A57A-6836ACFB081D}" dt="2024-10-24T20:40:51.981" v="1023" actId="478"/>
          <ac:spMkLst>
            <pc:docMk/>
            <pc:sldMk cId="2697973815" sldId="327"/>
            <ac:spMk id="17" creationId="{C807A5C1-B396-FAF5-7815-73B4CBB24F63}"/>
          </ac:spMkLst>
        </pc:spChg>
        <pc:spChg chg="del">
          <ac:chgData name="Hailey Banack" userId="df58c6bd-3e89-4835-b83d-a52c76bdafc9" providerId="ADAL" clId="{540747CF-EB31-BE4F-A57A-6836ACFB081D}" dt="2024-10-24T20:41:44.932" v="1097" actId="478"/>
          <ac:spMkLst>
            <pc:docMk/>
            <pc:sldMk cId="2697973815" sldId="327"/>
            <ac:spMk id="19" creationId="{AF8028CC-2138-E7A0-B80C-0197C9A97919}"/>
          </ac:spMkLst>
        </pc:spChg>
        <pc:spChg chg="del">
          <ac:chgData name="Hailey Banack" userId="df58c6bd-3e89-4835-b83d-a52c76bdafc9" providerId="ADAL" clId="{540747CF-EB31-BE4F-A57A-6836ACFB081D}" dt="2024-10-24T20:41:46.466" v="1098" actId="478"/>
          <ac:spMkLst>
            <pc:docMk/>
            <pc:sldMk cId="2697973815" sldId="327"/>
            <ac:spMk id="20" creationId="{3845CE0A-92A3-60CB-6E1A-D82B89DE67EA}"/>
          </ac:spMkLst>
        </pc:spChg>
        <pc:picChg chg="add mod">
          <ac:chgData name="Hailey Banack" userId="df58c6bd-3e89-4835-b83d-a52c76bdafc9" providerId="ADAL" clId="{540747CF-EB31-BE4F-A57A-6836ACFB081D}" dt="2024-10-24T20:46:41.276" v="1402" actId="1076"/>
          <ac:picMkLst>
            <pc:docMk/>
            <pc:sldMk cId="2697973815" sldId="327"/>
            <ac:picMk id="2" creationId="{4D49B6BF-B5C6-4CA5-E9C5-70E1E167E669}"/>
          </ac:picMkLst>
        </pc:picChg>
        <pc:picChg chg="del">
          <ac:chgData name="Hailey Banack" userId="df58c6bd-3e89-4835-b83d-a52c76bdafc9" providerId="ADAL" clId="{540747CF-EB31-BE4F-A57A-6836ACFB081D}" dt="2024-10-24T20:40:49.011" v="1022" actId="478"/>
          <ac:picMkLst>
            <pc:docMk/>
            <pc:sldMk cId="2697973815" sldId="327"/>
            <ac:picMk id="4" creationId="{7FA2F998-B2AD-8A81-AB6B-62B49C2BD14D}"/>
          </ac:picMkLst>
        </pc:picChg>
      </pc:sldChg>
    </pc:docChg>
  </pc:docChgLst>
  <pc:docChgLst>
    <pc:chgData name="Hailey Banack" userId="df58c6bd-3e89-4835-b83d-a52c76bdafc9" providerId="ADAL" clId="{D977A145-9998-4443-9865-461E40453E1D}"/>
    <pc:docChg chg="undo custSel addSld delSld modSld sldOrd">
      <pc:chgData name="Hailey Banack" userId="df58c6bd-3e89-4835-b83d-a52c76bdafc9" providerId="ADAL" clId="{D977A145-9998-4443-9865-461E40453E1D}" dt="2024-10-24T19:10:23.149" v="1159" actId="20577"/>
      <pc:docMkLst>
        <pc:docMk/>
      </pc:docMkLst>
      <pc:sldChg chg="modSp mod">
        <pc:chgData name="Hailey Banack" userId="df58c6bd-3e89-4835-b83d-a52c76bdafc9" providerId="ADAL" clId="{D977A145-9998-4443-9865-461E40453E1D}" dt="2024-10-24T18:17:56.806" v="18" actId="20577"/>
        <pc:sldMkLst>
          <pc:docMk/>
          <pc:sldMk cId="0" sldId="256"/>
        </pc:sldMkLst>
        <pc:spChg chg="mod">
          <ac:chgData name="Hailey Banack" userId="df58c6bd-3e89-4835-b83d-a52c76bdafc9" providerId="ADAL" clId="{D977A145-9998-4443-9865-461E40453E1D}" dt="2024-10-24T18:17:51.646" v="1" actId="20577"/>
          <ac:spMkLst>
            <pc:docMk/>
            <pc:sldMk cId="0" sldId="256"/>
            <ac:spMk id="5" creationId="{6E551378-DE19-955F-700C-755DD5B1BBDC}"/>
          </ac:spMkLst>
        </pc:spChg>
        <pc:spChg chg="mod">
          <ac:chgData name="Hailey Banack" userId="df58c6bd-3e89-4835-b83d-a52c76bdafc9" providerId="ADAL" clId="{D977A145-9998-4443-9865-461E40453E1D}" dt="2024-10-24T18:17:56.806" v="18" actId="20577"/>
          <ac:spMkLst>
            <pc:docMk/>
            <pc:sldMk cId="0" sldId="256"/>
            <ac:spMk id="309" creationId="{00000000-0000-0000-0000-000000000000}"/>
          </ac:spMkLst>
        </pc:spChg>
      </pc:sldChg>
      <pc:sldChg chg="addSp delSp modSp mod ord modAnim">
        <pc:chgData name="Hailey Banack" userId="df58c6bd-3e89-4835-b83d-a52c76bdafc9" providerId="ADAL" clId="{D977A145-9998-4443-9865-461E40453E1D}" dt="2024-10-24T19:02:51.199" v="1057" actId="404"/>
        <pc:sldMkLst>
          <pc:docMk/>
          <pc:sldMk cId="0" sldId="258"/>
        </pc:sldMkLst>
        <pc:spChg chg="add del mod">
          <ac:chgData name="Hailey Banack" userId="df58c6bd-3e89-4835-b83d-a52c76bdafc9" providerId="ADAL" clId="{D977A145-9998-4443-9865-461E40453E1D}" dt="2024-10-24T18:54:12.878" v="796" actId="478"/>
          <ac:spMkLst>
            <pc:docMk/>
            <pc:sldMk cId="0" sldId="258"/>
            <ac:spMk id="3" creationId="{FA2C2906-050D-33F0-1D4F-F19240355365}"/>
          </ac:spMkLst>
        </pc:spChg>
        <pc:spChg chg="add mod">
          <ac:chgData name="Hailey Banack" userId="df58c6bd-3e89-4835-b83d-a52c76bdafc9" providerId="ADAL" clId="{D977A145-9998-4443-9865-461E40453E1D}" dt="2024-10-24T18:58:46.807" v="912" actId="20577"/>
          <ac:spMkLst>
            <pc:docMk/>
            <pc:sldMk cId="0" sldId="258"/>
            <ac:spMk id="5" creationId="{8F002980-B79B-39E1-D37B-F0C0DD60978C}"/>
          </ac:spMkLst>
        </pc:spChg>
        <pc:spChg chg="mod">
          <ac:chgData name="Hailey Banack" userId="df58c6bd-3e89-4835-b83d-a52c76bdafc9" providerId="ADAL" clId="{D977A145-9998-4443-9865-461E40453E1D}" dt="2024-10-24T18:54:02.629" v="791" actId="20577"/>
          <ac:spMkLst>
            <pc:docMk/>
            <pc:sldMk cId="0" sldId="258"/>
            <ac:spMk id="6" creationId="{C7678CFB-2F14-9D9C-A206-BDA248417BB0}"/>
          </ac:spMkLst>
        </pc:spChg>
        <pc:spChg chg="add mod">
          <ac:chgData name="Hailey Banack" userId="df58c6bd-3e89-4835-b83d-a52c76bdafc9" providerId="ADAL" clId="{D977A145-9998-4443-9865-461E40453E1D}" dt="2024-10-24T19:00:21.612" v="979" actId="404"/>
          <ac:spMkLst>
            <pc:docMk/>
            <pc:sldMk cId="0" sldId="258"/>
            <ac:spMk id="13" creationId="{C4768CEB-95AE-80A9-780E-C9537AB14985}"/>
          </ac:spMkLst>
        </pc:spChg>
        <pc:spChg chg="add mod">
          <ac:chgData name="Hailey Banack" userId="df58c6bd-3e89-4835-b83d-a52c76bdafc9" providerId="ADAL" clId="{D977A145-9998-4443-9865-461E40453E1D}" dt="2024-10-24T19:01:33.833" v="1014" actId="1076"/>
          <ac:spMkLst>
            <pc:docMk/>
            <pc:sldMk cId="0" sldId="258"/>
            <ac:spMk id="14" creationId="{51EC8D95-BEF8-C067-846D-4CE0308EE4E0}"/>
          </ac:spMkLst>
        </pc:spChg>
        <pc:spChg chg="add mod">
          <ac:chgData name="Hailey Banack" userId="df58c6bd-3e89-4835-b83d-a52c76bdafc9" providerId="ADAL" clId="{D977A145-9998-4443-9865-461E40453E1D}" dt="2024-10-24T19:01:45.027" v="1023" actId="1076"/>
          <ac:spMkLst>
            <pc:docMk/>
            <pc:sldMk cId="0" sldId="258"/>
            <ac:spMk id="15" creationId="{2DA4F2A1-F63E-F750-E8AB-66ADADB2CE3A}"/>
          </ac:spMkLst>
        </pc:spChg>
        <pc:spChg chg="del">
          <ac:chgData name="Hailey Banack" userId="df58c6bd-3e89-4835-b83d-a52c76bdafc9" providerId="ADAL" clId="{D977A145-9998-4443-9865-461E40453E1D}" dt="2024-10-24T18:54:10.778" v="794" actId="478"/>
          <ac:spMkLst>
            <pc:docMk/>
            <pc:sldMk cId="0" sldId="258"/>
            <ac:spMk id="16" creationId="{4B6529D3-27B3-C374-2E0A-0CF078CC7682}"/>
          </ac:spMkLst>
        </pc:spChg>
        <pc:spChg chg="add mod">
          <ac:chgData name="Hailey Banack" userId="df58c6bd-3e89-4835-b83d-a52c76bdafc9" providerId="ADAL" clId="{D977A145-9998-4443-9865-461E40453E1D}" dt="2024-10-24T19:02:51.199" v="1057" actId="404"/>
          <ac:spMkLst>
            <pc:docMk/>
            <pc:sldMk cId="0" sldId="258"/>
            <ac:spMk id="17" creationId="{6EFCFE39-F808-33F4-2027-AA76D7DE0F68}"/>
          </ac:spMkLst>
        </pc:spChg>
        <pc:spChg chg="mod">
          <ac:chgData name="Hailey Banack" userId="df58c6bd-3e89-4835-b83d-a52c76bdafc9" providerId="ADAL" clId="{D977A145-9998-4443-9865-461E40453E1D}" dt="2024-10-24T19:01:27.476" v="1013" actId="1076"/>
          <ac:spMkLst>
            <pc:docMk/>
            <pc:sldMk cId="0" sldId="258"/>
            <ac:spMk id="21" creationId="{4EFF545A-12E0-991D-DF01-1B2037A4AF9A}"/>
          </ac:spMkLst>
        </pc:spChg>
        <pc:spChg chg="mod">
          <ac:chgData name="Hailey Banack" userId="df58c6bd-3e89-4835-b83d-a52c76bdafc9" providerId="ADAL" clId="{D977A145-9998-4443-9865-461E40453E1D}" dt="2024-10-24T18:57:07.856" v="817" actId="1076"/>
          <ac:spMkLst>
            <pc:docMk/>
            <pc:sldMk cId="0" sldId="258"/>
            <ac:spMk id="332" creationId="{00000000-0000-0000-0000-000000000000}"/>
          </ac:spMkLst>
        </pc:spChg>
        <pc:picChg chg="add mod">
          <ac:chgData name="Hailey Banack" userId="df58c6bd-3e89-4835-b83d-a52c76bdafc9" providerId="ADAL" clId="{D977A145-9998-4443-9865-461E40453E1D}" dt="2024-10-24T18:57:09.790" v="818" actId="1076"/>
          <ac:picMkLst>
            <pc:docMk/>
            <pc:sldMk cId="0" sldId="258"/>
            <ac:picMk id="4" creationId="{74978426-1387-2019-83ED-6F4B69B00826}"/>
          </ac:picMkLst>
        </pc:picChg>
        <pc:picChg chg="add mod">
          <ac:chgData name="Hailey Banack" userId="df58c6bd-3e89-4835-b83d-a52c76bdafc9" providerId="ADAL" clId="{D977A145-9998-4443-9865-461E40453E1D}" dt="2024-10-24T18:59:12.664" v="923" actId="1076"/>
          <ac:picMkLst>
            <pc:docMk/>
            <pc:sldMk cId="0" sldId="258"/>
            <ac:picMk id="7" creationId="{16CF9824-28EA-8B60-769E-F47E841931E6}"/>
          </ac:picMkLst>
        </pc:picChg>
        <pc:picChg chg="del mod">
          <ac:chgData name="Hailey Banack" userId="df58c6bd-3e89-4835-b83d-a52c76bdafc9" providerId="ADAL" clId="{D977A145-9998-4443-9865-461E40453E1D}" dt="2024-10-24T18:54:09.429" v="793" actId="478"/>
          <ac:picMkLst>
            <pc:docMk/>
            <pc:sldMk cId="0" sldId="258"/>
            <ac:picMk id="8" creationId="{77EE5B01-3005-2B01-983A-6619A45BF28B}"/>
          </ac:picMkLst>
        </pc:picChg>
        <pc:picChg chg="del">
          <ac:chgData name="Hailey Banack" userId="df58c6bd-3e89-4835-b83d-a52c76bdafc9" providerId="ADAL" clId="{D977A145-9998-4443-9865-461E40453E1D}" dt="2024-10-24T18:54:11.947" v="795" actId="478"/>
          <ac:picMkLst>
            <pc:docMk/>
            <pc:sldMk cId="0" sldId="258"/>
            <ac:picMk id="9" creationId="{D178B94F-460F-3AD7-ED82-51CEAADCBB87}"/>
          </ac:picMkLst>
        </pc:picChg>
        <pc:picChg chg="add mod">
          <ac:chgData name="Hailey Banack" userId="df58c6bd-3e89-4835-b83d-a52c76bdafc9" providerId="ADAL" clId="{D977A145-9998-4443-9865-461E40453E1D}" dt="2024-10-24T18:59:33.203" v="930" actId="1076"/>
          <ac:picMkLst>
            <pc:docMk/>
            <pc:sldMk cId="0" sldId="258"/>
            <ac:picMk id="10" creationId="{EA8FA78D-A583-AFA1-6208-D1EFC618F431}"/>
          </ac:picMkLst>
        </pc:picChg>
        <pc:picChg chg="add mod">
          <ac:chgData name="Hailey Banack" userId="df58c6bd-3e89-4835-b83d-a52c76bdafc9" providerId="ADAL" clId="{D977A145-9998-4443-9865-461E40453E1D}" dt="2024-10-24T18:59:24.677" v="927"/>
          <ac:picMkLst>
            <pc:docMk/>
            <pc:sldMk cId="0" sldId="258"/>
            <ac:picMk id="11" creationId="{B1993E55-BC47-F945-21AC-B0E069927B30}"/>
          </ac:picMkLst>
        </pc:picChg>
        <pc:picChg chg="add mod">
          <ac:chgData name="Hailey Banack" userId="df58c6bd-3e89-4835-b83d-a52c76bdafc9" providerId="ADAL" clId="{D977A145-9998-4443-9865-461E40453E1D}" dt="2024-10-24T18:59:42.957" v="933" actId="1076"/>
          <ac:picMkLst>
            <pc:docMk/>
            <pc:sldMk cId="0" sldId="258"/>
            <ac:picMk id="12" creationId="{644FC397-D102-2D87-38BD-B49322D91273}"/>
          </ac:picMkLst>
        </pc:picChg>
        <pc:picChg chg="del">
          <ac:chgData name="Hailey Banack" userId="df58c6bd-3e89-4835-b83d-a52c76bdafc9" providerId="ADAL" clId="{D977A145-9998-4443-9865-461E40453E1D}" dt="2024-10-24T18:57:20.855" v="819" actId="478"/>
          <ac:picMkLst>
            <pc:docMk/>
            <pc:sldMk cId="0" sldId="258"/>
            <ac:picMk id="20" creationId="{5C2F918A-6325-6484-6CB2-47FDA624AA2E}"/>
          </ac:picMkLst>
        </pc:picChg>
      </pc:sldChg>
      <pc:sldChg chg="modSp">
        <pc:chgData name="Hailey Banack" userId="df58c6bd-3e89-4835-b83d-a52c76bdafc9" providerId="ADAL" clId="{D977A145-9998-4443-9865-461E40453E1D}" dt="2024-10-24T18:19:11.150" v="111" actId="20577"/>
        <pc:sldMkLst>
          <pc:docMk/>
          <pc:sldMk cId="0" sldId="259"/>
        </pc:sldMkLst>
        <pc:spChg chg="mod">
          <ac:chgData name="Hailey Banack" userId="df58c6bd-3e89-4835-b83d-a52c76bdafc9" providerId="ADAL" clId="{D977A145-9998-4443-9865-461E40453E1D}" dt="2024-10-24T18:19:11.150" v="111" actId="20577"/>
          <ac:spMkLst>
            <pc:docMk/>
            <pc:sldMk cId="0" sldId="259"/>
            <ac:spMk id="343" creationId="{00000000-0000-0000-0000-000000000000}"/>
          </ac:spMkLst>
        </pc:spChg>
      </pc:sldChg>
      <pc:sldChg chg="modSp mod">
        <pc:chgData name="Hailey Banack" userId="df58c6bd-3e89-4835-b83d-a52c76bdafc9" providerId="ADAL" clId="{D977A145-9998-4443-9865-461E40453E1D}" dt="2024-10-24T18:19:00.654" v="109" actId="14100"/>
        <pc:sldMkLst>
          <pc:docMk/>
          <pc:sldMk cId="0" sldId="261"/>
        </pc:sldMkLst>
        <pc:spChg chg="mod">
          <ac:chgData name="Hailey Banack" userId="df58c6bd-3e89-4835-b83d-a52c76bdafc9" providerId="ADAL" clId="{D977A145-9998-4443-9865-461E40453E1D}" dt="2024-10-24T18:19:00.654" v="109" actId="14100"/>
          <ac:spMkLst>
            <pc:docMk/>
            <pc:sldMk cId="0" sldId="261"/>
            <ac:spMk id="4" creationId="{0CAB4224-E412-0571-ABD5-A39634102E3D}"/>
          </ac:spMkLst>
        </pc:spChg>
        <pc:spChg chg="mod">
          <ac:chgData name="Hailey Banack" userId="df58c6bd-3e89-4835-b83d-a52c76bdafc9" providerId="ADAL" clId="{D977A145-9998-4443-9865-461E40453E1D}" dt="2024-10-24T18:18:34.071" v="103" actId="20577"/>
          <ac:spMkLst>
            <pc:docMk/>
            <pc:sldMk cId="0" sldId="261"/>
            <ac:spMk id="366" creationId="{00000000-0000-0000-0000-000000000000}"/>
          </ac:spMkLst>
        </pc:spChg>
      </pc:sldChg>
      <pc:sldChg chg="modSp">
        <pc:chgData name="Hailey Banack" userId="df58c6bd-3e89-4835-b83d-a52c76bdafc9" providerId="ADAL" clId="{D977A145-9998-4443-9865-461E40453E1D}" dt="2024-10-24T19:10:23.149" v="1159" actId="20577"/>
        <pc:sldMkLst>
          <pc:docMk/>
          <pc:sldMk cId="0" sldId="276"/>
        </pc:sldMkLst>
        <pc:spChg chg="mod">
          <ac:chgData name="Hailey Banack" userId="df58c6bd-3e89-4835-b83d-a52c76bdafc9" providerId="ADAL" clId="{D977A145-9998-4443-9865-461E40453E1D}" dt="2024-10-24T19:10:23.149" v="1159" actId="20577"/>
          <ac:spMkLst>
            <pc:docMk/>
            <pc:sldMk cId="0" sldId="276"/>
            <ac:spMk id="656" creationId="{00000000-0000-0000-0000-000000000000}"/>
          </ac:spMkLst>
        </pc:spChg>
      </pc:sldChg>
      <pc:sldChg chg="addSp delSp modSp mod ord addAnim delAnim modAnim">
        <pc:chgData name="Hailey Banack" userId="df58c6bd-3e89-4835-b83d-a52c76bdafc9" providerId="ADAL" clId="{D977A145-9998-4443-9865-461E40453E1D}" dt="2024-10-24T18:52:36.290" v="746" actId="1076"/>
        <pc:sldMkLst>
          <pc:docMk/>
          <pc:sldMk cId="4070054095" sldId="313"/>
        </pc:sldMkLst>
        <pc:spChg chg="del">
          <ac:chgData name="Hailey Banack" userId="df58c6bd-3e89-4835-b83d-a52c76bdafc9" providerId="ADAL" clId="{D977A145-9998-4443-9865-461E40453E1D}" dt="2024-10-24T18:47:14.800" v="698" actId="478"/>
          <ac:spMkLst>
            <pc:docMk/>
            <pc:sldMk cId="4070054095" sldId="313"/>
            <ac:spMk id="3" creationId="{4CB81581-4954-C0C1-E201-B4A150531D12}"/>
          </ac:spMkLst>
        </pc:spChg>
        <pc:spChg chg="add del mod">
          <ac:chgData name="Hailey Banack" userId="df58c6bd-3e89-4835-b83d-a52c76bdafc9" providerId="ADAL" clId="{D977A145-9998-4443-9865-461E40453E1D}" dt="2024-10-24T18:41:17.642" v="676" actId="478"/>
          <ac:spMkLst>
            <pc:docMk/>
            <pc:sldMk cId="4070054095" sldId="313"/>
            <ac:spMk id="4" creationId="{F76C58C1-E81A-1418-70B5-3DE6E6E0C227}"/>
          </ac:spMkLst>
        </pc:spChg>
        <pc:spChg chg="del">
          <ac:chgData name="Hailey Banack" userId="df58c6bd-3e89-4835-b83d-a52c76bdafc9" providerId="ADAL" clId="{D977A145-9998-4443-9865-461E40453E1D}" dt="2024-10-24T18:47:16.779" v="699" actId="478"/>
          <ac:spMkLst>
            <pc:docMk/>
            <pc:sldMk cId="4070054095" sldId="313"/>
            <ac:spMk id="6" creationId="{FFB48E84-E96A-E158-841F-E6141A450387}"/>
          </ac:spMkLst>
        </pc:spChg>
        <pc:spChg chg="add mod">
          <ac:chgData name="Hailey Banack" userId="df58c6bd-3e89-4835-b83d-a52c76bdafc9" providerId="ADAL" clId="{D977A145-9998-4443-9865-461E40453E1D}" dt="2024-10-24T18:51:12.488" v="732" actId="20577"/>
          <ac:spMkLst>
            <pc:docMk/>
            <pc:sldMk cId="4070054095" sldId="313"/>
            <ac:spMk id="9" creationId="{F92B4F58-25EB-C77F-7F34-7EFD3054C1C0}"/>
          </ac:spMkLst>
        </pc:spChg>
        <pc:spChg chg="add mod">
          <ac:chgData name="Hailey Banack" userId="df58c6bd-3e89-4835-b83d-a52c76bdafc9" providerId="ADAL" clId="{D977A145-9998-4443-9865-461E40453E1D}" dt="2024-10-24T18:51:45.007" v="735" actId="1076"/>
          <ac:spMkLst>
            <pc:docMk/>
            <pc:sldMk cId="4070054095" sldId="313"/>
            <ac:spMk id="11" creationId="{18C8599B-3E21-BD35-3B75-DB4F11196DD3}"/>
          </ac:spMkLst>
        </pc:spChg>
        <pc:spChg chg="add del mod">
          <ac:chgData name="Hailey Banack" userId="df58c6bd-3e89-4835-b83d-a52c76bdafc9" providerId="ADAL" clId="{D977A145-9998-4443-9865-461E40453E1D}" dt="2024-10-24T18:50:53.658" v="730" actId="1076"/>
          <ac:spMkLst>
            <pc:docMk/>
            <pc:sldMk cId="4070054095" sldId="313"/>
            <ac:spMk id="12" creationId="{72D5A5DB-13A9-7BCF-55A5-3374F0648431}"/>
          </ac:spMkLst>
        </pc:spChg>
        <pc:spChg chg="del">
          <ac:chgData name="Hailey Banack" userId="df58c6bd-3e89-4835-b83d-a52c76bdafc9" providerId="ADAL" clId="{D977A145-9998-4443-9865-461E40453E1D}" dt="2024-10-24T18:41:14.261" v="675" actId="478"/>
          <ac:spMkLst>
            <pc:docMk/>
            <pc:sldMk cId="4070054095" sldId="313"/>
            <ac:spMk id="346" creationId="{00000000-0000-0000-0000-000000000000}"/>
          </ac:spMkLst>
        </pc:spChg>
        <pc:picChg chg="add mod">
          <ac:chgData name="Hailey Banack" userId="df58c6bd-3e89-4835-b83d-a52c76bdafc9" providerId="ADAL" clId="{D977A145-9998-4443-9865-461E40453E1D}" dt="2024-10-24T18:48:30.496" v="714" actId="1076"/>
          <ac:picMkLst>
            <pc:docMk/>
            <pc:sldMk cId="4070054095" sldId="313"/>
            <ac:picMk id="5" creationId="{FA79DE84-A84F-E7E9-DE4E-D8853828688F}"/>
          </ac:picMkLst>
        </pc:picChg>
        <pc:picChg chg="add mod">
          <ac:chgData name="Hailey Banack" userId="df58c6bd-3e89-4835-b83d-a52c76bdafc9" providerId="ADAL" clId="{D977A145-9998-4443-9865-461E40453E1D}" dt="2024-10-24T18:47:56.844" v="705" actId="1076"/>
          <ac:picMkLst>
            <pc:docMk/>
            <pc:sldMk cId="4070054095" sldId="313"/>
            <ac:picMk id="7" creationId="{CD1888F3-8DEE-9B0F-67FE-2F559A07E0ED}"/>
          </ac:picMkLst>
        </pc:picChg>
        <pc:picChg chg="add mod">
          <ac:chgData name="Hailey Banack" userId="df58c6bd-3e89-4835-b83d-a52c76bdafc9" providerId="ADAL" clId="{D977A145-9998-4443-9865-461E40453E1D}" dt="2024-10-24T18:48:28.429" v="713" actId="1076"/>
          <ac:picMkLst>
            <pc:docMk/>
            <pc:sldMk cId="4070054095" sldId="313"/>
            <ac:picMk id="8" creationId="{C271F040-11EA-9B09-FE1C-29A230CA08FB}"/>
          </ac:picMkLst>
        </pc:picChg>
        <pc:picChg chg="add mod">
          <ac:chgData name="Hailey Banack" userId="df58c6bd-3e89-4835-b83d-a52c76bdafc9" providerId="ADAL" clId="{D977A145-9998-4443-9865-461E40453E1D}" dt="2024-10-24T18:52:23.445" v="742" actId="1076"/>
          <ac:picMkLst>
            <pc:docMk/>
            <pc:sldMk cId="4070054095" sldId="313"/>
            <ac:picMk id="13" creationId="{EA0794BB-E58D-53EF-9446-8A1D2A36DE72}"/>
          </ac:picMkLst>
        </pc:picChg>
        <pc:picChg chg="add mod">
          <ac:chgData name="Hailey Banack" userId="df58c6bd-3e89-4835-b83d-a52c76bdafc9" providerId="ADAL" clId="{D977A145-9998-4443-9865-461E40453E1D}" dt="2024-10-24T18:52:36.290" v="746" actId="1076"/>
          <ac:picMkLst>
            <pc:docMk/>
            <pc:sldMk cId="4070054095" sldId="313"/>
            <ac:picMk id="14" creationId="{26039AD2-D94C-9FB8-4D2B-C7020F5B6D33}"/>
          </ac:picMkLst>
        </pc:picChg>
        <pc:picChg chg="add mod">
          <ac:chgData name="Hailey Banack" userId="df58c6bd-3e89-4835-b83d-a52c76bdafc9" providerId="ADAL" clId="{D977A145-9998-4443-9865-461E40453E1D}" dt="2024-10-24T18:52:31.745" v="745" actId="1076"/>
          <ac:picMkLst>
            <pc:docMk/>
            <pc:sldMk cId="4070054095" sldId="313"/>
            <ac:picMk id="15" creationId="{B9688849-3035-0662-F561-F8414057928A}"/>
          </ac:picMkLst>
        </pc:picChg>
      </pc:sldChg>
      <pc:sldChg chg="del">
        <pc:chgData name="Hailey Banack" userId="df58c6bd-3e89-4835-b83d-a52c76bdafc9" providerId="ADAL" clId="{D977A145-9998-4443-9865-461E40453E1D}" dt="2024-10-24T19:03:08.971" v="1058" actId="2696"/>
        <pc:sldMkLst>
          <pc:docMk/>
          <pc:sldMk cId="4041389303" sldId="315"/>
        </pc:sldMkLst>
      </pc:sldChg>
      <pc:sldChg chg="modSp mod">
        <pc:chgData name="Hailey Banack" userId="df58c6bd-3e89-4835-b83d-a52c76bdafc9" providerId="ADAL" clId="{D977A145-9998-4443-9865-461E40453E1D}" dt="2024-10-24T19:10:15.282" v="1142" actId="20577"/>
        <pc:sldMkLst>
          <pc:docMk/>
          <pc:sldMk cId="896762470" sldId="318"/>
        </pc:sldMkLst>
        <pc:spChg chg="mod">
          <ac:chgData name="Hailey Banack" userId="df58c6bd-3e89-4835-b83d-a52c76bdafc9" providerId="ADAL" clId="{D977A145-9998-4443-9865-461E40453E1D}" dt="2024-10-24T19:10:15.282" v="1142" actId="20577"/>
          <ac:spMkLst>
            <pc:docMk/>
            <pc:sldMk cId="896762470" sldId="318"/>
            <ac:spMk id="375" creationId="{00000000-0000-0000-0000-000000000000}"/>
          </ac:spMkLst>
        </pc:spChg>
      </pc:sldChg>
      <pc:sldChg chg="addSp delSp modSp del mod ord">
        <pc:chgData name="Hailey Banack" userId="df58c6bd-3e89-4835-b83d-a52c76bdafc9" providerId="ADAL" clId="{D977A145-9998-4443-9865-461E40453E1D}" dt="2024-10-24T18:53:38.103" v="754" actId="2696"/>
        <pc:sldMkLst>
          <pc:docMk/>
          <pc:sldMk cId="1718204518" sldId="319"/>
        </pc:sldMkLst>
        <pc:spChg chg="add del mod">
          <ac:chgData name="Hailey Banack" userId="df58c6bd-3e89-4835-b83d-a52c76bdafc9" providerId="ADAL" clId="{D977A145-9998-4443-9865-461E40453E1D}" dt="2024-10-24T18:53:09.717" v="750"/>
          <ac:spMkLst>
            <pc:docMk/>
            <pc:sldMk cId="1718204518" sldId="319"/>
            <ac:spMk id="2" creationId="{4B828710-6BFF-DE09-B1A7-114E18085CA6}"/>
          </ac:spMkLst>
        </pc:spChg>
        <pc:spChg chg="add del mod">
          <ac:chgData name="Hailey Banack" userId="df58c6bd-3e89-4835-b83d-a52c76bdafc9" providerId="ADAL" clId="{D977A145-9998-4443-9865-461E40453E1D}" dt="2024-10-24T18:53:24.440" v="752"/>
          <ac:spMkLst>
            <pc:docMk/>
            <pc:sldMk cId="1718204518" sldId="319"/>
            <ac:spMk id="3" creationId="{8D434E9D-83A9-15F5-F6CB-2EB749119972}"/>
          </ac:spMkLst>
        </pc:spChg>
        <pc:grpChg chg="mod">
          <ac:chgData name="Hailey Banack" userId="df58c6bd-3e89-4835-b83d-a52c76bdafc9" providerId="ADAL" clId="{D977A145-9998-4443-9865-461E40453E1D}" dt="2024-10-24T18:53:07.434" v="748" actId="1076"/>
          <ac:grpSpMkLst>
            <pc:docMk/>
            <pc:sldMk cId="1718204518" sldId="319"/>
            <ac:grpSpMk id="7" creationId="{761F9A15-1390-DCE8-84D9-71EFEF801C82}"/>
          </ac:grpSpMkLst>
        </pc:grpChg>
      </pc:sldChg>
      <pc:sldChg chg="addSp delSp modSp add mod addAnim delAnim modAnim">
        <pc:chgData name="Hailey Banack" userId="df58c6bd-3e89-4835-b83d-a52c76bdafc9" providerId="ADAL" clId="{D977A145-9998-4443-9865-461E40453E1D}" dt="2024-10-24T18:40:33.658" v="673" actId="1076"/>
        <pc:sldMkLst>
          <pc:docMk/>
          <pc:sldMk cId="238759412" sldId="320"/>
        </pc:sldMkLst>
        <pc:spChg chg="add del mod">
          <ac:chgData name="Hailey Banack" userId="df58c6bd-3e89-4835-b83d-a52c76bdafc9" providerId="ADAL" clId="{D977A145-9998-4443-9865-461E40453E1D}" dt="2024-10-24T18:24:15.494" v="138" actId="478"/>
          <ac:spMkLst>
            <pc:docMk/>
            <pc:sldMk cId="238759412" sldId="320"/>
            <ac:spMk id="3" creationId="{E193FB7E-7965-66B4-C342-1F97A170BF02}"/>
          </ac:spMkLst>
        </pc:spChg>
        <pc:spChg chg="add del">
          <ac:chgData name="Hailey Banack" userId="df58c6bd-3e89-4835-b83d-a52c76bdafc9" providerId="ADAL" clId="{D977A145-9998-4443-9865-461E40453E1D}" dt="2024-10-24T18:31:09.671" v="301" actId="22"/>
          <ac:spMkLst>
            <pc:docMk/>
            <pc:sldMk cId="238759412" sldId="320"/>
            <ac:spMk id="5" creationId="{7363619C-FF1A-B8B0-5CCE-22525A9619E5}"/>
          </ac:spMkLst>
        </pc:spChg>
        <pc:spChg chg="mod">
          <ac:chgData name="Hailey Banack" userId="df58c6bd-3e89-4835-b83d-a52c76bdafc9" providerId="ADAL" clId="{D977A145-9998-4443-9865-461E40453E1D}" dt="2024-10-24T18:24:10.635" v="135" actId="20577"/>
          <ac:spMkLst>
            <pc:docMk/>
            <pc:sldMk cId="238759412" sldId="320"/>
            <ac:spMk id="6" creationId="{C7678CFB-2F14-9D9C-A206-BDA248417BB0}"/>
          </ac:spMkLst>
        </pc:spChg>
        <pc:spChg chg="add mod">
          <ac:chgData name="Hailey Banack" userId="df58c6bd-3e89-4835-b83d-a52c76bdafc9" providerId="ADAL" clId="{D977A145-9998-4443-9865-461E40453E1D}" dt="2024-10-24T18:35:59.848" v="494" actId="1076"/>
          <ac:spMkLst>
            <pc:docMk/>
            <pc:sldMk cId="238759412" sldId="320"/>
            <ac:spMk id="7" creationId="{B96DD7FB-2A0A-6744-185E-504ACA12F28F}"/>
          </ac:spMkLst>
        </pc:spChg>
        <pc:spChg chg="add mod">
          <ac:chgData name="Hailey Banack" userId="df58c6bd-3e89-4835-b83d-a52c76bdafc9" providerId="ADAL" clId="{D977A145-9998-4443-9865-461E40453E1D}" dt="2024-10-24T18:38:33.830" v="549" actId="20577"/>
          <ac:spMkLst>
            <pc:docMk/>
            <pc:sldMk cId="238759412" sldId="320"/>
            <ac:spMk id="11" creationId="{60A236B9-F5FA-263A-8DC9-8956A6568EA3}"/>
          </ac:spMkLst>
        </pc:spChg>
        <pc:spChg chg="add mod">
          <ac:chgData name="Hailey Banack" userId="df58c6bd-3e89-4835-b83d-a52c76bdafc9" providerId="ADAL" clId="{D977A145-9998-4443-9865-461E40453E1D}" dt="2024-10-24T18:40:33.658" v="673" actId="1076"/>
          <ac:spMkLst>
            <pc:docMk/>
            <pc:sldMk cId="238759412" sldId="320"/>
            <ac:spMk id="12" creationId="{E9CA67F8-2405-6D33-6DED-98AEFCD5409E}"/>
          </ac:spMkLst>
        </pc:spChg>
        <pc:spChg chg="del">
          <ac:chgData name="Hailey Banack" userId="df58c6bd-3e89-4835-b83d-a52c76bdafc9" providerId="ADAL" clId="{D977A145-9998-4443-9865-461E40453E1D}" dt="2024-10-24T18:24:14.448" v="137" actId="478"/>
          <ac:spMkLst>
            <pc:docMk/>
            <pc:sldMk cId="238759412" sldId="320"/>
            <ac:spMk id="16" creationId="{4B6529D3-27B3-C374-2E0A-0CF078CC7682}"/>
          </ac:spMkLst>
        </pc:spChg>
        <pc:spChg chg="del">
          <ac:chgData name="Hailey Banack" userId="df58c6bd-3e89-4835-b83d-a52c76bdafc9" providerId="ADAL" clId="{D977A145-9998-4443-9865-461E40453E1D}" dt="2024-10-24T18:31:01.895" v="298" actId="478"/>
          <ac:spMkLst>
            <pc:docMk/>
            <pc:sldMk cId="238759412" sldId="320"/>
            <ac:spMk id="21" creationId="{4EFF545A-12E0-991D-DF01-1B2037A4AF9A}"/>
          </ac:spMkLst>
        </pc:spChg>
        <pc:spChg chg="mod">
          <ac:chgData name="Hailey Banack" userId="df58c6bd-3e89-4835-b83d-a52c76bdafc9" providerId="ADAL" clId="{D977A145-9998-4443-9865-461E40453E1D}" dt="2024-10-24T18:37:21.726" v="540" actId="20577"/>
          <ac:spMkLst>
            <pc:docMk/>
            <pc:sldMk cId="238759412" sldId="320"/>
            <ac:spMk id="332" creationId="{00000000-0000-0000-0000-000000000000}"/>
          </ac:spMkLst>
        </pc:spChg>
        <pc:picChg chg="del">
          <ac:chgData name="Hailey Banack" userId="df58c6bd-3e89-4835-b83d-a52c76bdafc9" providerId="ADAL" clId="{D977A145-9998-4443-9865-461E40453E1D}" dt="2024-10-24T18:24:13.545" v="136" actId="478"/>
          <ac:picMkLst>
            <pc:docMk/>
            <pc:sldMk cId="238759412" sldId="320"/>
            <ac:picMk id="8" creationId="{77EE5B01-3005-2B01-983A-6619A45BF28B}"/>
          </ac:picMkLst>
        </pc:picChg>
        <pc:picChg chg="del">
          <ac:chgData name="Hailey Banack" userId="df58c6bd-3e89-4835-b83d-a52c76bdafc9" providerId="ADAL" clId="{D977A145-9998-4443-9865-461E40453E1D}" dt="2024-10-24T18:24:19.271" v="140" actId="478"/>
          <ac:picMkLst>
            <pc:docMk/>
            <pc:sldMk cId="238759412" sldId="320"/>
            <ac:picMk id="9" creationId="{D178B94F-460F-3AD7-ED82-51CEAADCBB87}"/>
          </ac:picMkLst>
        </pc:picChg>
        <pc:picChg chg="add mod">
          <ac:chgData name="Hailey Banack" userId="df58c6bd-3e89-4835-b83d-a52c76bdafc9" providerId="ADAL" clId="{D977A145-9998-4443-9865-461E40453E1D}" dt="2024-10-24T18:37:40.316" v="542" actId="14100"/>
          <ac:picMkLst>
            <pc:docMk/>
            <pc:sldMk cId="238759412" sldId="320"/>
            <ac:picMk id="10" creationId="{ACFB50CD-DCE3-9B2A-49ED-BB13314E913E}"/>
          </ac:picMkLst>
        </pc:picChg>
        <pc:picChg chg="add mod">
          <ac:chgData name="Hailey Banack" userId="df58c6bd-3e89-4835-b83d-a52c76bdafc9" providerId="ADAL" clId="{D977A145-9998-4443-9865-461E40453E1D}" dt="2024-10-24T18:40:24.847" v="671" actId="1076"/>
          <ac:picMkLst>
            <pc:docMk/>
            <pc:sldMk cId="238759412" sldId="320"/>
            <ac:picMk id="13" creationId="{53CA1591-CDA2-8B60-F86A-B6EDFF5C2527}"/>
          </ac:picMkLst>
        </pc:picChg>
        <pc:picChg chg="del">
          <ac:chgData name="Hailey Banack" userId="df58c6bd-3e89-4835-b83d-a52c76bdafc9" providerId="ADAL" clId="{D977A145-9998-4443-9865-461E40453E1D}" dt="2024-10-24T18:31:00.109" v="297" actId="478"/>
          <ac:picMkLst>
            <pc:docMk/>
            <pc:sldMk cId="238759412" sldId="320"/>
            <ac:picMk id="20" creationId="{5C2F918A-6325-6484-6CB2-47FDA624AA2E}"/>
          </ac:picMkLst>
        </pc:picChg>
      </pc:sldChg>
      <pc:sldChg chg="addSp delSp modSp add mod delAnim">
        <pc:chgData name="Hailey Banack" userId="df58c6bd-3e89-4835-b83d-a52c76bdafc9" providerId="ADAL" clId="{D977A145-9998-4443-9865-461E40453E1D}" dt="2024-10-24T19:08:33.575" v="1113"/>
        <pc:sldMkLst>
          <pc:docMk/>
          <pc:sldMk cId="3943646181" sldId="321"/>
        </pc:sldMkLst>
        <pc:spChg chg="add mod">
          <ac:chgData name="Hailey Banack" userId="df58c6bd-3e89-4835-b83d-a52c76bdafc9" providerId="ADAL" clId="{D977A145-9998-4443-9865-461E40453E1D}" dt="2024-10-24T19:04:24.485" v="1075" actId="14100"/>
          <ac:spMkLst>
            <pc:docMk/>
            <pc:sldMk cId="3943646181" sldId="321"/>
            <ac:spMk id="3" creationId="{F2579C49-EDEF-52D1-B894-6764F27AA290}"/>
          </ac:spMkLst>
        </pc:spChg>
        <pc:spChg chg="add mod">
          <ac:chgData name="Hailey Banack" userId="df58c6bd-3e89-4835-b83d-a52c76bdafc9" providerId="ADAL" clId="{D977A145-9998-4443-9865-461E40453E1D}" dt="2024-10-24T19:07:07.596" v="1109" actId="1076"/>
          <ac:spMkLst>
            <pc:docMk/>
            <pc:sldMk cId="3943646181" sldId="321"/>
            <ac:spMk id="7" creationId="{EF46A37D-FF46-91DB-78E3-2677716A8867}"/>
          </ac:spMkLst>
        </pc:spChg>
        <pc:spChg chg="mod">
          <ac:chgData name="Hailey Banack" userId="df58c6bd-3e89-4835-b83d-a52c76bdafc9" providerId="ADAL" clId="{D977A145-9998-4443-9865-461E40453E1D}" dt="2024-10-24T19:05:53.461" v="1095" actId="1076"/>
          <ac:spMkLst>
            <pc:docMk/>
            <pc:sldMk cId="3943646181" sldId="321"/>
            <ac:spMk id="375" creationId="{00000000-0000-0000-0000-000000000000}"/>
          </ac:spMkLst>
        </pc:spChg>
        <pc:spChg chg="del mod">
          <ac:chgData name="Hailey Banack" userId="df58c6bd-3e89-4835-b83d-a52c76bdafc9" providerId="ADAL" clId="{D977A145-9998-4443-9865-461E40453E1D}" dt="2024-10-24T19:03:30.613" v="1067" actId="478"/>
          <ac:spMkLst>
            <pc:docMk/>
            <pc:sldMk cId="3943646181" sldId="321"/>
            <ac:spMk id="376" creationId="{00000000-0000-0000-0000-000000000000}"/>
          </ac:spMkLst>
        </pc:spChg>
        <pc:picChg chg="add mod">
          <ac:chgData name="Hailey Banack" userId="df58c6bd-3e89-4835-b83d-a52c76bdafc9" providerId="ADAL" clId="{D977A145-9998-4443-9865-461E40453E1D}" dt="2024-10-24T19:08:33.575" v="1113"/>
          <ac:picMkLst>
            <pc:docMk/>
            <pc:sldMk cId="3943646181" sldId="321"/>
            <ac:picMk id="2" creationId="{98AC9C7C-BCFF-9586-FFA0-FE8483BE3DDE}"/>
          </ac:picMkLst>
        </pc:picChg>
        <pc:picChg chg="add del mod">
          <ac:chgData name="Hailey Banack" userId="df58c6bd-3e89-4835-b83d-a52c76bdafc9" providerId="ADAL" clId="{D977A145-9998-4443-9865-461E40453E1D}" dt="2024-10-24T19:06:21.857" v="1103" actId="478"/>
          <ac:picMkLst>
            <pc:docMk/>
            <pc:sldMk cId="3943646181" sldId="321"/>
            <ac:picMk id="4" creationId="{B15B6A22-565E-9030-9ED1-3D6427FCAB2A}"/>
          </ac:picMkLst>
        </pc:picChg>
        <pc:picChg chg="add mod">
          <ac:chgData name="Hailey Banack" userId="df58c6bd-3e89-4835-b83d-a52c76bdafc9" providerId="ADAL" clId="{D977A145-9998-4443-9865-461E40453E1D}" dt="2024-10-24T19:06:13.711" v="1100" actId="1076"/>
          <ac:picMkLst>
            <pc:docMk/>
            <pc:sldMk cId="3943646181" sldId="321"/>
            <ac:picMk id="5" creationId="{BB1603F8-6032-5386-2ADB-F2BD3CB05FE5}"/>
          </ac:picMkLst>
        </pc:picChg>
        <pc:picChg chg="add mod">
          <ac:chgData name="Hailey Banack" userId="df58c6bd-3e89-4835-b83d-a52c76bdafc9" providerId="ADAL" clId="{D977A145-9998-4443-9865-461E40453E1D}" dt="2024-10-24T19:08:10.367" v="1112" actId="1076"/>
          <ac:picMkLst>
            <pc:docMk/>
            <pc:sldMk cId="3943646181" sldId="321"/>
            <ac:picMk id="6" creationId="{FCD12275-5D5D-EA9C-BACE-309ABE4C0DF1}"/>
          </ac:picMkLst>
        </pc:picChg>
        <pc:picChg chg="add mod">
          <ac:chgData name="Hailey Banack" userId="df58c6bd-3e89-4835-b83d-a52c76bdafc9" providerId="ADAL" clId="{D977A145-9998-4443-9865-461E40453E1D}" dt="2024-10-24T19:08:04.021" v="1111" actId="1076"/>
          <ac:picMkLst>
            <pc:docMk/>
            <pc:sldMk cId="3943646181" sldId="321"/>
            <ac:picMk id="8" creationId="{75A4D810-91B6-66A2-124C-775200F2FEC5}"/>
          </ac:picMkLst>
        </pc:picChg>
      </pc:sldChg>
      <pc:sldChg chg="modSp add mod">
        <pc:chgData name="Hailey Banack" userId="df58c6bd-3e89-4835-b83d-a52c76bdafc9" providerId="ADAL" clId="{D977A145-9998-4443-9865-461E40453E1D}" dt="2024-10-24T19:10:01.805" v="1141" actId="113"/>
        <pc:sldMkLst>
          <pc:docMk/>
          <pc:sldMk cId="4111112523" sldId="322"/>
        </pc:sldMkLst>
        <pc:spChg chg="mod">
          <ac:chgData name="Hailey Banack" userId="df58c6bd-3e89-4835-b83d-a52c76bdafc9" providerId="ADAL" clId="{D977A145-9998-4443-9865-461E40453E1D}" dt="2024-10-24T19:10:01.805" v="1141" actId="113"/>
          <ac:spMkLst>
            <pc:docMk/>
            <pc:sldMk cId="4111112523" sldId="322"/>
            <ac:spMk id="375" creationId="{00000000-0000-0000-0000-000000000000}"/>
          </ac:spMkLst>
        </pc:spChg>
      </pc:sldChg>
    </pc:docChg>
  </pc:docChgLst>
  <pc:docChgLst>
    <pc:chgData name="Hailey Banack" userId="df58c6bd-3e89-4835-b83d-a52c76bdafc9" providerId="ADAL" clId="{1A1B7434-96F9-104A-A97D-7820C57A8AC4}"/>
    <pc:docChg chg="undo custSel addSld delSld modSld">
      <pc:chgData name="Hailey Banack" userId="df58c6bd-3e89-4835-b83d-a52c76bdafc9" providerId="ADAL" clId="{1A1B7434-96F9-104A-A97D-7820C57A8AC4}" dt="2024-10-24T15:13:12.001" v="1431" actId="20577"/>
      <pc:docMkLst>
        <pc:docMk/>
      </pc:docMkLst>
      <pc:sldChg chg="modSp mod">
        <pc:chgData name="Hailey Banack" userId="df58c6bd-3e89-4835-b83d-a52c76bdafc9" providerId="ADAL" clId="{1A1B7434-96F9-104A-A97D-7820C57A8AC4}" dt="2024-10-23T20:02:18.421" v="20" actId="20577"/>
        <pc:sldMkLst>
          <pc:docMk/>
          <pc:sldMk cId="0" sldId="256"/>
        </pc:sldMkLst>
        <pc:spChg chg="mod">
          <ac:chgData name="Hailey Banack" userId="df58c6bd-3e89-4835-b83d-a52c76bdafc9" providerId="ADAL" clId="{1A1B7434-96F9-104A-A97D-7820C57A8AC4}" dt="2024-10-23T20:02:18.421" v="20" actId="20577"/>
          <ac:spMkLst>
            <pc:docMk/>
            <pc:sldMk cId="0" sldId="256"/>
            <ac:spMk id="5" creationId="{6E551378-DE19-955F-700C-755DD5B1BBDC}"/>
          </ac:spMkLst>
        </pc:spChg>
        <pc:spChg chg="mod">
          <ac:chgData name="Hailey Banack" userId="df58c6bd-3e89-4835-b83d-a52c76bdafc9" providerId="ADAL" clId="{1A1B7434-96F9-104A-A97D-7820C57A8AC4}" dt="2024-10-23T20:02:15.514" v="18" actId="20577"/>
          <ac:spMkLst>
            <pc:docMk/>
            <pc:sldMk cId="0" sldId="256"/>
            <ac:spMk id="309" creationId="{00000000-0000-0000-0000-000000000000}"/>
          </ac:spMkLst>
        </pc:spChg>
      </pc:sldChg>
      <pc:sldChg chg="addSp delSp modSp mod delAnim modAnim">
        <pc:chgData name="Hailey Banack" userId="df58c6bd-3e89-4835-b83d-a52c76bdafc9" providerId="ADAL" clId="{1A1B7434-96F9-104A-A97D-7820C57A8AC4}" dt="2024-10-24T14:04:21.523" v="538" actId="1076"/>
        <pc:sldMkLst>
          <pc:docMk/>
          <pc:sldMk cId="0" sldId="258"/>
        </pc:sldMkLst>
        <pc:spChg chg="del">
          <ac:chgData name="Hailey Banack" userId="df58c6bd-3e89-4835-b83d-a52c76bdafc9" providerId="ADAL" clId="{1A1B7434-96F9-104A-A97D-7820C57A8AC4}" dt="2024-10-24T13:44:55.052" v="512" actId="478"/>
          <ac:spMkLst>
            <pc:docMk/>
            <pc:sldMk cId="0" sldId="258"/>
            <ac:spMk id="6" creationId="{8422BDB9-2CFF-5B6D-1BA5-5D1F8484A9C8}"/>
          </ac:spMkLst>
        </pc:spChg>
        <pc:spChg chg="mod">
          <ac:chgData name="Hailey Banack" userId="df58c6bd-3e89-4835-b83d-a52c76bdafc9" providerId="ADAL" clId="{1A1B7434-96F9-104A-A97D-7820C57A8AC4}" dt="2024-10-24T13:42:29.256" v="268" actId="14100"/>
          <ac:spMkLst>
            <pc:docMk/>
            <pc:sldMk cId="0" sldId="258"/>
            <ac:spMk id="7" creationId="{A90CA965-0EA5-79F4-87DA-79DAD3827EAF}"/>
          </ac:spMkLst>
        </pc:spChg>
        <pc:spChg chg="add mod">
          <ac:chgData name="Hailey Banack" userId="df58c6bd-3e89-4835-b83d-a52c76bdafc9" providerId="ADAL" clId="{1A1B7434-96F9-104A-A97D-7820C57A8AC4}" dt="2024-10-24T14:04:21.523" v="538" actId="1076"/>
          <ac:spMkLst>
            <pc:docMk/>
            <pc:sldMk cId="0" sldId="258"/>
            <ac:spMk id="10" creationId="{DF5E6799-7562-6E3C-2C79-D01B5069AE3E}"/>
          </ac:spMkLst>
        </pc:spChg>
        <pc:spChg chg="del">
          <ac:chgData name="Hailey Banack" userId="df58c6bd-3e89-4835-b83d-a52c76bdafc9" providerId="ADAL" clId="{1A1B7434-96F9-104A-A97D-7820C57A8AC4}" dt="2024-10-24T13:44:50.042" v="508" actId="478"/>
          <ac:spMkLst>
            <pc:docMk/>
            <pc:sldMk cId="0" sldId="258"/>
            <ac:spMk id="17" creationId="{1E52DE4F-2864-E34E-4C43-A2DE95E32AAC}"/>
          </ac:spMkLst>
        </pc:spChg>
        <pc:spChg chg="mod">
          <ac:chgData name="Hailey Banack" userId="df58c6bd-3e89-4835-b83d-a52c76bdafc9" providerId="ADAL" clId="{1A1B7434-96F9-104A-A97D-7820C57A8AC4}" dt="2024-10-24T13:44:46.587" v="506" actId="1076"/>
          <ac:spMkLst>
            <pc:docMk/>
            <pc:sldMk cId="0" sldId="258"/>
            <ac:spMk id="19" creationId="{7CFFE5AE-207A-1684-6FEE-6F27B8D518BF}"/>
          </ac:spMkLst>
        </pc:spChg>
        <pc:spChg chg="del mod">
          <ac:chgData name="Hailey Banack" userId="df58c6bd-3e89-4835-b83d-a52c76bdafc9" providerId="ADAL" clId="{1A1B7434-96F9-104A-A97D-7820C57A8AC4}" dt="2024-10-24T13:44:52.623" v="510" actId="478"/>
          <ac:spMkLst>
            <pc:docMk/>
            <pc:sldMk cId="0" sldId="258"/>
            <ac:spMk id="330" creationId="{00000000-0000-0000-0000-000000000000}"/>
          </ac:spMkLst>
        </pc:spChg>
        <pc:picChg chg="add mod">
          <ac:chgData name="Hailey Banack" userId="df58c6bd-3e89-4835-b83d-a52c76bdafc9" providerId="ADAL" clId="{1A1B7434-96F9-104A-A97D-7820C57A8AC4}" dt="2024-10-24T13:44:43.843" v="505" actId="1076"/>
          <ac:picMkLst>
            <pc:docMk/>
            <pc:sldMk cId="0" sldId="258"/>
            <ac:picMk id="2" creationId="{E199C678-113E-1CAC-5D74-B8031EC00AD1}"/>
          </ac:picMkLst>
        </pc:picChg>
        <pc:picChg chg="add mod">
          <ac:chgData name="Hailey Banack" userId="df58c6bd-3e89-4835-b83d-a52c76bdafc9" providerId="ADAL" clId="{1A1B7434-96F9-104A-A97D-7820C57A8AC4}" dt="2024-10-24T13:45:08.356" v="516" actId="1076"/>
          <ac:picMkLst>
            <pc:docMk/>
            <pc:sldMk cId="0" sldId="258"/>
            <ac:picMk id="3" creationId="{A63D66A3-5C77-D659-AF04-46769D7042A6}"/>
          </ac:picMkLst>
        </pc:picChg>
        <pc:picChg chg="add mod">
          <ac:chgData name="Hailey Banack" userId="df58c6bd-3e89-4835-b83d-a52c76bdafc9" providerId="ADAL" clId="{1A1B7434-96F9-104A-A97D-7820C57A8AC4}" dt="2024-10-24T13:45:05.913" v="515" actId="1076"/>
          <ac:picMkLst>
            <pc:docMk/>
            <pc:sldMk cId="0" sldId="258"/>
            <ac:picMk id="4" creationId="{70E12F0A-7AAA-0F1D-0846-0C654239249D}"/>
          </ac:picMkLst>
        </pc:picChg>
        <pc:picChg chg="add del mod">
          <ac:chgData name="Hailey Banack" userId="df58c6bd-3e89-4835-b83d-a52c76bdafc9" providerId="ADAL" clId="{1A1B7434-96F9-104A-A97D-7820C57A8AC4}" dt="2024-10-24T13:49:27.996" v="521" actId="478"/>
          <ac:picMkLst>
            <pc:docMk/>
            <pc:sldMk cId="0" sldId="258"/>
            <ac:picMk id="5" creationId="{E0E48373-2751-8BB7-000C-4373E74224F6}"/>
          </ac:picMkLst>
        </pc:picChg>
        <pc:picChg chg="add del mod">
          <ac:chgData name="Hailey Banack" userId="df58c6bd-3e89-4835-b83d-a52c76bdafc9" providerId="ADAL" clId="{1A1B7434-96F9-104A-A97D-7820C57A8AC4}" dt="2024-10-24T13:50:00.130" v="532" actId="478"/>
          <ac:picMkLst>
            <pc:docMk/>
            <pc:sldMk cId="0" sldId="258"/>
            <ac:picMk id="8" creationId="{6B4EB8A3-95FE-48DD-DB33-30F4AECAF41B}"/>
          </ac:picMkLst>
        </pc:picChg>
        <pc:picChg chg="add del mod">
          <ac:chgData name="Hailey Banack" userId="df58c6bd-3e89-4835-b83d-a52c76bdafc9" providerId="ADAL" clId="{1A1B7434-96F9-104A-A97D-7820C57A8AC4}" dt="2024-10-24T13:49:42.492" v="525" actId="478"/>
          <ac:picMkLst>
            <pc:docMk/>
            <pc:sldMk cId="0" sldId="258"/>
            <ac:picMk id="9" creationId="{DE1FF623-D039-62D7-E7AA-568D269CEBBB}"/>
          </ac:picMkLst>
        </pc:picChg>
        <pc:picChg chg="add mod">
          <ac:chgData name="Hailey Banack" userId="df58c6bd-3e89-4835-b83d-a52c76bdafc9" providerId="ADAL" clId="{1A1B7434-96F9-104A-A97D-7820C57A8AC4}" dt="2024-10-24T13:50:05.116" v="535" actId="14100"/>
          <ac:picMkLst>
            <pc:docMk/>
            <pc:sldMk cId="0" sldId="258"/>
            <ac:picMk id="11" creationId="{19907257-6AB6-4B2C-5ADF-B674BCB15484}"/>
          </ac:picMkLst>
        </pc:picChg>
        <pc:picChg chg="del">
          <ac:chgData name="Hailey Banack" userId="df58c6bd-3e89-4835-b83d-a52c76bdafc9" providerId="ADAL" clId="{1A1B7434-96F9-104A-A97D-7820C57A8AC4}" dt="2024-10-24T13:44:49.234" v="507" actId="478"/>
          <ac:picMkLst>
            <pc:docMk/>
            <pc:sldMk cId="0" sldId="258"/>
            <ac:picMk id="13" creationId="{C805A5B0-D50D-3797-E97A-0454C2595872}"/>
          </ac:picMkLst>
        </pc:picChg>
        <pc:picChg chg="del">
          <ac:chgData name="Hailey Banack" userId="df58c6bd-3e89-4835-b83d-a52c76bdafc9" providerId="ADAL" clId="{1A1B7434-96F9-104A-A97D-7820C57A8AC4}" dt="2024-10-24T13:44:50.585" v="509" actId="478"/>
          <ac:picMkLst>
            <pc:docMk/>
            <pc:sldMk cId="0" sldId="258"/>
            <ac:picMk id="16" creationId="{BB1E9A1C-1C81-330E-9A7A-2234ABD731BF}"/>
          </ac:picMkLst>
        </pc:picChg>
        <pc:picChg chg="del">
          <ac:chgData name="Hailey Banack" userId="df58c6bd-3e89-4835-b83d-a52c76bdafc9" providerId="ADAL" clId="{1A1B7434-96F9-104A-A97D-7820C57A8AC4}" dt="2024-10-24T13:44:53.399" v="511" actId="478"/>
          <ac:picMkLst>
            <pc:docMk/>
            <pc:sldMk cId="0" sldId="258"/>
            <ac:picMk id="18" creationId="{73802249-7C92-9416-CFE6-109BCAA48012}"/>
          </ac:picMkLst>
        </pc:picChg>
      </pc:sldChg>
      <pc:sldChg chg="modSp">
        <pc:chgData name="Hailey Banack" userId="df58c6bd-3e89-4835-b83d-a52c76bdafc9" providerId="ADAL" clId="{1A1B7434-96F9-104A-A97D-7820C57A8AC4}" dt="2024-10-24T13:34:02.716" v="122" actId="20577"/>
        <pc:sldMkLst>
          <pc:docMk/>
          <pc:sldMk cId="0" sldId="259"/>
        </pc:sldMkLst>
        <pc:spChg chg="mod">
          <ac:chgData name="Hailey Banack" userId="df58c6bd-3e89-4835-b83d-a52c76bdafc9" providerId="ADAL" clId="{1A1B7434-96F9-104A-A97D-7820C57A8AC4}" dt="2024-10-24T13:34:02.716" v="122" actId="20577"/>
          <ac:spMkLst>
            <pc:docMk/>
            <pc:sldMk cId="0" sldId="259"/>
            <ac:spMk id="343" creationId="{00000000-0000-0000-0000-000000000000}"/>
          </ac:spMkLst>
        </pc:spChg>
      </pc:sldChg>
      <pc:sldChg chg="addSp delSp modSp mod delAnim">
        <pc:chgData name="Hailey Banack" userId="df58c6bd-3e89-4835-b83d-a52c76bdafc9" providerId="ADAL" clId="{1A1B7434-96F9-104A-A97D-7820C57A8AC4}" dt="2024-10-24T13:33:45.592" v="120" actId="14100"/>
        <pc:sldMkLst>
          <pc:docMk/>
          <pc:sldMk cId="0" sldId="261"/>
        </pc:sldMkLst>
        <pc:spChg chg="add mod">
          <ac:chgData name="Hailey Banack" userId="df58c6bd-3e89-4835-b83d-a52c76bdafc9" providerId="ADAL" clId="{1A1B7434-96F9-104A-A97D-7820C57A8AC4}" dt="2024-10-24T13:33:45.592" v="120" actId="14100"/>
          <ac:spMkLst>
            <pc:docMk/>
            <pc:sldMk cId="0" sldId="261"/>
            <ac:spMk id="4" creationId="{0CAB4224-E412-0571-ABD5-A39634102E3D}"/>
          </ac:spMkLst>
        </pc:spChg>
        <pc:spChg chg="del">
          <ac:chgData name="Hailey Banack" userId="df58c6bd-3e89-4835-b83d-a52c76bdafc9" providerId="ADAL" clId="{1A1B7434-96F9-104A-A97D-7820C57A8AC4}" dt="2024-10-24T13:32:27.231" v="112" actId="478"/>
          <ac:spMkLst>
            <pc:docMk/>
            <pc:sldMk cId="0" sldId="261"/>
            <ac:spMk id="365" creationId="{00000000-0000-0000-0000-000000000000}"/>
          </ac:spMkLst>
        </pc:spChg>
        <pc:spChg chg="mod">
          <ac:chgData name="Hailey Banack" userId="df58c6bd-3e89-4835-b83d-a52c76bdafc9" providerId="ADAL" clId="{1A1B7434-96F9-104A-A97D-7820C57A8AC4}" dt="2024-10-23T20:02:41.827" v="111" actId="403"/>
          <ac:spMkLst>
            <pc:docMk/>
            <pc:sldMk cId="0" sldId="261"/>
            <ac:spMk id="366" creationId="{00000000-0000-0000-0000-000000000000}"/>
          </ac:spMkLst>
        </pc:spChg>
      </pc:sldChg>
      <pc:sldChg chg="addSp delSp modSp mod">
        <pc:chgData name="Hailey Banack" userId="df58c6bd-3e89-4835-b83d-a52c76bdafc9" providerId="ADAL" clId="{1A1B7434-96F9-104A-A97D-7820C57A8AC4}" dt="2024-10-24T15:09:50.049" v="1407" actId="21"/>
        <pc:sldMkLst>
          <pc:docMk/>
          <pc:sldMk cId="0" sldId="262"/>
        </pc:sldMkLst>
        <pc:spChg chg="add del">
          <ac:chgData name="Hailey Banack" userId="df58c6bd-3e89-4835-b83d-a52c76bdafc9" providerId="ADAL" clId="{1A1B7434-96F9-104A-A97D-7820C57A8AC4}" dt="2024-10-24T15:09:46.790" v="1406" actId="22"/>
          <ac:spMkLst>
            <pc:docMk/>
            <pc:sldMk cId="0" sldId="262"/>
            <ac:spMk id="3" creationId="{EF25E754-3F2A-5F4D-A3C7-340C3D4247EA}"/>
          </ac:spMkLst>
        </pc:spChg>
        <pc:spChg chg="mod">
          <ac:chgData name="Hailey Banack" userId="df58c6bd-3e89-4835-b83d-a52c76bdafc9" providerId="ADAL" clId="{1A1B7434-96F9-104A-A97D-7820C57A8AC4}" dt="2024-10-24T15:09:50.049" v="1407" actId="21"/>
          <ac:spMkLst>
            <pc:docMk/>
            <pc:sldMk cId="0" sldId="262"/>
            <ac:spMk id="375" creationId="{00000000-0000-0000-0000-000000000000}"/>
          </ac:spMkLst>
        </pc:spChg>
      </pc:sldChg>
      <pc:sldChg chg="modSp">
        <pc:chgData name="Hailey Banack" userId="df58c6bd-3e89-4835-b83d-a52c76bdafc9" providerId="ADAL" clId="{1A1B7434-96F9-104A-A97D-7820C57A8AC4}" dt="2024-10-24T15:13:12.001" v="1431" actId="20577"/>
        <pc:sldMkLst>
          <pc:docMk/>
          <pc:sldMk cId="0" sldId="276"/>
        </pc:sldMkLst>
        <pc:spChg chg="mod">
          <ac:chgData name="Hailey Banack" userId="df58c6bd-3e89-4835-b83d-a52c76bdafc9" providerId="ADAL" clId="{1A1B7434-96F9-104A-A97D-7820C57A8AC4}" dt="2024-10-24T15:13:12.001" v="1431" actId="20577"/>
          <ac:spMkLst>
            <pc:docMk/>
            <pc:sldMk cId="0" sldId="276"/>
            <ac:spMk id="656" creationId="{00000000-0000-0000-0000-000000000000}"/>
          </ac:spMkLst>
        </pc:spChg>
      </pc:sldChg>
      <pc:sldChg chg="addSp delSp modSp mod delAnim modAnim">
        <pc:chgData name="Hailey Banack" userId="df58c6bd-3e89-4835-b83d-a52c76bdafc9" providerId="ADAL" clId="{1A1B7434-96F9-104A-A97D-7820C57A8AC4}" dt="2024-10-24T14:15:51.167" v="651" actId="20577"/>
        <pc:sldMkLst>
          <pc:docMk/>
          <pc:sldMk cId="4070054095" sldId="313"/>
        </pc:sldMkLst>
        <pc:spChg chg="mod">
          <ac:chgData name="Hailey Banack" userId="df58c6bd-3e89-4835-b83d-a52c76bdafc9" providerId="ADAL" clId="{1A1B7434-96F9-104A-A97D-7820C57A8AC4}" dt="2024-10-24T14:10:23.561" v="624" actId="1076"/>
          <ac:spMkLst>
            <pc:docMk/>
            <pc:sldMk cId="4070054095" sldId="313"/>
            <ac:spMk id="5" creationId="{1BCC78DA-9387-EA86-726D-86C5BEFBC9E6}"/>
          </ac:spMkLst>
        </pc:spChg>
        <pc:spChg chg="del mod">
          <ac:chgData name="Hailey Banack" userId="df58c6bd-3e89-4835-b83d-a52c76bdafc9" providerId="ADAL" clId="{1A1B7434-96F9-104A-A97D-7820C57A8AC4}" dt="2024-10-24T14:05:31.844" v="575" actId="478"/>
          <ac:spMkLst>
            <pc:docMk/>
            <pc:sldMk cId="4070054095" sldId="313"/>
            <ac:spMk id="7" creationId="{990FF01A-A785-5AE8-2BA6-B330BAA30BC1}"/>
          </ac:spMkLst>
        </pc:spChg>
        <pc:spChg chg="add del mod">
          <ac:chgData name="Hailey Banack" userId="df58c6bd-3e89-4835-b83d-a52c76bdafc9" providerId="ADAL" clId="{1A1B7434-96F9-104A-A97D-7820C57A8AC4}" dt="2024-10-24T14:08:40.255" v="606"/>
          <ac:spMkLst>
            <pc:docMk/>
            <pc:sldMk cId="4070054095" sldId="313"/>
            <ac:spMk id="8" creationId="{975ED36E-9483-40E0-837B-483B63536250}"/>
          </ac:spMkLst>
        </pc:spChg>
        <pc:spChg chg="add del mod">
          <ac:chgData name="Hailey Banack" userId="df58c6bd-3e89-4835-b83d-a52c76bdafc9" providerId="ADAL" clId="{1A1B7434-96F9-104A-A97D-7820C57A8AC4}" dt="2024-10-24T14:09:11.983" v="616" actId="478"/>
          <ac:spMkLst>
            <pc:docMk/>
            <pc:sldMk cId="4070054095" sldId="313"/>
            <ac:spMk id="9" creationId="{86E36B2B-D572-A906-AC34-329BC0EC5FF2}"/>
          </ac:spMkLst>
        </pc:spChg>
        <pc:spChg chg="add mod">
          <ac:chgData name="Hailey Banack" userId="df58c6bd-3e89-4835-b83d-a52c76bdafc9" providerId="ADAL" clId="{1A1B7434-96F9-104A-A97D-7820C57A8AC4}" dt="2024-10-24T14:13:06.762" v="629" actId="1076"/>
          <ac:spMkLst>
            <pc:docMk/>
            <pc:sldMk cId="4070054095" sldId="313"/>
            <ac:spMk id="10" creationId="{7BCDBF82-E53F-BD53-FE24-F4562A38009B}"/>
          </ac:spMkLst>
        </pc:spChg>
        <pc:spChg chg="add mod">
          <ac:chgData name="Hailey Banack" userId="df58c6bd-3e89-4835-b83d-a52c76bdafc9" providerId="ADAL" clId="{1A1B7434-96F9-104A-A97D-7820C57A8AC4}" dt="2024-10-24T14:15:51.167" v="651" actId="20577"/>
          <ac:spMkLst>
            <pc:docMk/>
            <pc:sldMk cId="4070054095" sldId="313"/>
            <ac:spMk id="12" creationId="{72D5A5DB-13A9-7BCF-55A5-3374F0648431}"/>
          </ac:spMkLst>
        </pc:spChg>
        <pc:spChg chg="mod">
          <ac:chgData name="Hailey Banack" userId="df58c6bd-3e89-4835-b83d-a52c76bdafc9" providerId="ADAL" clId="{1A1B7434-96F9-104A-A97D-7820C57A8AC4}" dt="2024-10-24T14:13:12.284" v="630" actId="1076"/>
          <ac:spMkLst>
            <pc:docMk/>
            <pc:sldMk cId="4070054095" sldId="313"/>
            <ac:spMk id="346" creationId="{00000000-0000-0000-0000-000000000000}"/>
          </ac:spMkLst>
        </pc:spChg>
        <pc:picChg chg="add mod">
          <ac:chgData name="Hailey Banack" userId="df58c6bd-3e89-4835-b83d-a52c76bdafc9" providerId="ADAL" clId="{1A1B7434-96F9-104A-A97D-7820C57A8AC4}" dt="2024-10-24T14:13:02.589" v="628" actId="1076"/>
          <ac:picMkLst>
            <pc:docMk/>
            <pc:sldMk cId="4070054095" sldId="313"/>
            <ac:picMk id="2" creationId="{B113498C-B734-6DA4-D03B-0C5D02C42C5E}"/>
          </ac:picMkLst>
        </pc:picChg>
        <pc:picChg chg="add del mod">
          <ac:chgData name="Hailey Banack" userId="df58c6bd-3e89-4835-b83d-a52c76bdafc9" providerId="ADAL" clId="{1A1B7434-96F9-104A-A97D-7820C57A8AC4}" dt="2024-10-24T14:05:53.319" v="586" actId="478"/>
          <ac:picMkLst>
            <pc:docMk/>
            <pc:sldMk cId="4070054095" sldId="313"/>
            <ac:picMk id="3" creationId="{BA519FD3-CD89-A621-F09F-B4B1822C1E26}"/>
          </ac:picMkLst>
        </pc:picChg>
        <pc:picChg chg="add mod">
          <ac:chgData name="Hailey Banack" userId="df58c6bd-3e89-4835-b83d-a52c76bdafc9" providerId="ADAL" clId="{1A1B7434-96F9-104A-A97D-7820C57A8AC4}" dt="2024-10-24T14:10:17.602" v="623" actId="1076"/>
          <ac:picMkLst>
            <pc:docMk/>
            <pc:sldMk cId="4070054095" sldId="313"/>
            <ac:picMk id="4" creationId="{0747B96C-7484-46BB-CE41-DA936B65252D}"/>
          </ac:picMkLst>
        </pc:picChg>
        <pc:picChg chg="del">
          <ac:chgData name="Hailey Banack" userId="df58c6bd-3e89-4835-b83d-a52c76bdafc9" providerId="ADAL" clId="{1A1B7434-96F9-104A-A97D-7820C57A8AC4}" dt="2024-10-24T14:05:28.662" v="573" actId="478"/>
          <ac:picMkLst>
            <pc:docMk/>
            <pc:sldMk cId="4070054095" sldId="313"/>
            <ac:picMk id="6" creationId="{801BCC4E-18CF-8DBC-6DB5-57275C18B98A}"/>
          </ac:picMkLst>
        </pc:picChg>
        <pc:picChg chg="add mod">
          <ac:chgData name="Hailey Banack" userId="df58c6bd-3e89-4835-b83d-a52c76bdafc9" providerId="ADAL" clId="{1A1B7434-96F9-104A-A97D-7820C57A8AC4}" dt="2024-10-24T14:14:29.270" v="634" actId="1076"/>
          <ac:picMkLst>
            <pc:docMk/>
            <pc:sldMk cId="4070054095" sldId="313"/>
            <ac:picMk id="11" creationId="{2823C7B7-A4EB-DEC0-6E5F-2D6A6FE944C0}"/>
          </ac:picMkLst>
        </pc:picChg>
      </pc:sldChg>
      <pc:sldChg chg="del">
        <pc:chgData name="Hailey Banack" userId="df58c6bd-3e89-4835-b83d-a52c76bdafc9" providerId="ADAL" clId="{1A1B7434-96F9-104A-A97D-7820C57A8AC4}" dt="2024-10-24T14:56:54.667" v="1282" actId="2696"/>
        <pc:sldMkLst>
          <pc:docMk/>
          <pc:sldMk cId="4293354222" sldId="314"/>
        </pc:sldMkLst>
      </pc:sldChg>
      <pc:sldChg chg="addSp delSp modSp add mod delAnim modAnim">
        <pc:chgData name="Hailey Banack" userId="df58c6bd-3e89-4835-b83d-a52c76bdafc9" providerId="ADAL" clId="{1A1B7434-96F9-104A-A97D-7820C57A8AC4}" dt="2024-10-24T14:26:19.840" v="694"/>
        <pc:sldMkLst>
          <pc:docMk/>
          <pc:sldMk cId="4041389303" sldId="315"/>
        </pc:sldMkLst>
        <pc:spChg chg="add del mod">
          <ac:chgData name="Hailey Banack" userId="df58c6bd-3e89-4835-b83d-a52c76bdafc9" providerId="ADAL" clId="{1A1B7434-96F9-104A-A97D-7820C57A8AC4}" dt="2024-10-24T14:16:11.201" v="654" actId="478"/>
          <ac:spMkLst>
            <pc:docMk/>
            <pc:sldMk cId="4041389303" sldId="315"/>
            <ac:spMk id="6" creationId="{B4B45045-3BA1-7240-0C4D-E33C5DCBBC86}"/>
          </ac:spMkLst>
        </pc:spChg>
        <pc:spChg chg="del">
          <ac:chgData name="Hailey Banack" userId="df58c6bd-3e89-4835-b83d-a52c76bdafc9" providerId="ADAL" clId="{1A1B7434-96F9-104A-A97D-7820C57A8AC4}" dt="2024-10-24T14:16:09.560" v="653" actId="478"/>
          <ac:spMkLst>
            <pc:docMk/>
            <pc:sldMk cId="4041389303" sldId="315"/>
            <ac:spMk id="7" creationId="{A90CA965-0EA5-79F4-87DA-79DAD3827EAF}"/>
          </ac:spMkLst>
        </pc:spChg>
        <pc:spChg chg="add mod">
          <ac:chgData name="Hailey Banack" userId="df58c6bd-3e89-4835-b83d-a52c76bdafc9" providerId="ADAL" clId="{1A1B7434-96F9-104A-A97D-7820C57A8AC4}" dt="2024-10-24T14:26:19.840" v="694"/>
          <ac:spMkLst>
            <pc:docMk/>
            <pc:sldMk cId="4041389303" sldId="315"/>
            <ac:spMk id="9" creationId="{7E8EA870-90DE-2A6D-957A-647D094D532E}"/>
          </ac:spMkLst>
        </pc:spChg>
        <pc:spChg chg="mod">
          <ac:chgData name="Hailey Banack" userId="df58c6bd-3e89-4835-b83d-a52c76bdafc9" providerId="ADAL" clId="{1A1B7434-96F9-104A-A97D-7820C57A8AC4}" dt="2024-10-24T14:17:04.442" v="663" actId="1076"/>
          <ac:spMkLst>
            <pc:docMk/>
            <pc:sldMk cId="4041389303" sldId="315"/>
            <ac:spMk id="10" creationId="{DF5E6799-7562-6E3C-2C79-D01B5069AE3E}"/>
          </ac:spMkLst>
        </pc:spChg>
        <pc:spChg chg="del">
          <ac:chgData name="Hailey Banack" userId="df58c6bd-3e89-4835-b83d-a52c76bdafc9" providerId="ADAL" clId="{1A1B7434-96F9-104A-A97D-7820C57A8AC4}" dt="2024-10-24T14:16:12.525" v="655" actId="478"/>
          <ac:spMkLst>
            <pc:docMk/>
            <pc:sldMk cId="4041389303" sldId="315"/>
            <ac:spMk id="19" creationId="{7CFFE5AE-207A-1684-6FEE-6F27B8D518BF}"/>
          </ac:spMkLst>
        </pc:spChg>
        <pc:picChg chg="del">
          <ac:chgData name="Hailey Banack" userId="df58c6bd-3e89-4835-b83d-a52c76bdafc9" providerId="ADAL" clId="{1A1B7434-96F9-104A-A97D-7820C57A8AC4}" dt="2024-10-24T14:16:14.383" v="656" actId="478"/>
          <ac:picMkLst>
            <pc:docMk/>
            <pc:sldMk cId="4041389303" sldId="315"/>
            <ac:picMk id="2" creationId="{E199C678-113E-1CAC-5D74-B8031EC00AD1}"/>
          </ac:picMkLst>
        </pc:picChg>
        <pc:picChg chg="del">
          <ac:chgData name="Hailey Banack" userId="df58c6bd-3e89-4835-b83d-a52c76bdafc9" providerId="ADAL" clId="{1A1B7434-96F9-104A-A97D-7820C57A8AC4}" dt="2024-10-24T14:17:59.082" v="670" actId="478"/>
          <ac:picMkLst>
            <pc:docMk/>
            <pc:sldMk cId="4041389303" sldId="315"/>
            <ac:picMk id="3" creationId="{A63D66A3-5C77-D659-AF04-46769D7042A6}"/>
          </ac:picMkLst>
        </pc:picChg>
        <pc:picChg chg="del">
          <ac:chgData name="Hailey Banack" userId="df58c6bd-3e89-4835-b83d-a52c76bdafc9" providerId="ADAL" clId="{1A1B7434-96F9-104A-A97D-7820C57A8AC4}" dt="2024-10-24T14:17:57.642" v="669" actId="478"/>
          <ac:picMkLst>
            <pc:docMk/>
            <pc:sldMk cId="4041389303" sldId="315"/>
            <ac:picMk id="4" creationId="{70E12F0A-7AAA-0F1D-0846-0C654239249D}"/>
          </ac:picMkLst>
        </pc:picChg>
        <pc:picChg chg="add mod">
          <ac:chgData name="Hailey Banack" userId="df58c6bd-3e89-4835-b83d-a52c76bdafc9" providerId="ADAL" clId="{1A1B7434-96F9-104A-A97D-7820C57A8AC4}" dt="2024-10-24T14:17:01.334" v="662" actId="1076"/>
          <ac:picMkLst>
            <pc:docMk/>
            <pc:sldMk cId="4041389303" sldId="315"/>
            <ac:picMk id="8" creationId="{C3A20F85-474C-41A4-5A0F-332A9B1B9A5B}"/>
          </ac:picMkLst>
        </pc:picChg>
        <pc:picChg chg="del">
          <ac:chgData name="Hailey Banack" userId="df58c6bd-3e89-4835-b83d-a52c76bdafc9" providerId="ADAL" clId="{1A1B7434-96F9-104A-A97D-7820C57A8AC4}" dt="2024-10-24T14:17:05.924" v="664" actId="478"/>
          <ac:picMkLst>
            <pc:docMk/>
            <pc:sldMk cId="4041389303" sldId="315"/>
            <ac:picMk id="11" creationId="{19907257-6AB6-4B2C-5ADF-B674BCB15484}"/>
          </ac:picMkLst>
        </pc:picChg>
      </pc:sldChg>
      <pc:sldChg chg="addSp delSp modSp add mod delAnim modAnim">
        <pc:chgData name="Hailey Banack" userId="df58c6bd-3e89-4835-b83d-a52c76bdafc9" providerId="ADAL" clId="{1A1B7434-96F9-104A-A97D-7820C57A8AC4}" dt="2024-10-24T14:54:41.845" v="1277" actId="20577"/>
        <pc:sldMkLst>
          <pc:docMk/>
          <pc:sldMk cId="984545772" sldId="316"/>
        </pc:sldMkLst>
        <pc:spChg chg="add mod">
          <ac:chgData name="Hailey Banack" userId="df58c6bd-3e89-4835-b83d-a52c76bdafc9" providerId="ADAL" clId="{1A1B7434-96F9-104A-A97D-7820C57A8AC4}" dt="2024-10-24T14:42:41.694" v="819" actId="1076"/>
          <ac:spMkLst>
            <pc:docMk/>
            <pc:sldMk cId="984545772" sldId="316"/>
            <ac:spMk id="2" creationId="{AFD93813-8EC4-6B6C-7212-90D961B0AB4B}"/>
          </ac:spMkLst>
        </pc:spChg>
        <pc:spChg chg="add mod">
          <ac:chgData name="Hailey Banack" userId="df58c6bd-3e89-4835-b83d-a52c76bdafc9" providerId="ADAL" clId="{1A1B7434-96F9-104A-A97D-7820C57A8AC4}" dt="2024-10-24T14:41:35.926" v="818" actId="20577"/>
          <ac:spMkLst>
            <pc:docMk/>
            <pc:sldMk cId="984545772" sldId="316"/>
            <ac:spMk id="3" creationId="{5FA41857-9887-589F-EF3D-F05543A5E012}"/>
          </ac:spMkLst>
        </pc:spChg>
        <pc:spChg chg="add mod">
          <ac:chgData name="Hailey Banack" userId="df58c6bd-3e89-4835-b83d-a52c76bdafc9" providerId="ADAL" clId="{1A1B7434-96F9-104A-A97D-7820C57A8AC4}" dt="2024-10-24T14:54:41.845" v="1277" actId="20577"/>
          <ac:spMkLst>
            <pc:docMk/>
            <pc:sldMk cId="984545772" sldId="316"/>
            <ac:spMk id="5" creationId="{FE8AB8FC-CFD1-9DEE-BD59-787929B1E181}"/>
          </ac:spMkLst>
        </pc:spChg>
        <pc:spChg chg="mod">
          <ac:chgData name="Hailey Banack" userId="df58c6bd-3e89-4835-b83d-a52c76bdafc9" providerId="ADAL" clId="{1A1B7434-96F9-104A-A97D-7820C57A8AC4}" dt="2024-10-24T14:43:12.037" v="820" actId="20577"/>
          <ac:spMkLst>
            <pc:docMk/>
            <pc:sldMk cId="984545772" sldId="316"/>
            <ac:spMk id="9" creationId="{7E8EA870-90DE-2A6D-957A-647D094D532E}"/>
          </ac:spMkLst>
        </pc:spChg>
        <pc:spChg chg="del">
          <ac:chgData name="Hailey Banack" userId="df58c6bd-3e89-4835-b83d-a52c76bdafc9" providerId="ADAL" clId="{1A1B7434-96F9-104A-A97D-7820C57A8AC4}" dt="2024-10-24T14:28:00.103" v="696" actId="478"/>
          <ac:spMkLst>
            <pc:docMk/>
            <pc:sldMk cId="984545772" sldId="316"/>
            <ac:spMk id="10" creationId="{DF5E6799-7562-6E3C-2C79-D01B5069AE3E}"/>
          </ac:spMkLst>
        </pc:spChg>
        <pc:picChg chg="add mod">
          <ac:chgData name="Hailey Banack" userId="df58c6bd-3e89-4835-b83d-a52c76bdafc9" providerId="ADAL" clId="{1A1B7434-96F9-104A-A97D-7820C57A8AC4}" dt="2024-10-24T14:53:59.871" v="1271" actId="14100"/>
          <ac:picMkLst>
            <pc:docMk/>
            <pc:sldMk cId="984545772" sldId="316"/>
            <ac:picMk id="4" creationId="{555D9F92-FDC3-B7DF-6FA4-66781BE8B5B2}"/>
          </ac:picMkLst>
        </pc:picChg>
        <pc:picChg chg="del">
          <ac:chgData name="Hailey Banack" userId="df58c6bd-3e89-4835-b83d-a52c76bdafc9" providerId="ADAL" clId="{1A1B7434-96F9-104A-A97D-7820C57A8AC4}" dt="2024-10-24T14:28:00.972" v="697" actId="478"/>
          <ac:picMkLst>
            <pc:docMk/>
            <pc:sldMk cId="984545772" sldId="316"/>
            <ac:picMk id="8" creationId="{C3A20F85-474C-41A4-5A0F-332A9B1B9A5B}"/>
          </ac:picMkLst>
        </pc:picChg>
      </pc:sldChg>
      <pc:sldChg chg="delSp add del mod delAnim">
        <pc:chgData name="Hailey Banack" userId="df58c6bd-3e89-4835-b83d-a52c76bdafc9" providerId="ADAL" clId="{1A1B7434-96F9-104A-A97D-7820C57A8AC4}" dt="2024-10-24T14:56:52.111" v="1281" actId="2696"/>
        <pc:sldMkLst>
          <pc:docMk/>
          <pc:sldMk cId="3022791644" sldId="317"/>
        </pc:sldMkLst>
        <pc:spChg chg="del">
          <ac:chgData name="Hailey Banack" userId="df58c6bd-3e89-4835-b83d-a52c76bdafc9" providerId="ADAL" clId="{1A1B7434-96F9-104A-A97D-7820C57A8AC4}" dt="2024-10-24T14:56:37.492" v="1280" actId="478"/>
          <ac:spMkLst>
            <pc:docMk/>
            <pc:sldMk cId="3022791644" sldId="317"/>
            <ac:spMk id="2" creationId="{AFD93813-8EC4-6B6C-7212-90D961B0AB4B}"/>
          </ac:spMkLst>
        </pc:spChg>
        <pc:spChg chg="del">
          <ac:chgData name="Hailey Banack" userId="df58c6bd-3e89-4835-b83d-a52c76bdafc9" providerId="ADAL" clId="{1A1B7434-96F9-104A-A97D-7820C57A8AC4}" dt="2024-10-24T14:56:34.552" v="1279" actId="478"/>
          <ac:spMkLst>
            <pc:docMk/>
            <pc:sldMk cId="3022791644" sldId="317"/>
            <ac:spMk id="3" creationId="{5FA41857-9887-589F-EF3D-F05543A5E012}"/>
          </ac:spMkLst>
        </pc:spChg>
      </pc:sldChg>
      <pc:sldChg chg="addSp modSp add mod">
        <pc:chgData name="Hailey Banack" userId="df58c6bd-3e89-4835-b83d-a52c76bdafc9" providerId="ADAL" clId="{1A1B7434-96F9-104A-A97D-7820C57A8AC4}" dt="2024-10-24T15:08:29.702" v="1398" actId="1076"/>
        <pc:sldMkLst>
          <pc:docMk/>
          <pc:sldMk cId="3083815969" sldId="317"/>
        </pc:sldMkLst>
        <pc:spChg chg="mod">
          <ac:chgData name="Hailey Banack" userId="df58c6bd-3e89-4835-b83d-a52c76bdafc9" providerId="ADAL" clId="{1A1B7434-96F9-104A-A97D-7820C57A8AC4}" dt="2024-10-24T15:07:57.610" v="1386" actId="1076"/>
          <ac:spMkLst>
            <pc:docMk/>
            <pc:sldMk cId="3083815969" sldId="317"/>
            <ac:spMk id="375" creationId="{00000000-0000-0000-0000-000000000000}"/>
          </ac:spMkLst>
        </pc:spChg>
        <pc:spChg chg="mod">
          <ac:chgData name="Hailey Banack" userId="df58c6bd-3e89-4835-b83d-a52c76bdafc9" providerId="ADAL" clId="{1A1B7434-96F9-104A-A97D-7820C57A8AC4}" dt="2024-10-24T14:57:24.835" v="1343" actId="20577"/>
          <ac:spMkLst>
            <pc:docMk/>
            <pc:sldMk cId="3083815969" sldId="317"/>
            <ac:spMk id="376" creationId="{00000000-0000-0000-0000-000000000000}"/>
          </ac:spMkLst>
        </pc:spChg>
        <pc:picChg chg="add mod">
          <ac:chgData name="Hailey Banack" userId="df58c6bd-3e89-4835-b83d-a52c76bdafc9" providerId="ADAL" clId="{1A1B7434-96F9-104A-A97D-7820C57A8AC4}" dt="2024-10-24T15:08:13.709" v="1390" actId="14100"/>
          <ac:picMkLst>
            <pc:docMk/>
            <pc:sldMk cId="3083815969" sldId="317"/>
            <ac:picMk id="2" creationId="{5FD6FF37-682A-47E2-7309-AD46E415C397}"/>
          </ac:picMkLst>
        </pc:picChg>
        <pc:picChg chg="add mod">
          <ac:chgData name="Hailey Banack" userId="df58c6bd-3e89-4835-b83d-a52c76bdafc9" providerId="ADAL" clId="{1A1B7434-96F9-104A-A97D-7820C57A8AC4}" dt="2024-10-24T15:08:29.702" v="1398" actId="1076"/>
          <ac:picMkLst>
            <pc:docMk/>
            <pc:sldMk cId="3083815969" sldId="317"/>
            <ac:picMk id="3" creationId="{2A006D99-217A-9F27-16FC-607D29BCF693}"/>
          </ac:picMkLst>
        </pc:picChg>
        <pc:picChg chg="add mod">
          <ac:chgData name="Hailey Banack" userId="df58c6bd-3e89-4835-b83d-a52c76bdafc9" providerId="ADAL" clId="{1A1B7434-96F9-104A-A97D-7820C57A8AC4}" dt="2024-10-24T15:08:26.833" v="1397" actId="1076"/>
          <ac:picMkLst>
            <pc:docMk/>
            <pc:sldMk cId="3083815969" sldId="317"/>
            <ac:picMk id="4" creationId="{38BBBAC9-1A51-9BE8-F3A8-968826D65F4A}"/>
          </ac:picMkLst>
        </pc:picChg>
        <pc:picChg chg="add mod">
          <ac:chgData name="Hailey Banack" userId="df58c6bd-3e89-4835-b83d-a52c76bdafc9" providerId="ADAL" clId="{1A1B7434-96F9-104A-A97D-7820C57A8AC4}" dt="2024-10-24T15:08:24.217" v="1396" actId="1076"/>
          <ac:picMkLst>
            <pc:docMk/>
            <pc:sldMk cId="3083815969" sldId="317"/>
            <ac:picMk id="5" creationId="{C475991E-7A47-402C-9D62-A83FFEB26D49}"/>
          </ac:picMkLst>
        </pc:picChg>
        <pc:picChg chg="add mod">
          <ac:chgData name="Hailey Banack" userId="df58c6bd-3e89-4835-b83d-a52c76bdafc9" providerId="ADAL" clId="{1A1B7434-96F9-104A-A97D-7820C57A8AC4}" dt="2024-10-24T15:08:21.513" v="1395" actId="1076"/>
          <ac:picMkLst>
            <pc:docMk/>
            <pc:sldMk cId="3083815969" sldId="317"/>
            <ac:picMk id="6" creationId="{0A260F75-D949-52B1-4057-D698DCE248E0}"/>
          </ac:picMkLst>
        </pc:picChg>
      </pc:sldChg>
      <pc:sldChg chg="modSp add mod">
        <pc:chgData name="Hailey Banack" userId="df58c6bd-3e89-4835-b83d-a52c76bdafc9" providerId="ADAL" clId="{1A1B7434-96F9-104A-A97D-7820C57A8AC4}" dt="2024-10-24T15:10:09.055" v="1411" actId="1076"/>
        <pc:sldMkLst>
          <pc:docMk/>
          <pc:sldMk cId="896762470" sldId="318"/>
        </pc:sldMkLst>
        <pc:spChg chg="mod">
          <ac:chgData name="Hailey Banack" userId="df58c6bd-3e89-4835-b83d-a52c76bdafc9" providerId="ADAL" clId="{1A1B7434-96F9-104A-A97D-7820C57A8AC4}" dt="2024-10-24T15:10:09.055" v="1411" actId="1076"/>
          <ac:spMkLst>
            <pc:docMk/>
            <pc:sldMk cId="896762470" sldId="318"/>
            <ac:spMk id="375" creationId="{00000000-0000-0000-0000-000000000000}"/>
          </ac:spMkLst>
        </pc:spChg>
      </pc:sldChg>
    </pc:docChg>
  </pc:docChgLst>
  <pc:docChgLst>
    <pc:chgData name="Hailey Banack" userId="df58c6bd-3e89-4835-b83d-a52c76bdafc9" providerId="ADAL" clId="{33906163-3371-CA4C-8415-1E6E850D42AC}"/>
    <pc:docChg chg="undo custSel addSld delSld modSld sldOrd">
      <pc:chgData name="Hailey Banack" userId="df58c6bd-3e89-4835-b83d-a52c76bdafc9" providerId="ADAL" clId="{33906163-3371-CA4C-8415-1E6E850D42AC}" dt="2024-10-24T20:08:06.693" v="898" actId="20577"/>
      <pc:docMkLst>
        <pc:docMk/>
      </pc:docMkLst>
      <pc:sldChg chg="modSp mod">
        <pc:chgData name="Hailey Banack" userId="df58c6bd-3e89-4835-b83d-a52c76bdafc9" providerId="ADAL" clId="{33906163-3371-CA4C-8415-1E6E850D42AC}" dt="2024-10-24T19:17:29.474" v="45" actId="20577"/>
        <pc:sldMkLst>
          <pc:docMk/>
          <pc:sldMk cId="0" sldId="256"/>
        </pc:sldMkLst>
        <pc:spChg chg="mod">
          <ac:chgData name="Hailey Banack" userId="df58c6bd-3e89-4835-b83d-a52c76bdafc9" providerId="ADAL" clId="{33906163-3371-CA4C-8415-1E6E850D42AC}" dt="2024-10-24T19:16:06.583" v="1" actId="20577"/>
          <ac:spMkLst>
            <pc:docMk/>
            <pc:sldMk cId="0" sldId="256"/>
            <ac:spMk id="5" creationId="{6E551378-DE19-955F-700C-755DD5B1BBDC}"/>
          </ac:spMkLst>
        </pc:spChg>
        <pc:spChg chg="mod">
          <ac:chgData name="Hailey Banack" userId="df58c6bd-3e89-4835-b83d-a52c76bdafc9" providerId="ADAL" clId="{33906163-3371-CA4C-8415-1E6E850D42AC}" dt="2024-10-24T19:17:29.474" v="45" actId="20577"/>
          <ac:spMkLst>
            <pc:docMk/>
            <pc:sldMk cId="0" sldId="256"/>
            <ac:spMk id="309" creationId="{00000000-0000-0000-0000-000000000000}"/>
          </ac:spMkLst>
        </pc:spChg>
      </pc:sldChg>
      <pc:sldChg chg="del">
        <pc:chgData name="Hailey Banack" userId="df58c6bd-3e89-4835-b83d-a52c76bdafc9" providerId="ADAL" clId="{33906163-3371-CA4C-8415-1E6E850D42AC}" dt="2024-10-24T19:59:46.503" v="788" actId="2696"/>
        <pc:sldMkLst>
          <pc:docMk/>
          <pc:sldMk cId="0" sldId="258"/>
        </pc:sldMkLst>
      </pc:sldChg>
      <pc:sldChg chg="modSp">
        <pc:chgData name="Hailey Banack" userId="df58c6bd-3e89-4835-b83d-a52c76bdafc9" providerId="ADAL" clId="{33906163-3371-CA4C-8415-1E6E850D42AC}" dt="2024-10-24T19:17:37.852" v="49" actId="20577"/>
        <pc:sldMkLst>
          <pc:docMk/>
          <pc:sldMk cId="0" sldId="259"/>
        </pc:sldMkLst>
        <pc:spChg chg="mod">
          <ac:chgData name="Hailey Banack" userId="df58c6bd-3e89-4835-b83d-a52c76bdafc9" providerId="ADAL" clId="{33906163-3371-CA4C-8415-1E6E850D42AC}" dt="2024-10-24T19:17:37.852" v="49" actId="20577"/>
          <ac:spMkLst>
            <pc:docMk/>
            <pc:sldMk cId="0" sldId="259"/>
            <ac:spMk id="343" creationId="{00000000-0000-0000-0000-000000000000}"/>
          </ac:spMkLst>
        </pc:spChg>
      </pc:sldChg>
      <pc:sldChg chg="modSp mod">
        <pc:chgData name="Hailey Banack" userId="df58c6bd-3e89-4835-b83d-a52c76bdafc9" providerId="ADAL" clId="{33906163-3371-CA4C-8415-1E6E850D42AC}" dt="2024-10-24T19:17:06.802" v="9" actId="1076"/>
        <pc:sldMkLst>
          <pc:docMk/>
          <pc:sldMk cId="0" sldId="261"/>
        </pc:sldMkLst>
        <pc:spChg chg="mod">
          <ac:chgData name="Hailey Banack" userId="df58c6bd-3e89-4835-b83d-a52c76bdafc9" providerId="ADAL" clId="{33906163-3371-CA4C-8415-1E6E850D42AC}" dt="2024-10-24T19:17:06.802" v="9" actId="1076"/>
          <ac:spMkLst>
            <pc:docMk/>
            <pc:sldMk cId="0" sldId="261"/>
            <ac:spMk id="4" creationId="{0CAB4224-E412-0571-ABD5-A39634102E3D}"/>
          </ac:spMkLst>
        </pc:spChg>
        <pc:spChg chg="mod">
          <ac:chgData name="Hailey Banack" userId="df58c6bd-3e89-4835-b83d-a52c76bdafc9" providerId="ADAL" clId="{33906163-3371-CA4C-8415-1E6E850D42AC}" dt="2024-10-24T19:16:44.086" v="4" actId="20577"/>
          <ac:spMkLst>
            <pc:docMk/>
            <pc:sldMk cId="0" sldId="261"/>
            <ac:spMk id="366" creationId="{00000000-0000-0000-0000-000000000000}"/>
          </ac:spMkLst>
        </pc:spChg>
      </pc:sldChg>
      <pc:sldChg chg="modSp">
        <pc:chgData name="Hailey Banack" userId="df58c6bd-3e89-4835-b83d-a52c76bdafc9" providerId="ADAL" clId="{33906163-3371-CA4C-8415-1E6E850D42AC}" dt="2024-10-24T20:08:06.693" v="898" actId="20577"/>
        <pc:sldMkLst>
          <pc:docMk/>
          <pc:sldMk cId="0" sldId="276"/>
        </pc:sldMkLst>
        <pc:spChg chg="mod">
          <ac:chgData name="Hailey Banack" userId="df58c6bd-3e89-4835-b83d-a52c76bdafc9" providerId="ADAL" clId="{33906163-3371-CA4C-8415-1E6E850D42AC}" dt="2024-10-24T20:08:06.693" v="898" actId="20577"/>
          <ac:spMkLst>
            <pc:docMk/>
            <pc:sldMk cId="0" sldId="276"/>
            <ac:spMk id="656" creationId="{00000000-0000-0000-0000-000000000000}"/>
          </ac:spMkLst>
        </pc:spChg>
      </pc:sldChg>
      <pc:sldChg chg="del ord">
        <pc:chgData name="Hailey Banack" userId="df58c6bd-3e89-4835-b83d-a52c76bdafc9" providerId="ADAL" clId="{33906163-3371-CA4C-8415-1E6E850D42AC}" dt="2024-10-24T19:56:14.577" v="758" actId="2696"/>
        <pc:sldMkLst>
          <pc:docMk/>
          <pc:sldMk cId="4070054095" sldId="313"/>
        </pc:sldMkLst>
      </pc:sldChg>
      <pc:sldChg chg="del">
        <pc:chgData name="Hailey Banack" userId="df58c6bd-3e89-4835-b83d-a52c76bdafc9" providerId="ADAL" clId="{33906163-3371-CA4C-8415-1E6E850D42AC}" dt="2024-10-24T20:03:02.132" v="837" actId="2696"/>
        <pc:sldMkLst>
          <pc:docMk/>
          <pc:sldMk cId="896762470" sldId="318"/>
        </pc:sldMkLst>
      </pc:sldChg>
      <pc:sldChg chg="addSp delSp modSp mod ord delAnim modAnim">
        <pc:chgData name="Hailey Banack" userId="df58c6bd-3e89-4835-b83d-a52c76bdafc9" providerId="ADAL" clId="{33906163-3371-CA4C-8415-1E6E850D42AC}" dt="2024-10-24T19:41:42.351" v="754" actId="20578"/>
        <pc:sldMkLst>
          <pc:docMk/>
          <pc:sldMk cId="238759412" sldId="320"/>
        </pc:sldMkLst>
        <pc:spChg chg="add del mod">
          <ac:chgData name="Hailey Banack" userId="df58c6bd-3e89-4835-b83d-a52c76bdafc9" providerId="ADAL" clId="{33906163-3371-CA4C-8415-1E6E850D42AC}" dt="2024-10-24T19:30:18.909" v="369" actId="478"/>
          <ac:spMkLst>
            <pc:docMk/>
            <pc:sldMk cId="238759412" sldId="320"/>
            <ac:spMk id="3" creationId="{825D1666-F2A9-1D59-A310-3B6951C8B373}"/>
          </ac:spMkLst>
        </pc:spChg>
        <pc:spChg chg="add mod">
          <ac:chgData name="Hailey Banack" userId="df58c6bd-3e89-4835-b83d-a52c76bdafc9" providerId="ADAL" clId="{33906163-3371-CA4C-8415-1E6E850D42AC}" dt="2024-10-24T19:34:55.282" v="752" actId="20577"/>
          <ac:spMkLst>
            <pc:docMk/>
            <pc:sldMk cId="238759412" sldId="320"/>
            <ac:spMk id="5" creationId="{DAFBA4EB-BAE2-C24A-3ADE-BD8AA25862F0}"/>
          </ac:spMkLst>
        </pc:spChg>
        <pc:spChg chg="mod">
          <ac:chgData name="Hailey Banack" userId="df58c6bd-3e89-4835-b83d-a52c76bdafc9" providerId="ADAL" clId="{33906163-3371-CA4C-8415-1E6E850D42AC}" dt="2024-10-24T19:29:10.903" v="354" actId="20577"/>
          <ac:spMkLst>
            <pc:docMk/>
            <pc:sldMk cId="238759412" sldId="320"/>
            <ac:spMk id="6" creationId="{C7678CFB-2F14-9D9C-A206-BDA248417BB0}"/>
          </ac:spMkLst>
        </pc:spChg>
        <pc:spChg chg="del">
          <ac:chgData name="Hailey Banack" userId="df58c6bd-3e89-4835-b83d-a52c76bdafc9" providerId="ADAL" clId="{33906163-3371-CA4C-8415-1E6E850D42AC}" dt="2024-10-24T19:30:17.256" v="368" actId="478"/>
          <ac:spMkLst>
            <pc:docMk/>
            <pc:sldMk cId="238759412" sldId="320"/>
            <ac:spMk id="7" creationId="{B96DD7FB-2A0A-6744-185E-504ACA12F28F}"/>
          </ac:spMkLst>
        </pc:spChg>
        <pc:spChg chg="add mod">
          <ac:chgData name="Hailey Banack" userId="df58c6bd-3e89-4835-b83d-a52c76bdafc9" providerId="ADAL" clId="{33906163-3371-CA4C-8415-1E6E850D42AC}" dt="2024-10-24T19:34:49.732" v="750" actId="1076"/>
          <ac:spMkLst>
            <pc:docMk/>
            <pc:sldMk cId="238759412" sldId="320"/>
            <ac:spMk id="8" creationId="{072DE1C7-32A0-3A3A-EB9B-3867276C091C}"/>
          </ac:spMkLst>
        </pc:spChg>
        <pc:spChg chg="del mod">
          <ac:chgData name="Hailey Banack" userId="df58c6bd-3e89-4835-b83d-a52c76bdafc9" providerId="ADAL" clId="{33906163-3371-CA4C-8415-1E6E850D42AC}" dt="2024-10-24T19:30:23.136" v="373" actId="478"/>
          <ac:spMkLst>
            <pc:docMk/>
            <pc:sldMk cId="238759412" sldId="320"/>
            <ac:spMk id="11" creationId="{60A236B9-F5FA-263A-8DC9-8956A6568EA3}"/>
          </ac:spMkLst>
        </pc:spChg>
        <pc:spChg chg="mod">
          <ac:chgData name="Hailey Banack" userId="df58c6bd-3e89-4835-b83d-a52c76bdafc9" providerId="ADAL" clId="{33906163-3371-CA4C-8415-1E6E850D42AC}" dt="2024-10-24T19:33:58.661" v="729" actId="1076"/>
          <ac:spMkLst>
            <pc:docMk/>
            <pc:sldMk cId="238759412" sldId="320"/>
            <ac:spMk id="12" creationId="{E9CA67F8-2405-6D33-6DED-98AEFCD5409E}"/>
          </ac:spMkLst>
        </pc:spChg>
        <pc:spChg chg="del">
          <ac:chgData name="Hailey Banack" userId="df58c6bd-3e89-4835-b83d-a52c76bdafc9" providerId="ADAL" clId="{33906163-3371-CA4C-8415-1E6E850D42AC}" dt="2024-10-24T19:18:35.174" v="50" actId="478"/>
          <ac:spMkLst>
            <pc:docMk/>
            <pc:sldMk cId="238759412" sldId="320"/>
            <ac:spMk id="332" creationId="{00000000-0000-0000-0000-000000000000}"/>
          </ac:spMkLst>
        </pc:spChg>
        <pc:picChg chg="add mod">
          <ac:chgData name="Hailey Banack" userId="df58c6bd-3e89-4835-b83d-a52c76bdafc9" providerId="ADAL" clId="{33906163-3371-CA4C-8415-1E6E850D42AC}" dt="2024-10-24T19:33:52.713" v="727" actId="1076"/>
          <ac:picMkLst>
            <pc:docMk/>
            <pc:sldMk cId="238759412" sldId="320"/>
            <ac:picMk id="4" creationId="{730BD52F-E5F0-7906-AA53-0C93572B9A10}"/>
          </ac:picMkLst>
        </pc:picChg>
        <pc:picChg chg="add del mod">
          <ac:chgData name="Hailey Banack" userId="df58c6bd-3e89-4835-b83d-a52c76bdafc9" providerId="ADAL" clId="{33906163-3371-CA4C-8415-1E6E850D42AC}" dt="2024-10-24T19:34:26.767" v="735" actId="478"/>
          <ac:picMkLst>
            <pc:docMk/>
            <pc:sldMk cId="238759412" sldId="320"/>
            <ac:picMk id="9" creationId="{6980F58C-1772-8BB0-20B8-916E697A4DFD}"/>
          </ac:picMkLst>
        </pc:picChg>
        <pc:picChg chg="del">
          <ac:chgData name="Hailey Banack" userId="df58c6bd-3e89-4835-b83d-a52c76bdafc9" providerId="ADAL" clId="{33906163-3371-CA4C-8415-1E6E850D42AC}" dt="2024-10-24T19:30:21.486" v="372" actId="478"/>
          <ac:picMkLst>
            <pc:docMk/>
            <pc:sldMk cId="238759412" sldId="320"/>
            <ac:picMk id="10" creationId="{ACFB50CD-DCE3-9B2A-49ED-BB13314E913E}"/>
          </ac:picMkLst>
        </pc:picChg>
        <pc:picChg chg="del">
          <ac:chgData name="Hailey Banack" userId="df58c6bd-3e89-4835-b83d-a52c76bdafc9" providerId="ADAL" clId="{33906163-3371-CA4C-8415-1E6E850D42AC}" dt="2024-10-24T19:30:19.744" v="370" actId="478"/>
          <ac:picMkLst>
            <pc:docMk/>
            <pc:sldMk cId="238759412" sldId="320"/>
            <ac:picMk id="13" creationId="{53CA1591-CDA2-8B60-F86A-B6EDFF5C2527}"/>
          </ac:picMkLst>
        </pc:picChg>
      </pc:sldChg>
      <pc:sldChg chg="addSp delSp modSp mod">
        <pc:chgData name="Hailey Banack" userId="df58c6bd-3e89-4835-b83d-a52c76bdafc9" providerId="ADAL" clId="{33906163-3371-CA4C-8415-1E6E850D42AC}" dt="2024-10-24T20:04:50.980" v="861" actId="14100"/>
        <pc:sldMkLst>
          <pc:docMk/>
          <pc:sldMk cId="3943646181" sldId="321"/>
        </pc:sldMkLst>
        <pc:spChg chg="del">
          <ac:chgData name="Hailey Banack" userId="df58c6bd-3e89-4835-b83d-a52c76bdafc9" providerId="ADAL" clId="{33906163-3371-CA4C-8415-1E6E850D42AC}" dt="2024-10-24T20:00:01.129" v="796" actId="478"/>
          <ac:spMkLst>
            <pc:docMk/>
            <pc:sldMk cId="3943646181" sldId="321"/>
            <ac:spMk id="3" creationId="{F2579C49-EDEF-52D1-B894-6764F27AA290}"/>
          </ac:spMkLst>
        </pc:spChg>
        <pc:spChg chg="mod">
          <ac:chgData name="Hailey Banack" userId="df58c6bd-3e89-4835-b83d-a52c76bdafc9" providerId="ADAL" clId="{33906163-3371-CA4C-8415-1E6E850D42AC}" dt="2024-10-24T20:04:50.980" v="861" actId="14100"/>
          <ac:spMkLst>
            <pc:docMk/>
            <pc:sldMk cId="3943646181" sldId="321"/>
            <ac:spMk id="7" creationId="{EF46A37D-FF46-91DB-78E3-2677716A8867}"/>
          </ac:spMkLst>
        </pc:spChg>
        <pc:spChg chg="add del mod">
          <ac:chgData name="Hailey Banack" userId="df58c6bd-3e89-4835-b83d-a52c76bdafc9" providerId="ADAL" clId="{33906163-3371-CA4C-8415-1E6E850D42AC}" dt="2024-10-24T19:59:56.807" v="793" actId="478"/>
          <ac:spMkLst>
            <pc:docMk/>
            <pc:sldMk cId="3943646181" sldId="321"/>
            <ac:spMk id="9" creationId="{9BAF2016-2E99-E2D5-A353-FABE654A95C2}"/>
          </ac:spMkLst>
        </pc:spChg>
        <pc:spChg chg="add mod">
          <ac:chgData name="Hailey Banack" userId="df58c6bd-3e89-4835-b83d-a52c76bdafc9" providerId="ADAL" clId="{33906163-3371-CA4C-8415-1E6E850D42AC}" dt="2024-10-24T20:04:06.468" v="855" actId="1076"/>
          <ac:spMkLst>
            <pc:docMk/>
            <pc:sldMk cId="3943646181" sldId="321"/>
            <ac:spMk id="12" creationId="{B2E92985-B4B0-E088-EA0B-7CB35B4696B0}"/>
          </ac:spMkLst>
        </pc:spChg>
        <pc:spChg chg="add mod">
          <ac:chgData name="Hailey Banack" userId="df58c6bd-3e89-4835-b83d-a52c76bdafc9" providerId="ADAL" clId="{33906163-3371-CA4C-8415-1E6E850D42AC}" dt="2024-10-24T20:02:56.336" v="836" actId="1076"/>
          <ac:spMkLst>
            <pc:docMk/>
            <pc:sldMk cId="3943646181" sldId="321"/>
            <ac:spMk id="14" creationId="{F4EB1495-600C-1935-696B-769FF7BB002B}"/>
          </ac:spMkLst>
        </pc:spChg>
        <pc:spChg chg="del">
          <ac:chgData name="Hailey Banack" userId="df58c6bd-3e89-4835-b83d-a52c76bdafc9" providerId="ADAL" clId="{33906163-3371-CA4C-8415-1E6E850D42AC}" dt="2024-10-24T19:59:52.069" v="791" actId="478"/>
          <ac:spMkLst>
            <pc:docMk/>
            <pc:sldMk cId="3943646181" sldId="321"/>
            <ac:spMk id="375" creationId="{00000000-0000-0000-0000-000000000000}"/>
          </ac:spMkLst>
        </pc:spChg>
        <pc:picChg chg="del">
          <ac:chgData name="Hailey Banack" userId="df58c6bd-3e89-4835-b83d-a52c76bdafc9" providerId="ADAL" clId="{33906163-3371-CA4C-8415-1E6E850D42AC}" dt="2024-10-24T19:59:55.698" v="792" actId="478"/>
          <ac:picMkLst>
            <pc:docMk/>
            <pc:sldMk cId="3943646181" sldId="321"/>
            <ac:picMk id="2" creationId="{98AC9C7C-BCFF-9586-FFA0-FE8483BE3DDE}"/>
          </ac:picMkLst>
        </pc:picChg>
        <pc:picChg chg="del">
          <ac:chgData name="Hailey Banack" userId="df58c6bd-3e89-4835-b83d-a52c76bdafc9" providerId="ADAL" clId="{33906163-3371-CA4C-8415-1E6E850D42AC}" dt="2024-10-24T19:59:49.911" v="789" actId="478"/>
          <ac:picMkLst>
            <pc:docMk/>
            <pc:sldMk cId="3943646181" sldId="321"/>
            <ac:picMk id="5" creationId="{BB1603F8-6032-5386-2ADB-F2BD3CB05FE5}"/>
          </ac:picMkLst>
        </pc:picChg>
        <pc:picChg chg="del">
          <ac:chgData name="Hailey Banack" userId="df58c6bd-3e89-4835-b83d-a52c76bdafc9" providerId="ADAL" clId="{33906163-3371-CA4C-8415-1E6E850D42AC}" dt="2024-10-24T19:59:50.601" v="790" actId="478"/>
          <ac:picMkLst>
            <pc:docMk/>
            <pc:sldMk cId="3943646181" sldId="321"/>
            <ac:picMk id="6" creationId="{FCD12275-5D5D-EA9C-BACE-309ABE4C0DF1}"/>
          </ac:picMkLst>
        </pc:picChg>
        <pc:picChg chg="del">
          <ac:chgData name="Hailey Banack" userId="df58c6bd-3e89-4835-b83d-a52c76bdafc9" providerId="ADAL" clId="{33906163-3371-CA4C-8415-1E6E850D42AC}" dt="2024-10-24T19:59:59.541" v="795" actId="478"/>
          <ac:picMkLst>
            <pc:docMk/>
            <pc:sldMk cId="3943646181" sldId="321"/>
            <ac:picMk id="8" creationId="{75A4D810-91B6-66A2-124C-775200F2FEC5}"/>
          </ac:picMkLst>
        </pc:picChg>
        <pc:picChg chg="add del mod">
          <ac:chgData name="Hailey Banack" userId="df58c6bd-3e89-4835-b83d-a52c76bdafc9" providerId="ADAL" clId="{33906163-3371-CA4C-8415-1E6E850D42AC}" dt="2024-10-24T20:00:54.562" v="808" actId="478"/>
          <ac:picMkLst>
            <pc:docMk/>
            <pc:sldMk cId="3943646181" sldId="321"/>
            <ac:picMk id="10" creationId="{23F6A56C-D35C-B458-FBC5-28BE7C0F0D5E}"/>
          </ac:picMkLst>
        </pc:picChg>
        <pc:picChg chg="add mod">
          <ac:chgData name="Hailey Banack" userId="df58c6bd-3e89-4835-b83d-a52c76bdafc9" providerId="ADAL" clId="{33906163-3371-CA4C-8415-1E6E850D42AC}" dt="2024-10-24T20:04:09.469" v="856" actId="14100"/>
          <ac:picMkLst>
            <pc:docMk/>
            <pc:sldMk cId="3943646181" sldId="321"/>
            <ac:picMk id="11" creationId="{313E93F8-2856-2C78-C9C6-FE33C01A9465}"/>
          </ac:picMkLst>
        </pc:picChg>
        <pc:picChg chg="add mod">
          <ac:chgData name="Hailey Banack" userId="df58c6bd-3e89-4835-b83d-a52c76bdafc9" providerId="ADAL" clId="{33906163-3371-CA4C-8415-1E6E850D42AC}" dt="2024-10-24T20:03:59.013" v="853" actId="1076"/>
          <ac:picMkLst>
            <pc:docMk/>
            <pc:sldMk cId="3943646181" sldId="321"/>
            <ac:picMk id="13" creationId="{C845A774-BE28-E595-4D8E-8F7AA9666931}"/>
          </ac:picMkLst>
        </pc:picChg>
        <pc:picChg chg="add mod">
          <ac:chgData name="Hailey Banack" userId="df58c6bd-3e89-4835-b83d-a52c76bdafc9" providerId="ADAL" clId="{33906163-3371-CA4C-8415-1E6E850D42AC}" dt="2024-10-24T20:04:34.905" v="859"/>
          <ac:picMkLst>
            <pc:docMk/>
            <pc:sldMk cId="3943646181" sldId="321"/>
            <ac:picMk id="15" creationId="{A865E3F6-201D-9807-5DCA-5D218738F4A7}"/>
          </ac:picMkLst>
        </pc:picChg>
      </pc:sldChg>
      <pc:sldChg chg="modSp mod">
        <pc:chgData name="Hailey Banack" userId="df58c6bd-3e89-4835-b83d-a52c76bdafc9" providerId="ADAL" clId="{33906163-3371-CA4C-8415-1E6E850D42AC}" dt="2024-10-24T20:07:58.725" v="885" actId="20577"/>
        <pc:sldMkLst>
          <pc:docMk/>
          <pc:sldMk cId="4111112523" sldId="322"/>
        </pc:sldMkLst>
        <pc:spChg chg="mod">
          <ac:chgData name="Hailey Banack" userId="df58c6bd-3e89-4835-b83d-a52c76bdafc9" providerId="ADAL" clId="{33906163-3371-CA4C-8415-1E6E850D42AC}" dt="2024-10-24T20:07:58.725" v="885" actId="20577"/>
          <ac:spMkLst>
            <pc:docMk/>
            <pc:sldMk cId="4111112523" sldId="322"/>
            <ac:spMk id="375" creationId="{00000000-0000-0000-0000-000000000000}"/>
          </ac:spMkLst>
        </pc:spChg>
      </pc:sldChg>
      <pc:sldChg chg="addSp delSp modSp add mod modAnim">
        <pc:chgData name="Hailey Banack" userId="df58c6bd-3e89-4835-b83d-a52c76bdafc9" providerId="ADAL" clId="{33906163-3371-CA4C-8415-1E6E850D42AC}" dt="2024-10-24T19:28:42.739" v="291"/>
        <pc:sldMkLst>
          <pc:docMk/>
          <pc:sldMk cId="1024386368" sldId="323"/>
        </pc:sldMkLst>
        <pc:spChg chg="del">
          <ac:chgData name="Hailey Banack" userId="df58c6bd-3e89-4835-b83d-a52c76bdafc9" providerId="ADAL" clId="{33906163-3371-CA4C-8415-1E6E850D42AC}" dt="2024-10-24T19:18:49.335" v="55" actId="478"/>
          <ac:spMkLst>
            <pc:docMk/>
            <pc:sldMk cId="1024386368" sldId="323"/>
            <ac:spMk id="3" creationId="{F2579C49-EDEF-52D1-B894-6764F27AA290}"/>
          </ac:spMkLst>
        </pc:spChg>
        <pc:spChg chg="del">
          <ac:chgData name="Hailey Banack" userId="df58c6bd-3e89-4835-b83d-a52c76bdafc9" providerId="ADAL" clId="{33906163-3371-CA4C-8415-1E6E850D42AC}" dt="2024-10-24T19:18:54.193" v="58" actId="478"/>
          <ac:spMkLst>
            <pc:docMk/>
            <pc:sldMk cId="1024386368" sldId="323"/>
            <ac:spMk id="7" creationId="{EF46A37D-FF46-91DB-78E3-2677716A8867}"/>
          </ac:spMkLst>
        </pc:spChg>
        <pc:spChg chg="add del mod">
          <ac:chgData name="Hailey Banack" userId="df58c6bd-3e89-4835-b83d-a52c76bdafc9" providerId="ADAL" clId="{33906163-3371-CA4C-8415-1E6E850D42AC}" dt="2024-10-24T19:18:51.706" v="57" actId="478"/>
          <ac:spMkLst>
            <pc:docMk/>
            <pc:sldMk cId="1024386368" sldId="323"/>
            <ac:spMk id="9" creationId="{A568D487-B732-EF0C-87A4-CC92E2753FEA}"/>
          </ac:spMkLst>
        </pc:spChg>
        <pc:spChg chg="add del mod">
          <ac:chgData name="Hailey Banack" userId="df58c6bd-3e89-4835-b83d-a52c76bdafc9" providerId="ADAL" clId="{33906163-3371-CA4C-8415-1E6E850D42AC}" dt="2024-10-24T19:19:12.135" v="62" actId="478"/>
          <ac:spMkLst>
            <pc:docMk/>
            <pc:sldMk cId="1024386368" sldId="323"/>
            <ac:spMk id="10" creationId="{4050337B-8F53-D56F-48BA-A0B5FC7C94B9}"/>
          </ac:spMkLst>
        </pc:spChg>
        <pc:spChg chg="add mod">
          <ac:chgData name="Hailey Banack" userId="df58c6bd-3e89-4835-b83d-a52c76bdafc9" providerId="ADAL" clId="{33906163-3371-CA4C-8415-1E6E850D42AC}" dt="2024-10-24T19:22:03.118" v="98" actId="20577"/>
          <ac:spMkLst>
            <pc:docMk/>
            <pc:sldMk cId="1024386368" sldId="323"/>
            <ac:spMk id="11" creationId="{33F1BDA6-ECCE-E820-EE86-981247800C8A}"/>
          </ac:spMkLst>
        </pc:spChg>
        <pc:spChg chg="add mod">
          <ac:chgData name="Hailey Banack" userId="df58c6bd-3e89-4835-b83d-a52c76bdafc9" providerId="ADAL" clId="{33906163-3371-CA4C-8415-1E6E850D42AC}" dt="2024-10-24T19:22:08.361" v="113" actId="20577"/>
          <ac:spMkLst>
            <pc:docMk/>
            <pc:sldMk cId="1024386368" sldId="323"/>
            <ac:spMk id="12" creationId="{3FF2FFBA-7EF0-EAFF-C432-EE436D105289}"/>
          </ac:spMkLst>
        </pc:spChg>
        <pc:spChg chg="add del mod">
          <ac:chgData name="Hailey Banack" userId="df58c6bd-3e89-4835-b83d-a52c76bdafc9" providerId="ADAL" clId="{33906163-3371-CA4C-8415-1E6E850D42AC}" dt="2024-10-24T19:28:42.739" v="291"/>
          <ac:spMkLst>
            <pc:docMk/>
            <pc:sldMk cId="1024386368" sldId="323"/>
            <ac:spMk id="15" creationId="{3DAB7B0C-5915-A5D1-2CEF-EF14612F7E07}"/>
          </ac:spMkLst>
        </pc:spChg>
        <pc:spChg chg="add mod">
          <ac:chgData name="Hailey Banack" userId="df58c6bd-3e89-4835-b83d-a52c76bdafc9" providerId="ADAL" clId="{33906163-3371-CA4C-8415-1E6E850D42AC}" dt="2024-10-24T19:28:41.899" v="289" actId="20577"/>
          <ac:spMkLst>
            <pc:docMk/>
            <pc:sldMk cId="1024386368" sldId="323"/>
            <ac:spMk id="16" creationId="{959BB1EF-12CC-231C-0F90-9307454C3120}"/>
          </ac:spMkLst>
        </pc:spChg>
        <pc:spChg chg="del">
          <ac:chgData name="Hailey Banack" userId="df58c6bd-3e89-4835-b83d-a52c76bdafc9" providerId="ADAL" clId="{33906163-3371-CA4C-8415-1E6E850D42AC}" dt="2024-10-24T19:18:48.740" v="54" actId="478"/>
          <ac:spMkLst>
            <pc:docMk/>
            <pc:sldMk cId="1024386368" sldId="323"/>
            <ac:spMk id="375" creationId="{00000000-0000-0000-0000-000000000000}"/>
          </ac:spMkLst>
        </pc:spChg>
        <pc:picChg chg="del">
          <ac:chgData name="Hailey Banack" userId="df58c6bd-3e89-4835-b83d-a52c76bdafc9" providerId="ADAL" clId="{33906163-3371-CA4C-8415-1E6E850D42AC}" dt="2024-10-24T19:18:46.908" v="52" actId="478"/>
          <ac:picMkLst>
            <pc:docMk/>
            <pc:sldMk cId="1024386368" sldId="323"/>
            <ac:picMk id="2" creationId="{98AC9C7C-BCFF-9586-FFA0-FE8483BE3DDE}"/>
          </ac:picMkLst>
        </pc:picChg>
        <pc:picChg chg="del">
          <ac:chgData name="Hailey Banack" userId="df58c6bd-3e89-4835-b83d-a52c76bdafc9" providerId="ADAL" clId="{33906163-3371-CA4C-8415-1E6E850D42AC}" dt="2024-10-24T19:18:47.593" v="53" actId="478"/>
          <ac:picMkLst>
            <pc:docMk/>
            <pc:sldMk cId="1024386368" sldId="323"/>
            <ac:picMk id="5" creationId="{BB1603F8-6032-5386-2ADB-F2BD3CB05FE5}"/>
          </ac:picMkLst>
        </pc:picChg>
        <pc:picChg chg="del">
          <ac:chgData name="Hailey Banack" userId="df58c6bd-3e89-4835-b83d-a52c76bdafc9" providerId="ADAL" clId="{33906163-3371-CA4C-8415-1E6E850D42AC}" dt="2024-10-24T19:18:49.966" v="56" actId="478"/>
          <ac:picMkLst>
            <pc:docMk/>
            <pc:sldMk cId="1024386368" sldId="323"/>
            <ac:picMk id="6" creationId="{FCD12275-5D5D-EA9C-BACE-309ABE4C0DF1}"/>
          </ac:picMkLst>
        </pc:picChg>
        <pc:picChg chg="add del">
          <ac:chgData name="Hailey Banack" userId="df58c6bd-3e89-4835-b83d-a52c76bdafc9" providerId="ADAL" clId="{33906163-3371-CA4C-8415-1E6E850D42AC}" dt="2024-10-24T19:19:39.798" v="64" actId="478"/>
          <ac:picMkLst>
            <pc:docMk/>
            <pc:sldMk cId="1024386368" sldId="323"/>
            <ac:picMk id="8" creationId="{75A4D810-91B6-66A2-124C-775200F2FEC5}"/>
          </ac:picMkLst>
        </pc:picChg>
        <pc:picChg chg="add mod">
          <ac:chgData name="Hailey Banack" userId="df58c6bd-3e89-4835-b83d-a52c76bdafc9" providerId="ADAL" clId="{33906163-3371-CA4C-8415-1E6E850D42AC}" dt="2024-10-24T19:22:56.954" v="124"/>
          <ac:picMkLst>
            <pc:docMk/>
            <pc:sldMk cId="1024386368" sldId="323"/>
            <ac:picMk id="13" creationId="{F8848742-F3C3-6517-3C45-C73C3D8CE806}"/>
          </ac:picMkLst>
        </pc:picChg>
      </pc:sldChg>
      <pc:sldChg chg="addSp modSp new mod">
        <pc:chgData name="Hailey Banack" userId="df58c6bd-3e89-4835-b83d-a52c76bdafc9" providerId="ADAL" clId="{33906163-3371-CA4C-8415-1E6E850D42AC}" dt="2024-10-24T19:59:15.418" v="787" actId="1076"/>
        <pc:sldMkLst>
          <pc:docMk/>
          <pc:sldMk cId="3709928973" sldId="324"/>
        </pc:sldMkLst>
        <pc:spChg chg="mod">
          <ac:chgData name="Hailey Banack" userId="df58c6bd-3e89-4835-b83d-a52c76bdafc9" providerId="ADAL" clId="{33906163-3371-CA4C-8415-1E6E850D42AC}" dt="2024-10-24T19:58:50.092" v="784" actId="12"/>
          <ac:spMkLst>
            <pc:docMk/>
            <pc:sldMk cId="3709928973" sldId="324"/>
            <ac:spMk id="2" creationId="{0442FAEC-CC5E-3D3B-C5D5-E7E3242B21EA}"/>
          </ac:spMkLst>
        </pc:spChg>
        <pc:spChg chg="mod">
          <ac:chgData name="Hailey Banack" userId="df58c6bd-3e89-4835-b83d-a52c76bdafc9" providerId="ADAL" clId="{33906163-3371-CA4C-8415-1E6E850D42AC}" dt="2024-10-24T19:59:10.185" v="785" actId="1076"/>
          <ac:spMkLst>
            <pc:docMk/>
            <pc:sldMk cId="3709928973" sldId="324"/>
            <ac:spMk id="3" creationId="{1EBBFB9D-2BC5-0DBC-8457-CA5F6F7CD4C1}"/>
          </ac:spMkLst>
        </pc:spChg>
        <pc:picChg chg="add mod">
          <ac:chgData name="Hailey Banack" userId="df58c6bd-3e89-4835-b83d-a52c76bdafc9" providerId="ADAL" clId="{33906163-3371-CA4C-8415-1E6E850D42AC}" dt="2024-10-24T19:59:15.418" v="787" actId="1076"/>
          <ac:picMkLst>
            <pc:docMk/>
            <pc:sldMk cId="3709928973" sldId="324"/>
            <ac:picMk id="4" creationId="{A310FE3E-E363-F1EF-A152-1496D591B1F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Google Shape;652;g853034354b_0_247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3" name="Google Shape;653;g853034354b_0_247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1209571f4d9_0_5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1209571f4d9_0_5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53034354b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53034354b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260701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920147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66289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Google Shape;652;g853034354b_0_247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3" name="Google Shape;653;g853034354b_0_247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701104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777e314435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777e314435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964261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1"/>
        <p:cNvGrpSpPr/>
        <p:nvPr/>
      </p:nvGrpSpPr>
      <p:grpSpPr>
        <a:xfrm>
          <a:off x="0" y="0"/>
          <a:ext cx="0" cy="0"/>
          <a:chOff x="0" y="0"/>
          <a:chExt cx="0" cy="0"/>
        </a:xfrm>
      </p:grpSpPr>
      <p:sp>
        <p:nvSpPr>
          <p:cNvPr id="372" name="Google Shape;372;g853034354b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3" name="Google Shape;373;g853034354b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02604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 name="Google Shape;10;p2"/>
          <p:cNvPicPr preferRelativeResize="0"/>
          <p:nvPr/>
        </p:nvPicPr>
        <p:blipFill rotWithShape="1">
          <a:blip r:embed="rId3">
            <a:alphaModFix/>
          </a:blip>
          <a:srcRect b="61089"/>
          <a:stretch/>
        </p:blipFill>
        <p:spPr>
          <a:xfrm rot="-620881">
            <a:off x="1853551" y="40483"/>
            <a:ext cx="2068426" cy="1772790"/>
          </a:xfrm>
          <a:prstGeom prst="rect">
            <a:avLst/>
          </a:prstGeom>
          <a:noFill/>
          <a:ln>
            <a:noFill/>
          </a:ln>
        </p:spPr>
      </p:pic>
      <p:pic>
        <p:nvPicPr>
          <p:cNvPr id="11" name="Google Shape;11;p2"/>
          <p:cNvPicPr preferRelativeResize="0"/>
          <p:nvPr/>
        </p:nvPicPr>
        <p:blipFill rotWithShape="1">
          <a:blip r:embed="rId4">
            <a:alphaModFix/>
          </a:blip>
          <a:srcRect r="1545" b="6838"/>
          <a:stretch/>
        </p:blipFill>
        <p:spPr>
          <a:xfrm>
            <a:off x="1047887" y="524012"/>
            <a:ext cx="7048226" cy="4102024"/>
          </a:xfrm>
          <a:prstGeom prst="rect">
            <a:avLst/>
          </a:prstGeom>
          <a:noFill/>
          <a:ln>
            <a:noFill/>
          </a:ln>
        </p:spPr>
      </p:pic>
      <p:pic>
        <p:nvPicPr>
          <p:cNvPr id="12" name="Google Shape;12;p2"/>
          <p:cNvPicPr preferRelativeResize="0"/>
          <p:nvPr/>
        </p:nvPicPr>
        <p:blipFill>
          <a:blip r:embed="rId5">
            <a:alphaModFix/>
          </a:blip>
          <a:stretch>
            <a:fillRect/>
          </a:stretch>
        </p:blipFill>
        <p:spPr>
          <a:xfrm>
            <a:off x="1593925" y="2989525"/>
            <a:ext cx="1584774" cy="1852801"/>
          </a:xfrm>
          <a:prstGeom prst="rect">
            <a:avLst/>
          </a:prstGeom>
          <a:noFill/>
          <a:ln>
            <a:noFill/>
          </a:ln>
          <a:effectLst>
            <a:outerShdw blurRad="57150" dist="19050" dir="3300000" algn="bl" rotWithShape="0">
              <a:srgbClr val="000000">
                <a:alpha val="34000"/>
              </a:srgbClr>
            </a:outerShdw>
          </a:effectLst>
        </p:spPr>
      </p:pic>
      <p:sp>
        <p:nvSpPr>
          <p:cNvPr id="13" name="Google Shape;13;p2"/>
          <p:cNvSpPr txBox="1">
            <a:spLocks noGrp="1"/>
          </p:cNvSpPr>
          <p:nvPr>
            <p:ph type="ctrTitle"/>
          </p:nvPr>
        </p:nvSpPr>
        <p:spPr>
          <a:xfrm>
            <a:off x="1532100" y="1728423"/>
            <a:ext cx="6079800" cy="16551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6000"/>
              <a:buNone/>
              <a:defRPr sz="6000"/>
            </a:lvl1pPr>
            <a:lvl2pPr lvl="1" algn="ctr">
              <a:lnSpc>
                <a:spcPct val="80000"/>
              </a:lnSpc>
              <a:spcBef>
                <a:spcPts val="0"/>
              </a:spcBef>
              <a:spcAft>
                <a:spcPts val="0"/>
              </a:spcAft>
              <a:buClr>
                <a:srgbClr val="0B5394"/>
              </a:buClr>
              <a:buSzPts val="6000"/>
              <a:buNone/>
              <a:defRPr sz="6000">
                <a:solidFill>
                  <a:srgbClr val="0B5394"/>
                </a:solidFill>
              </a:defRPr>
            </a:lvl2pPr>
            <a:lvl3pPr lvl="2" algn="ctr">
              <a:lnSpc>
                <a:spcPct val="80000"/>
              </a:lnSpc>
              <a:spcBef>
                <a:spcPts val="0"/>
              </a:spcBef>
              <a:spcAft>
                <a:spcPts val="0"/>
              </a:spcAft>
              <a:buClr>
                <a:srgbClr val="0B5394"/>
              </a:buClr>
              <a:buSzPts val="6000"/>
              <a:buNone/>
              <a:defRPr sz="6000">
                <a:solidFill>
                  <a:srgbClr val="0B5394"/>
                </a:solidFill>
              </a:defRPr>
            </a:lvl3pPr>
            <a:lvl4pPr lvl="3" algn="ctr">
              <a:lnSpc>
                <a:spcPct val="80000"/>
              </a:lnSpc>
              <a:spcBef>
                <a:spcPts val="0"/>
              </a:spcBef>
              <a:spcAft>
                <a:spcPts val="0"/>
              </a:spcAft>
              <a:buClr>
                <a:srgbClr val="0B5394"/>
              </a:buClr>
              <a:buSzPts val="6000"/>
              <a:buNone/>
              <a:defRPr sz="6000">
                <a:solidFill>
                  <a:srgbClr val="0B5394"/>
                </a:solidFill>
              </a:defRPr>
            </a:lvl4pPr>
            <a:lvl5pPr lvl="4" algn="ctr">
              <a:lnSpc>
                <a:spcPct val="80000"/>
              </a:lnSpc>
              <a:spcBef>
                <a:spcPts val="0"/>
              </a:spcBef>
              <a:spcAft>
                <a:spcPts val="0"/>
              </a:spcAft>
              <a:buClr>
                <a:srgbClr val="0B5394"/>
              </a:buClr>
              <a:buSzPts val="6000"/>
              <a:buNone/>
              <a:defRPr sz="6000">
                <a:solidFill>
                  <a:srgbClr val="0B5394"/>
                </a:solidFill>
              </a:defRPr>
            </a:lvl5pPr>
            <a:lvl6pPr lvl="5" algn="ctr">
              <a:lnSpc>
                <a:spcPct val="80000"/>
              </a:lnSpc>
              <a:spcBef>
                <a:spcPts val="0"/>
              </a:spcBef>
              <a:spcAft>
                <a:spcPts val="0"/>
              </a:spcAft>
              <a:buClr>
                <a:srgbClr val="0B5394"/>
              </a:buClr>
              <a:buSzPts val="6000"/>
              <a:buNone/>
              <a:defRPr sz="6000">
                <a:solidFill>
                  <a:srgbClr val="0B5394"/>
                </a:solidFill>
              </a:defRPr>
            </a:lvl6pPr>
            <a:lvl7pPr lvl="6" algn="ctr">
              <a:lnSpc>
                <a:spcPct val="80000"/>
              </a:lnSpc>
              <a:spcBef>
                <a:spcPts val="0"/>
              </a:spcBef>
              <a:spcAft>
                <a:spcPts val="0"/>
              </a:spcAft>
              <a:buClr>
                <a:srgbClr val="0B5394"/>
              </a:buClr>
              <a:buSzPts val="6000"/>
              <a:buNone/>
              <a:defRPr sz="6000">
                <a:solidFill>
                  <a:srgbClr val="0B5394"/>
                </a:solidFill>
              </a:defRPr>
            </a:lvl7pPr>
            <a:lvl8pPr lvl="7" algn="ctr">
              <a:lnSpc>
                <a:spcPct val="80000"/>
              </a:lnSpc>
              <a:spcBef>
                <a:spcPts val="0"/>
              </a:spcBef>
              <a:spcAft>
                <a:spcPts val="0"/>
              </a:spcAft>
              <a:buClr>
                <a:srgbClr val="0B5394"/>
              </a:buClr>
              <a:buSzPts val="6000"/>
              <a:buNone/>
              <a:defRPr sz="6000">
                <a:solidFill>
                  <a:srgbClr val="0B5394"/>
                </a:solidFill>
              </a:defRPr>
            </a:lvl8pPr>
            <a:lvl9pPr lvl="8" algn="ctr">
              <a:lnSpc>
                <a:spcPct val="80000"/>
              </a:lnSpc>
              <a:spcBef>
                <a:spcPts val="0"/>
              </a:spcBef>
              <a:spcAft>
                <a:spcPts val="0"/>
              </a:spcAft>
              <a:buClr>
                <a:srgbClr val="0B5394"/>
              </a:buClr>
              <a:buSzPts val="6000"/>
              <a:buNone/>
              <a:defRPr sz="6000">
                <a:solidFill>
                  <a:srgbClr val="0B5394"/>
                </a:solidFill>
              </a:defRPr>
            </a:lvl9pPr>
          </a:lstStyle>
          <a:p>
            <a:endParaRPr/>
          </a:p>
        </p:txBody>
      </p:sp>
      <p:sp>
        <p:nvSpPr>
          <p:cNvPr id="14" name="Google Shape;14;p2"/>
          <p:cNvSpPr txBox="1">
            <a:spLocks noGrp="1"/>
          </p:cNvSpPr>
          <p:nvPr>
            <p:ph type="subTitle" idx="1"/>
          </p:nvPr>
        </p:nvSpPr>
        <p:spPr>
          <a:xfrm>
            <a:off x="1672763" y="3769325"/>
            <a:ext cx="1427100" cy="792600"/>
          </a:xfrm>
          <a:prstGeom prst="rect">
            <a:avLst/>
          </a:prstGeom>
        </p:spPr>
        <p:txBody>
          <a:bodyPr spcFirstLastPara="1" wrap="square" lIns="91425" tIns="91425" rIns="91425" bIns="91425" anchor="t" anchorCtr="0">
            <a:noAutofit/>
          </a:bodyPr>
          <a:lstStyle>
            <a:lvl1pPr lvl="0" algn="ctr">
              <a:lnSpc>
                <a:spcPct val="90000"/>
              </a:lnSpc>
              <a:spcBef>
                <a:spcPts val="0"/>
              </a:spcBef>
              <a:spcAft>
                <a:spcPts val="0"/>
              </a:spcAft>
              <a:buClr>
                <a:schemeClr val="dk2"/>
              </a:buClr>
              <a:buSzPts val="1400"/>
              <a:buNone/>
              <a:defRPr sz="1400">
                <a:solidFill>
                  <a:schemeClr val="dk2"/>
                </a:solidFill>
              </a:defRPr>
            </a:lvl1pPr>
            <a:lvl2pPr lvl="1"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2">
  <p:cSld name="SECTION_TITLE_AND_DESCRIPTION_1_1_3_1">
    <p:spTree>
      <p:nvGrpSpPr>
        <p:cNvPr id="1" name="Shape 294"/>
        <p:cNvGrpSpPr/>
        <p:nvPr/>
      </p:nvGrpSpPr>
      <p:grpSpPr>
        <a:xfrm>
          <a:off x="0" y="0"/>
          <a:ext cx="0" cy="0"/>
          <a:chOff x="0" y="0"/>
          <a:chExt cx="0" cy="0"/>
        </a:xfrm>
      </p:grpSpPr>
      <p:pic>
        <p:nvPicPr>
          <p:cNvPr id="295" name="Google Shape;295;p4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6" name="Google Shape;296;p43"/>
          <p:cNvPicPr preferRelativeResize="0"/>
          <p:nvPr/>
        </p:nvPicPr>
        <p:blipFill rotWithShape="1">
          <a:blip r:embed="rId3">
            <a:alphaModFix/>
          </a:blip>
          <a:srcRect t="29" b="29"/>
          <a:stretch/>
        </p:blipFill>
        <p:spPr>
          <a:xfrm>
            <a:off x="254425" y="201113"/>
            <a:ext cx="8635148" cy="4741275"/>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3">
  <p:cSld name="BIG_NUMBER_1_1_2">
    <p:spTree>
      <p:nvGrpSpPr>
        <p:cNvPr id="1" name="Shape 297"/>
        <p:cNvGrpSpPr/>
        <p:nvPr/>
      </p:nvGrpSpPr>
      <p:grpSpPr>
        <a:xfrm>
          <a:off x="0" y="0"/>
          <a:ext cx="0" cy="0"/>
          <a:chOff x="0" y="0"/>
          <a:chExt cx="0" cy="0"/>
        </a:xfrm>
      </p:grpSpPr>
      <p:pic>
        <p:nvPicPr>
          <p:cNvPr id="298" name="Google Shape;298;p44"/>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9" name="Google Shape;299;p44"/>
          <p:cNvPicPr preferRelativeResize="0"/>
          <p:nvPr/>
        </p:nvPicPr>
        <p:blipFill rotWithShape="1">
          <a:blip r:embed="rId3">
            <a:alphaModFix/>
          </a:blip>
          <a:srcRect r="1545" b="6838"/>
          <a:stretch/>
        </p:blipFill>
        <p:spPr>
          <a:xfrm>
            <a:off x="384887" y="134900"/>
            <a:ext cx="8374226" cy="487372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7" name="Google Shape;17;p3"/>
          <p:cNvPicPr preferRelativeResize="0"/>
          <p:nvPr/>
        </p:nvPicPr>
        <p:blipFill rotWithShape="1">
          <a:blip r:embed="rId3">
            <a:alphaModFix/>
          </a:blip>
          <a:src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8" name="Google Shape;18;p3"/>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9" name="Google Shape;19;p3"/>
          <p:cNvSpPr txBox="1">
            <a:spLocks noGrp="1"/>
          </p:cNvSpPr>
          <p:nvPr>
            <p:ph type="subTitle" idx="1"/>
          </p:nvPr>
        </p:nvSpPr>
        <p:spPr>
          <a:xfrm>
            <a:off x="2937741" y="3307350"/>
            <a:ext cx="3268500" cy="792600"/>
          </a:xfrm>
          <a:prstGeom prst="rect">
            <a:avLst/>
          </a:prstGeom>
        </p:spPr>
        <p:txBody>
          <a:bodyPr spcFirstLastPara="1" wrap="square" lIns="91425" tIns="91425" rIns="91425" bIns="91425" anchor="t" anchorCtr="0">
            <a:noAutofit/>
          </a:bodyPr>
          <a:lstStyle>
            <a:lvl1pPr lvl="0" algn="ctr" rtl="0">
              <a:lnSpc>
                <a:spcPct val="90000"/>
              </a:lnSpc>
              <a:spcBef>
                <a:spcPts val="0"/>
              </a:spcBef>
              <a:spcAft>
                <a:spcPts val="0"/>
              </a:spcAft>
              <a:buClr>
                <a:schemeClr val="dk2"/>
              </a:buClr>
              <a:buSzPts val="1600"/>
              <a:buNone/>
              <a:defRPr sz="1600">
                <a:solidFill>
                  <a:schemeClr val="dk2"/>
                </a:solidFill>
              </a:defRPr>
            </a:lvl1pPr>
            <a:lvl2pPr lvl="1"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2pPr>
            <a:lvl3pPr lvl="2"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3pPr>
            <a:lvl4pPr lvl="3"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4pPr>
            <a:lvl5pPr lvl="4"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5pPr>
            <a:lvl6pPr lvl="5"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6pPr>
            <a:lvl7pPr lvl="6"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7pPr>
            <a:lvl8pPr lvl="7"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8pPr>
            <a:lvl9pPr lvl="8" algn="ctr" rtl="0">
              <a:lnSpc>
                <a:spcPct val="90000"/>
              </a:lnSpc>
              <a:spcBef>
                <a:spcPts val="0"/>
              </a:spcBef>
              <a:spcAft>
                <a:spcPts val="0"/>
              </a:spcAft>
              <a:buClr>
                <a:srgbClr val="0B5394"/>
              </a:buClr>
              <a:buSzPts val="1800"/>
              <a:buFont typeface="Coming Soon"/>
              <a:buNone/>
              <a:defRPr sz="1800" b="1">
                <a:solidFill>
                  <a:srgbClr val="0B5394"/>
                </a:solidFill>
                <a:latin typeface="Coming Soon"/>
                <a:ea typeface="Coming Soon"/>
                <a:cs typeface="Coming Soon"/>
                <a:sym typeface="Coming Soon"/>
              </a:defRPr>
            </a:lvl9pPr>
          </a:lstStyle>
          <a:p>
            <a:endParaRPr/>
          </a:p>
        </p:txBody>
      </p:sp>
      <p:sp>
        <p:nvSpPr>
          <p:cNvPr id="20" name="Google Shape;20;p3"/>
          <p:cNvSpPr txBox="1">
            <a:spLocks noGrp="1"/>
          </p:cNvSpPr>
          <p:nvPr>
            <p:ph type="title" idx="2" hasCustomPrompt="1"/>
          </p:nvPr>
        </p:nvSpPr>
        <p:spPr>
          <a:xfrm>
            <a:off x="3778200" y="1403800"/>
            <a:ext cx="1587600" cy="10020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4800"/>
              <a:buNone/>
              <a:defRPr sz="4800" b="0">
                <a:solidFill>
                  <a:schemeClr val="dk1"/>
                </a:solidFill>
              </a:defRPr>
            </a:lvl1pPr>
            <a:lvl2pPr lvl="1" algn="ctr" rtl="0">
              <a:spcBef>
                <a:spcPts val="0"/>
              </a:spcBef>
              <a:spcAft>
                <a:spcPts val="0"/>
              </a:spcAft>
              <a:buClr>
                <a:schemeClr val="dk2"/>
              </a:buClr>
              <a:buSzPts val="4800"/>
              <a:buNone/>
              <a:defRPr sz="4800">
                <a:solidFill>
                  <a:schemeClr val="dk2"/>
                </a:solidFill>
              </a:defRPr>
            </a:lvl2pPr>
            <a:lvl3pPr lvl="2" algn="ctr" rtl="0">
              <a:spcBef>
                <a:spcPts val="0"/>
              </a:spcBef>
              <a:spcAft>
                <a:spcPts val="0"/>
              </a:spcAft>
              <a:buClr>
                <a:schemeClr val="dk2"/>
              </a:buClr>
              <a:buSzPts val="4800"/>
              <a:buNone/>
              <a:defRPr sz="4800">
                <a:solidFill>
                  <a:schemeClr val="dk2"/>
                </a:solidFill>
              </a:defRPr>
            </a:lvl3pPr>
            <a:lvl4pPr lvl="3" algn="ctr" rtl="0">
              <a:spcBef>
                <a:spcPts val="0"/>
              </a:spcBef>
              <a:spcAft>
                <a:spcPts val="0"/>
              </a:spcAft>
              <a:buClr>
                <a:schemeClr val="dk2"/>
              </a:buClr>
              <a:buSzPts val="4800"/>
              <a:buNone/>
              <a:defRPr sz="4800">
                <a:solidFill>
                  <a:schemeClr val="dk2"/>
                </a:solidFill>
              </a:defRPr>
            </a:lvl4pPr>
            <a:lvl5pPr lvl="4" algn="ctr" rtl="0">
              <a:spcBef>
                <a:spcPts val="0"/>
              </a:spcBef>
              <a:spcAft>
                <a:spcPts val="0"/>
              </a:spcAft>
              <a:buClr>
                <a:schemeClr val="dk2"/>
              </a:buClr>
              <a:buSzPts val="4800"/>
              <a:buNone/>
              <a:defRPr sz="4800">
                <a:solidFill>
                  <a:schemeClr val="dk2"/>
                </a:solidFill>
              </a:defRPr>
            </a:lvl5pPr>
            <a:lvl6pPr lvl="5" algn="ctr" rtl="0">
              <a:spcBef>
                <a:spcPts val="0"/>
              </a:spcBef>
              <a:spcAft>
                <a:spcPts val="0"/>
              </a:spcAft>
              <a:buClr>
                <a:schemeClr val="dk2"/>
              </a:buClr>
              <a:buSzPts val="4800"/>
              <a:buNone/>
              <a:defRPr sz="4800">
                <a:solidFill>
                  <a:schemeClr val="dk2"/>
                </a:solidFill>
              </a:defRPr>
            </a:lvl6pPr>
            <a:lvl7pPr lvl="6" algn="ctr" rtl="0">
              <a:spcBef>
                <a:spcPts val="0"/>
              </a:spcBef>
              <a:spcAft>
                <a:spcPts val="0"/>
              </a:spcAft>
              <a:buClr>
                <a:schemeClr val="dk2"/>
              </a:buClr>
              <a:buSzPts val="4800"/>
              <a:buNone/>
              <a:defRPr sz="4800">
                <a:solidFill>
                  <a:schemeClr val="dk2"/>
                </a:solidFill>
              </a:defRPr>
            </a:lvl7pPr>
            <a:lvl8pPr lvl="7" algn="ctr" rtl="0">
              <a:spcBef>
                <a:spcPts val="0"/>
              </a:spcBef>
              <a:spcAft>
                <a:spcPts val="0"/>
              </a:spcAft>
              <a:buClr>
                <a:schemeClr val="dk2"/>
              </a:buClr>
              <a:buSzPts val="4800"/>
              <a:buNone/>
              <a:defRPr sz="4800">
                <a:solidFill>
                  <a:schemeClr val="dk2"/>
                </a:solidFill>
              </a:defRPr>
            </a:lvl8pPr>
            <a:lvl9pPr lvl="8" algn="ctr" rtl="0">
              <a:spcBef>
                <a:spcPts val="0"/>
              </a:spcBef>
              <a:spcAft>
                <a:spcPts val="0"/>
              </a:spcAft>
              <a:buClr>
                <a:schemeClr val="dk2"/>
              </a:buClr>
              <a:buSzPts val="4800"/>
              <a:buNone/>
              <a:defRPr sz="4800">
                <a:solidFill>
                  <a:schemeClr val="dk2"/>
                </a:solidFill>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4"/>
        <p:cNvGrpSpPr/>
        <p:nvPr/>
      </p:nvGrpSpPr>
      <p:grpSpPr>
        <a:xfrm>
          <a:off x="0" y="0"/>
          <a:ext cx="0" cy="0"/>
          <a:chOff x="0" y="0"/>
          <a:chExt cx="0" cy="0"/>
        </a:xfrm>
      </p:grpSpPr>
      <p:pic>
        <p:nvPicPr>
          <p:cNvPr id="55" name="Google Shape;55;p1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56" name="Google Shape;56;p11"/>
          <p:cNvPicPr preferRelativeResize="0"/>
          <p:nvPr/>
        </p:nvPicPr>
        <p:blipFill rotWithShape="1">
          <a:blip r:embed="rId3">
            <a:alphaModFix/>
          </a:blip>
          <a:srcRect t="16734" r="8892" b="18300"/>
          <a:stretch/>
        </p:blipFill>
        <p:spPr>
          <a:xfrm rot="-5400000">
            <a:off x="4748475" y="480657"/>
            <a:ext cx="2036850" cy="846042"/>
          </a:xfrm>
          <a:prstGeom prst="rect">
            <a:avLst/>
          </a:prstGeom>
          <a:noFill/>
          <a:ln>
            <a:noFill/>
          </a:ln>
        </p:spPr>
      </p:pic>
      <p:pic>
        <p:nvPicPr>
          <p:cNvPr id="57" name="Google Shape;57;p11"/>
          <p:cNvPicPr preferRelativeResize="0"/>
          <p:nvPr/>
        </p:nvPicPr>
        <p:blipFill rotWithShape="1">
          <a:blip r:embed="rId3">
            <a:alphaModFix/>
          </a:blip>
          <a:srcRect t="16734" r="8892" b="18300"/>
          <a:stretch/>
        </p:blipFill>
        <p:spPr>
          <a:xfrm rot="-5400000">
            <a:off x="5339025" y="595407"/>
            <a:ext cx="2036850" cy="846042"/>
          </a:xfrm>
          <a:prstGeom prst="rect">
            <a:avLst/>
          </a:prstGeom>
          <a:noFill/>
          <a:ln>
            <a:noFill/>
          </a:ln>
        </p:spPr>
      </p:pic>
      <p:pic>
        <p:nvPicPr>
          <p:cNvPr id="58" name="Google Shape;58;p11"/>
          <p:cNvPicPr preferRelativeResize="0"/>
          <p:nvPr/>
        </p:nvPicPr>
        <p:blipFill rotWithShape="1">
          <a:blip r:embed="rId4">
            <a:alphaModFix/>
          </a:blip>
          <a:srcRect b="7123"/>
          <a:stretch/>
        </p:blipFill>
        <p:spPr>
          <a:xfrm>
            <a:off x="1974100" y="324738"/>
            <a:ext cx="5195775" cy="4494025"/>
          </a:xfrm>
          <a:prstGeom prst="rect">
            <a:avLst/>
          </a:prstGeom>
          <a:noFill/>
          <a:ln>
            <a:noFill/>
          </a:ln>
        </p:spPr>
      </p:pic>
      <p:sp>
        <p:nvSpPr>
          <p:cNvPr id="59" name="Google Shape;59;p11"/>
          <p:cNvSpPr txBox="1">
            <a:spLocks noGrp="1"/>
          </p:cNvSpPr>
          <p:nvPr>
            <p:ph type="title" hasCustomPrompt="1"/>
          </p:nvPr>
        </p:nvSpPr>
        <p:spPr>
          <a:xfrm>
            <a:off x="2838275" y="1645347"/>
            <a:ext cx="4001700" cy="1137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7200"/>
              <a:buNone/>
              <a:defRPr sz="7200" b="0">
                <a:solidFill>
                  <a:schemeClr val="dk2"/>
                </a:solidFill>
              </a:defRPr>
            </a:lvl1pPr>
            <a:lvl2pPr lvl="1" algn="ctr">
              <a:spcBef>
                <a:spcPts val="0"/>
              </a:spcBef>
              <a:spcAft>
                <a:spcPts val="0"/>
              </a:spcAft>
              <a:buSzPts val="7200"/>
              <a:buNone/>
              <a:defRPr sz="7200"/>
            </a:lvl2pPr>
            <a:lvl3pPr lvl="2" algn="ctr">
              <a:spcBef>
                <a:spcPts val="0"/>
              </a:spcBef>
              <a:spcAft>
                <a:spcPts val="0"/>
              </a:spcAft>
              <a:buSzPts val="7200"/>
              <a:buNone/>
              <a:defRPr sz="7200"/>
            </a:lvl3pPr>
            <a:lvl4pPr lvl="3" algn="ctr">
              <a:spcBef>
                <a:spcPts val="0"/>
              </a:spcBef>
              <a:spcAft>
                <a:spcPts val="0"/>
              </a:spcAft>
              <a:buSzPts val="7200"/>
              <a:buNone/>
              <a:defRPr sz="7200"/>
            </a:lvl4pPr>
            <a:lvl5pPr lvl="4" algn="ctr">
              <a:spcBef>
                <a:spcPts val="0"/>
              </a:spcBef>
              <a:spcAft>
                <a:spcPts val="0"/>
              </a:spcAft>
              <a:buSzPts val="7200"/>
              <a:buNone/>
              <a:defRPr sz="7200"/>
            </a:lvl5pPr>
            <a:lvl6pPr lvl="5" algn="ctr">
              <a:spcBef>
                <a:spcPts val="0"/>
              </a:spcBef>
              <a:spcAft>
                <a:spcPts val="0"/>
              </a:spcAft>
              <a:buSzPts val="7200"/>
              <a:buNone/>
              <a:defRPr sz="7200"/>
            </a:lvl6pPr>
            <a:lvl7pPr lvl="6" algn="ctr">
              <a:spcBef>
                <a:spcPts val="0"/>
              </a:spcBef>
              <a:spcAft>
                <a:spcPts val="0"/>
              </a:spcAft>
              <a:buSzPts val="7200"/>
              <a:buNone/>
              <a:defRPr sz="7200"/>
            </a:lvl7pPr>
            <a:lvl8pPr lvl="7" algn="ctr">
              <a:spcBef>
                <a:spcPts val="0"/>
              </a:spcBef>
              <a:spcAft>
                <a:spcPts val="0"/>
              </a:spcAft>
              <a:buSzPts val="7200"/>
              <a:buNone/>
              <a:defRPr sz="7200"/>
            </a:lvl8pPr>
            <a:lvl9pPr lvl="8" algn="ctr">
              <a:spcBef>
                <a:spcPts val="0"/>
              </a:spcBef>
              <a:spcAft>
                <a:spcPts val="0"/>
              </a:spcAft>
              <a:buSzPts val="7200"/>
              <a:buNone/>
              <a:defRPr sz="7200"/>
            </a:lvl9pPr>
          </a:lstStyle>
          <a:p>
            <a:r>
              <a:t>xx%</a:t>
            </a:r>
          </a:p>
        </p:txBody>
      </p:sp>
      <p:sp>
        <p:nvSpPr>
          <p:cNvPr id="60" name="Google Shape;60;p11"/>
          <p:cNvSpPr txBox="1">
            <a:spLocks noGrp="1"/>
          </p:cNvSpPr>
          <p:nvPr>
            <p:ph type="body" idx="1"/>
          </p:nvPr>
        </p:nvSpPr>
        <p:spPr>
          <a:xfrm>
            <a:off x="3335675" y="3062950"/>
            <a:ext cx="30069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dk2"/>
              </a:buClr>
              <a:buSzPts val="1800"/>
              <a:buChar char="●"/>
              <a:defRPr>
                <a:solidFill>
                  <a:schemeClr val="dk2"/>
                </a:solidFill>
              </a:defRPr>
            </a:lvl1pPr>
            <a:lvl2pPr marL="914400" lvl="1" indent="-342900" algn="ctr">
              <a:spcBef>
                <a:spcPts val="1600"/>
              </a:spcBef>
              <a:spcAft>
                <a:spcPts val="0"/>
              </a:spcAft>
              <a:buClr>
                <a:schemeClr val="dk2"/>
              </a:buClr>
              <a:buSzPts val="1800"/>
              <a:buChar char="○"/>
              <a:defRPr sz="1800">
                <a:solidFill>
                  <a:schemeClr val="dk2"/>
                </a:solidFill>
              </a:defRPr>
            </a:lvl2pPr>
            <a:lvl3pPr marL="1371600" lvl="2" indent="-342900" algn="ctr">
              <a:spcBef>
                <a:spcPts val="1600"/>
              </a:spcBef>
              <a:spcAft>
                <a:spcPts val="0"/>
              </a:spcAft>
              <a:buClr>
                <a:schemeClr val="dk2"/>
              </a:buClr>
              <a:buSzPts val="1800"/>
              <a:buChar char="■"/>
              <a:defRPr sz="1800">
                <a:solidFill>
                  <a:schemeClr val="dk2"/>
                </a:solidFill>
              </a:defRPr>
            </a:lvl3pPr>
            <a:lvl4pPr marL="1828800" lvl="3" indent="-342900" algn="ctr">
              <a:spcBef>
                <a:spcPts val="1600"/>
              </a:spcBef>
              <a:spcAft>
                <a:spcPts val="0"/>
              </a:spcAft>
              <a:buClr>
                <a:schemeClr val="dk2"/>
              </a:buClr>
              <a:buSzPts val="1800"/>
              <a:buChar char="●"/>
              <a:defRPr sz="1800">
                <a:solidFill>
                  <a:schemeClr val="dk2"/>
                </a:solidFill>
              </a:defRPr>
            </a:lvl4pPr>
            <a:lvl5pPr marL="2286000" lvl="4" indent="-342900" algn="ctr">
              <a:spcBef>
                <a:spcPts val="1600"/>
              </a:spcBef>
              <a:spcAft>
                <a:spcPts val="0"/>
              </a:spcAft>
              <a:buClr>
                <a:schemeClr val="dk2"/>
              </a:buClr>
              <a:buSzPts val="1800"/>
              <a:buChar char="○"/>
              <a:defRPr sz="1800">
                <a:solidFill>
                  <a:schemeClr val="dk2"/>
                </a:solidFill>
              </a:defRPr>
            </a:lvl5pPr>
            <a:lvl6pPr marL="2743200" lvl="5" indent="-342900" algn="ctr">
              <a:spcBef>
                <a:spcPts val="1600"/>
              </a:spcBef>
              <a:spcAft>
                <a:spcPts val="0"/>
              </a:spcAft>
              <a:buClr>
                <a:schemeClr val="dk2"/>
              </a:buClr>
              <a:buSzPts val="1800"/>
              <a:buChar char="■"/>
              <a:defRPr sz="1800">
                <a:solidFill>
                  <a:schemeClr val="dk2"/>
                </a:solidFill>
              </a:defRPr>
            </a:lvl6pPr>
            <a:lvl7pPr marL="3200400" lvl="6" indent="-342900" algn="ctr">
              <a:spcBef>
                <a:spcPts val="1600"/>
              </a:spcBef>
              <a:spcAft>
                <a:spcPts val="0"/>
              </a:spcAft>
              <a:buClr>
                <a:schemeClr val="dk2"/>
              </a:buClr>
              <a:buSzPts val="1800"/>
              <a:buChar char="●"/>
              <a:defRPr sz="1800">
                <a:solidFill>
                  <a:schemeClr val="dk2"/>
                </a:solidFill>
              </a:defRPr>
            </a:lvl7pPr>
            <a:lvl8pPr marL="3657600" lvl="7" indent="-342900" algn="ctr">
              <a:spcBef>
                <a:spcPts val="1600"/>
              </a:spcBef>
              <a:spcAft>
                <a:spcPts val="0"/>
              </a:spcAft>
              <a:buClr>
                <a:schemeClr val="dk2"/>
              </a:buClr>
              <a:buSzPts val="1800"/>
              <a:buChar char="○"/>
              <a:defRPr sz="1800">
                <a:solidFill>
                  <a:schemeClr val="dk2"/>
                </a:solidFill>
              </a:defRPr>
            </a:lvl8pPr>
            <a:lvl9pPr marL="4114800" lvl="8" indent="-342900" algn="ctr">
              <a:spcBef>
                <a:spcPts val="1600"/>
              </a:spcBef>
              <a:spcAft>
                <a:spcPts val="1600"/>
              </a:spcAft>
              <a:buClr>
                <a:schemeClr val="dk2"/>
              </a:buClr>
              <a:buSzPts val="1800"/>
              <a:buChar char="■"/>
              <a:defRPr sz="1800">
                <a:solidFill>
                  <a:schemeClr val="dk2"/>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6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able of contents">
  <p:cSld name="SECTION_TITLE_AND_DESCRIPTION_1">
    <p:spTree>
      <p:nvGrpSpPr>
        <p:cNvPr id="1" name="Shape 62"/>
        <p:cNvGrpSpPr/>
        <p:nvPr/>
      </p:nvGrpSpPr>
      <p:grpSpPr>
        <a:xfrm>
          <a:off x="0" y="0"/>
          <a:ext cx="0" cy="0"/>
          <a:chOff x="0" y="0"/>
          <a:chExt cx="0" cy="0"/>
        </a:xfrm>
      </p:grpSpPr>
      <p:pic>
        <p:nvPicPr>
          <p:cNvPr id="63" name="Google Shape;63;p13"/>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64" name="Google Shape;64;p13"/>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
        <p:nvSpPr>
          <p:cNvPr id="65" name="Google Shape;65;p13"/>
          <p:cNvSpPr txBox="1">
            <a:spLocks noGrp="1"/>
          </p:cNvSpPr>
          <p:nvPr>
            <p:ph type="title"/>
          </p:nvPr>
        </p:nvSpPr>
        <p:spPr>
          <a:xfrm>
            <a:off x="90747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6" name="Google Shape;66;p13"/>
          <p:cNvSpPr txBox="1">
            <a:spLocks noGrp="1"/>
          </p:cNvSpPr>
          <p:nvPr>
            <p:ph type="subTitle" idx="1"/>
          </p:nvPr>
        </p:nvSpPr>
        <p:spPr>
          <a:xfrm>
            <a:off x="929350"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7" name="Google Shape;67;p13"/>
          <p:cNvSpPr txBox="1">
            <a:spLocks noGrp="1"/>
          </p:cNvSpPr>
          <p:nvPr>
            <p:ph type="title" idx="2"/>
          </p:nvPr>
        </p:nvSpPr>
        <p:spPr>
          <a:xfrm>
            <a:off x="5318730" y="1705233"/>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68" name="Google Shape;68;p13"/>
          <p:cNvSpPr txBox="1">
            <a:spLocks noGrp="1"/>
          </p:cNvSpPr>
          <p:nvPr>
            <p:ph type="subTitle" idx="3"/>
          </p:nvPr>
        </p:nvSpPr>
        <p:spPr>
          <a:xfrm>
            <a:off x="5340612" y="21612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69" name="Google Shape;69;p13"/>
          <p:cNvSpPr txBox="1">
            <a:spLocks noGrp="1"/>
          </p:cNvSpPr>
          <p:nvPr>
            <p:ph type="title" idx="4"/>
          </p:nvPr>
        </p:nvSpPr>
        <p:spPr>
          <a:xfrm>
            <a:off x="90747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0" name="Google Shape;70;p13"/>
          <p:cNvSpPr txBox="1">
            <a:spLocks noGrp="1"/>
          </p:cNvSpPr>
          <p:nvPr>
            <p:ph type="subTitle" idx="5"/>
          </p:nvPr>
        </p:nvSpPr>
        <p:spPr>
          <a:xfrm>
            <a:off x="929350" y="3685875"/>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1" name="Google Shape;71;p13"/>
          <p:cNvSpPr txBox="1">
            <a:spLocks noGrp="1"/>
          </p:cNvSpPr>
          <p:nvPr>
            <p:ph type="title" idx="6"/>
          </p:nvPr>
        </p:nvSpPr>
        <p:spPr>
          <a:xfrm>
            <a:off x="5318730" y="3221098"/>
            <a:ext cx="2917800" cy="488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100"/>
              <a:buNone/>
              <a:defRPr sz="2100"/>
            </a:lvl1pPr>
            <a:lvl2pPr lvl="1" algn="ctr" rtl="0">
              <a:spcBef>
                <a:spcPts val="0"/>
              </a:spcBef>
              <a:spcAft>
                <a:spcPts val="0"/>
              </a:spcAft>
              <a:buSzPts val="3900"/>
              <a:buNone/>
              <a:defRPr sz="3900"/>
            </a:lvl2pPr>
            <a:lvl3pPr lvl="2" algn="ctr" rtl="0">
              <a:spcBef>
                <a:spcPts val="0"/>
              </a:spcBef>
              <a:spcAft>
                <a:spcPts val="0"/>
              </a:spcAft>
              <a:buSzPts val="3900"/>
              <a:buNone/>
              <a:defRPr sz="3900"/>
            </a:lvl3pPr>
            <a:lvl4pPr lvl="3" algn="ctr" rtl="0">
              <a:spcBef>
                <a:spcPts val="0"/>
              </a:spcBef>
              <a:spcAft>
                <a:spcPts val="0"/>
              </a:spcAft>
              <a:buSzPts val="3900"/>
              <a:buNone/>
              <a:defRPr sz="3900"/>
            </a:lvl4pPr>
            <a:lvl5pPr lvl="4" algn="ctr" rtl="0">
              <a:spcBef>
                <a:spcPts val="0"/>
              </a:spcBef>
              <a:spcAft>
                <a:spcPts val="0"/>
              </a:spcAft>
              <a:buSzPts val="3900"/>
              <a:buNone/>
              <a:defRPr sz="3900"/>
            </a:lvl5pPr>
            <a:lvl6pPr lvl="5" algn="ctr" rtl="0">
              <a:spcBef>
                <a:spcPts val="0"/>
              </a:spcBef>
              <a:spcAft>
                <a:spcPts val="0"/>
              </a:spcAft>
              <a:buSzPts val="3900"/>
              <a:buNone/>
              <a:defRPr sz="3900"/>
            </a:lvl6pPr>
            <a:lvl7pPr lvl="6" algn="ctr" rtl="0">
              <a:spcBef>
                <a:spcPts val="0"/>
              </a:spcBef>
              <a:spcAft>
                <a:spcPts val="0"/>
              </a:spcAft>
              <a:buSzPts val="3900"/>
              <a:buNone/>
              <a:defRPr sz="3900"/>
            </a:lvl7pPr>
            <a:lvl8pPr lvl="7" algn="ctr" rtl="0">
              <a:spcBef>
                <a:spcPts val="0"/>
              </a:spcBef>
              <a:spcAft>
                <a:spcPts val="0"/>
              </a:spcAft>
              <a:buSzPts val="3900"/>
              <a:buNone/>
              <a:defRPr sz="3900"/>
            </a:lvl8pPr>
            <a:lvl9pPr lvl="8" algn="ctr" rtl="0">
              <a:spcBef>
                <a:spcPts val="0"/>
              </a:spcBef>
              <a:spcAft>
                <a:spcPts val="0"/>
              </a:spcAft>
              <a:buSzPts val="3900"/>
              <a:buNone/>
              <a:defRPr sz="3900"/>
            </a:lvl9pPr>
          </a:lstStyle>
          <a:p>
            <a:endParaRPr/>
          </a:p>
        </p:txBody>
      </p:sp>
      <p:sp>
        <p:nvSpPr>
          <p:cNvPr id="72" name="Google Shape;72;p13"/>
          <p:cNvSpPr txBox="1">
            <a:spLocks noGrp="1"/>
          </p:cNvSpPr>
          <p:nvPr>
            <p:ph type="subTitle" idx="7"/>
          </p:nvPr>
        </p:nvSpPr>
        <p:spPr>
          <a:xfrm>
            <a:off x="5340612" y="3685874"/>
            <a:ext cx="2874000" cy="716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2"/>
                </a:solidFill>
              </a:defRPr>
            </a:lvl1pPr>
            <a:lvl2pPr lvl="1" algn="ctr" rtl="0">
              <a:lnSpc>
                <a:spcPct val="100000"/>
              </a:lnSpc>
              <a:spcBef>
                <a:spcPts val="0"/>
              </a:spcBef>
              <a:spcAft>
                <a:spcPts val="0"/>
              </a:spcAft>
              <a:buClr>
                <a:schemeClr val="dk2"/>
              </a:buClr>
              <a:buSzPts val="1600"/>
              <a:buNone/>
              <a:defRPr sz="1600">
                <a:solidFill>
                  <a:schemeClr val="dk2"/>
                </a:solidFill>
              </a:defRPr>
            </a:lvl2pPr>
            <a:lvl3pPr lvl="2" algn="ctr" rtl="0">
              <a:lnSpc>
                <a:spcPct val="100000"/>
              </a:lnSpc>
              <a:spcBef>
                <a:spcPts val="0"/>
              </a:spcBef>
              <a:spcAft>
                <a:spcPts val="0"/>
              </a:spcAft>
              <a:buClr>
                <a:schemeClr val="dk2"/>
              </a:buClr>
              <a:buSzPts val="1600"/>
              <a:buNone/>
              <a:defRPr sz="1600">
                <a:solidFill>
                  <a:schemeClr val="dk2"/>
                </a:solidFill>
              </a:defRPr>
            </a:lvl3pPr>
            <a:lvl4pPr lvl="3" algn="ctr" rtl="0">
              <a:lnSpc>
                <a:spcPct val="100000"/>
              </a:lnSpc>
              <a:spcBef>
                <a:spcPts val="0"/>
              </a:spcBef>
              <a:spcAft>
                <a:spcPts val="0"/>
              </a:spcAft>
              <a:buClr>
                <a:schemeClr val="dk2"/>
              </a:buClr>
              <a:buSzPts val="1600"/>
              <a:buNone/>
              <a:defRPr sz="1600">
                <a:solidFill>
                  <a:schemeClr val="dk2"/>
                </a:solidFill>
              </a:defRPr>
            </a:lvl4pPr>
            <a:lvl5pPr lvl="4" algn="ctr" rtl="0">
              <a:lnSpc>
                <a:spcPct val="100000"/>
              </a:lnSpc>
              <a:spcBef>
                <a:spcPts val="0"/>
              </a:spcBef>
              <a:spcAft>
                <a:spcPts val="0"/>
              </a:spcAft>
              <a:buClr>
                <a:schemeClr val="dk2"/>
              </a:buClr>
              <a:buSzPts val="1600"/>
              <a:buNone/>
              <a:defRPr sz="1600">
                <a:solidFill>
                  <a:schemeClr val="dk2"/>
                </a:solidFill>
              </a:defRPr>
            </a:lvl5pPr>
            <a:lvl6pPr lvl="5" algn="ctr" rtl="0">
              <a:lnSpc>
                <a:spcPct val="100000"/>
              </a:lnSpc>
              <a:spcBef>
                <a:spcPts val="0"/>
              </a:spcBef>
              <a:spcAft>
                <a:spcPts val="0"/>
              </a:spcAft>
              <a:buClr>
                <a:schemeClr val="dk2"/>
              </a:buClr>
              <a:buSzPts val="1600"/>
              <a:buNone/>
              <a:defRPr sz="1600">
                <a:solidFill>
                  <a:schemeClr val="dk2"/>
                </a:solidFill>
              </a:defRPr>
            </a:lvl6pPr>
            <a:lvl7pPr lvl="6" algn="ctr" rtl="0">
              <a:lnSpc>
                <a:spcPct val="100000"/>
              </a:lnSpc>
              <a:spcBef>
                <a:spcPts val="0"/>
              </a:spcBef>
              <a:spcAft>
                <a:spcPts val="0"/>
              </a:spcAft>
              <a:buClr>
                <a:schemeClr val="dk2"/>
              </a:buClr>
              <a:buSzPts val="1600"/>
              <a:buNone/>
              <a:defRPr sz="1600">
                <a:solidFill>
                  <a:schemeClr val="dk2"/>
                </a:solidFill>
              </a:defRPr>
            </a:lvl7pPr>
            <a:lvl8pPr lvl="7" algn="ctr" rtl="0">
              <a:lnSpc>
                <a:spcPct val="100000"/>
              </a:lnSpc>
              <a:spcBef>
                <a:spcPts val="0"/>
              </a:spcBef>
              <a:spcAft>
                <a:spcPts val="0"/>
              </a:spcAft>
              <a:buClr>
                <a:schemeClr val="dk2"/>
              </a:buClr>
              <a:buSzPts val="1600"/>
              <a:buNone/>
              <a:defRPr sz="1600">
                <a:solidFill>
                  <a:schemeClr val="dk2"/>
                </a:solidFill>
              </a:defRPr>
            </a:lvl8pPr>
            <a:lvl9pPr lvl="8" algn="ctr" rtl="0">
              <a:lnSpc>
                <a:spcPct val="100000"/>
              </a:lnSpc>
              <a:spcBef>
                <a:spcPts val="0"/>
              </a:spcBef>
              <a:spcAft>
                <a:spcPts val="0"/>
              </a:spcAft>
              <a:buClr>
                <a:schemeClr val="dk2"/>
              </a:buClr>
              <a:buSzPts val="1600"/>
              <a:buNone/>
              <a:defRPr sz="1600">
                <a:solidFill>
                  <a:schemeClr val="dk2"/>
                </a:solidFill>
              </a:defRPr>
            </a:lvl9pPr>
          </a:lstStyle>
          <a:p>
            <a:endParaRPr/>
          </a:p>
        </p:txBody>
      </p:sp>
      <p:sp>
        <p:nvSpPr>
          <p:cNvPr id="73" name="Google Shape;73;p13"/>
          <p:cNvSpPr txBox="1">
            <a:spLocks noGrp="1"/>
          </p:cNvSpPr>
          <p:nvPr>
            <p:ph type="title" idx="8"/>
          </p:nvPr>
        </p:nvSpPr>
        <p:spPr>
          <a:xfrm>
            <a:off x="1002325" y="711181"/>
            <a:ext cx="2403900" cy="572700"/>
          </a:xfrm>
          <a:prstGeom prst="rect">
            <a:avLst/>
          </a:prstGeom>
        </p:spPr>
        <p:txBody>
          <a:bodyPr spcFirstLastPara="1" wrap="square" lIns="91425" tIns="91425" rIns="91425" bIns="91425" anchor="t" anchorCtr="0">
            <a:noAutofit/>
          </a:bodyPr>
          <a:lstStyle>
            <a:lvl1pPr lvl="0"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1">
  <p:cSld name="ONE_COLUMN_TEXT_1">
    <p:spTree>
      <p:nvGrpSpPr>
        <p:cNvPr id="1" name="Shape 102"/>
        <p:cNvGrpSpPr/>
        <p:nvPr/>
      </p:nvGrpSpPr>
      <p:grpSpPr>
        <a:xfrm>
          <a:off x="0" y="0"/>
          <a:ext cx="0" cy="0"/>
          <a:chOff x="0" y="0"/>
          <a:chExt cx="0" cy="0"/>
        </a:xfrm>
      </p:grpSpPr>
      <p:pic>
        <p:nvPicPr>
          <p:cNvPr id="103" name="Google Shape;103;p19"/>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04" name="Google Shape;104;p19"/>
          <p:cNvPicPr preferRelativeResize="0"/>
          <p:nvPr/>
        </p:nvPicPr>
        <p:blipFill rotWithShape="1">
          <a:blip r:embed="rId3">
            <a:alphaModFix/>
          </a:blip>
          <a:srcRect/>
          <a:stretch/>
        </p:blipFill>
        <p:spPr>
          <a:xfrm>
            <a:off x="1874151" y="447699"/>
            <a:ext cx="5395700" cy="4248101"/>
          </a:xfrm>
          <a:prstGeom prst="rect">
            <a:avLst/>
          </a:prstGeom>
          <a:noFill/>
          <a:ln>
            <a:noFill/>
          </a:ln>
          <a:effectLst>
            <a:outerShdw blurRad="57150" dist="19050" dir="5400000" algn="bl" rotWithShape="0">
              <a:srgbClr val="000000">
                <a:alpha val="50000"/>
              </a:srgbClr>
            </a:outerShdw>
          </a:effectLst>
        </p:spPr>
      </p:pic>
      <p:sp>
        <p:nvSpPr>
          <p:cNvPr id="105" name="Google Shape;105;p19"/>
          <p:cNvSpPr txBox="1">
            <a:spLocks noGrp="1"/>
          </p:cNvSpPr>
          <p:nvPr>
            <p:ph type="body" idx="1"/>
          </p:nvPr>
        </p:nvSpPr>
        <p:spPr>
          <a:xfrm>
            <a:off x="2649000" y="2142600"/>
            <a:ext cx="3846000" cy="1891500"/>
          </a:xfrm>
          <a:prstGeom prst="rect">
            <a:avLst/>
          </a:prstGeom>
        </p:spPr>
        <p:txBody>
          <a:bodyPr spcFirstLastPara="1" wrap="square" lIns="91425" tIns="91425" rIns="91425" bIns="91425" anchor="t" anchorCtr="0">
            <a:noAutofit/>
          </a:bodyPr>
          <a:lstStyle>
            <a:lvl1pPr marL="457200" lvl="0" indent="-330200" algn="ctr" rtl="0">
              <a:lnSpc>
                <a:spcPct val="100000"/>
              </a:lnSpc>
              <a:spcBef>
                <a:spcPts val="0"/>
              </a:spcBef>
              <a:spcAft>
                <a:spcPts val="0"/>
              </a:spcAft>
              <a:buClr>
                <a:schemeClr val="dk2"/>
              </a:buClr>
              <a:buSzPts val="1600"/>
              <a:buChar char="●"/>
              <a:defRPr sz="1600">
                <a:solidFill>
                  <a:schemeClr val="dk2"/>
                </a:solidFill>
              </a:defRPr>
            </a:lvl1pPr>
            <a:lvl2pPr marL="914400" lvl="1" indent="-330200" rtl="0">
              <a:lnSpc>
                <a:spcPct val="100000"/>
              </a:lnSpc>
              <a:spcBef>
                <a:spcPts val="1600"/>
              </a:spcBef>
              <a:spcAft>
                <a:spcPts val="0"/>
              </a:spcAft>
              <a:buClr>
                <a:schemeClr val="dk2"/>
              </a:buClr>
              <a:buSzPts val="1600"/>
              <a:buChar char="○"/>
              <a:defRPr sz="1600">
                <a:solidFill>
                  <a:schemeClr val="dk2"/>
                </a:solidFill>
              </a:defRPr>
            </a:lvl2pPr>
            <a:lvl3pPr marL="1371600" lvl="2" indent="-330200" rtl="0">
              <a:lnSpc>
                <a:spcPct val="100000"/>
              </a:lnSpc>
              <a:spcBef>
                <a:spcPts val="1600"/>
              </a:spcBef>
              <a:spcAft>
                <a:spcPts val="0"/>
              </a:spcAft>
              <a:buClr>
                <a:schemeClr val="dk2"/>
              </a:buClr>
              <a:buSzPts val="1600"/>
              <a:buChar char="■"/>
              <a:defRPr sz="1600">
                <a:solidFill>
                  <a:schemeClr val="dk2"/>
                </a:solidFill>
              </a:defRPr>
            </a:lvl3pPr>
            <a:lvl4pPr marL="1828800" lvl="3" indent="-330200" rtl="0">
              <a:lnSpc>
                <a:spcPct val="100000"/>
              </a:lnSpc>
              <a:spcBef>
                <a:spcPts val="1600"/>
              </a:spcBef>
              <a:spcAft>
                <a:spcPts val="0"/>
              </a:spcAft>
              <a:buClr>
                <a:schemeClr val="dk2"/>
              </a:buClr>
              <a:buSzPts val="1600"/>
              <a:buChar char="●"/>
              <a:defRPr sz="1600">
                <a:solidFill>
                  <a:schemeClr val="dk2"/>
                </a:solidFill>
              </a:defRPr>
            </a:lvl4pPr>
            <a:lvl5pPr marL="2286000" lvl="4" indent="-330200" rtl="0">
              <a:lnSpc>
                <a:spcPct val="100000"/>
              </a:lnSpc>
              <a:spcBef>
                <a:spcPts val="1600"/>
              </a:spcBef>
              <a:spcAft>
                <a:spcPts val="0"/>
              </a:spcAft>
              <a:buClr>
                <a:schemeClr val="dk2"/>
              </a:buClr>
              <a:buSzPts val="1600"/>
              <a:buChar char="○"/>
              <a:defRPr sz="1600">
                <a:solidFill>
                  <a:schemeClr val="dk2"/>
                </a:solidFill>
              </a:defRPr>
            </a:lvl5pPr>
            <a:lvl6pPr marL="2743200" lvl="5" indent="-330200" rtl="0">
              <a:lnSpc>
                <a:spcPct val="100000"/>
              </a:lnSpc>
              <a:spcBef>
                <a:spcPts val="1600"/>
              </a:spcBef>
              <a:spcAft>
                <a:spcPts val="0"/>
              </a:spcAft>
              <a:buClr>
                <a:schemeClr val="dk2"/>
              </a:buClr>
              <a:buSzPts val="1600"/>
              <a:buChar char="■"/>
              <a:defRPr sz="1600">
                <a:solidFill>
                  <a:schemeClr val="dk2"/>
                </a:solidFill>
              </a:defRPr>
            </a:lvl6pPr>
            <a:lvl7pPr marL="3200400" lvl="6" indent="-330200" rtl="0">
              <a:lnSpc>
                <a:spcPct val="100000"/>
              </a:lnSpc>
              <a:spcBef>
                <a:spcPts val="1600"/>
              </a:spcBef>
              <a:spcAft>
                <a:spcPts val="0"/>
              </a:spcAft>
              <a:buClr>
                <a:schemeClr val="dk2"/>
              </a:buClr>
              <a:buSzPts val="1600"/>
              <a:buChar char="●"/>
              <a:defRPr sz="1600">
                <a:solidFill>
                  <a:schemeClr val="dk2"/>
                </a:solidFill>
              </a:defRPr>
            </a:lvl7pPr>
            <a:lvl8pPr marL="3657600" lvl="7" indent="-330200" rtl="0">
              <a:lnSpc>
                <a:spcPct val="100000"/>
              </a:lnSpc>
              <a:spcBef>
                <a:spcPts val="1600"/>
              </a:spcBef>
              <a:spcAft>
                <a:spcPts val="0"/>
              </a:spcAft>
              <a:buClr>
                <a:schemeClr val="dk2"/>
              </a:buClr>
              <a:buSzPts val="1600"/>
              <a:buChar char="○"/>
              <a:defRPr sz="1600">
                <a:solidFill>
                  <a:schemeClr val="dk2"/>
                </a:solidFill>
              </a:defRPr>
            </a:lvl8pPr>
            <a:lvl9pPr marL="4114800" lvl="8" indent="-330200" rtl="0">
              <a:lnSpc>
                <a:spcPct val="100000"/>
              </a:lnSpc>
              <a:spcBef>
                <a:spcPts val="1600"/>
              </a:spcBef>
              <a:spcAft>
                <a:spcPts val="1600"/>
              </a:spcAft>
              <a:buClr>
                <a:schemeClr val="dk2"/>
              </a:buClr>
              <a:buSzPts val="1600"/>
              <a:buChar char="■"/>
              <a:defRPr sz="1600">
                <a:solidFill>
                  <a:schemeClr val="dk2"/>
                </a:solidFill>
              </a:defRPr>
            </a:lvl9pPr>
          </a:lstStyle>
          <a:p>
            <a:endParaRPr/>
          </a:p>
        </p:txBody>
      </p:sp>
      <p:sp>
        <p:nvSpPr>
          <p:cNvPr id="106" name="Google Shape;106;p19"/>
          <p:cNvSpPr txBox="1">
            <a:spLocks noGrp="1"/>
          </p:cNvSpPr>
          <p:nvPr>
            <p:ph type="title"/>
          </p:nvPr>
        </p:nvSpPr>
        <p:spPr>
          <a:xfrm>
            <a:off x="3127075" y="1366750"/>
            <a:ext cx="2901600" cy="572700"/>
          </a:xfrm>
          <a:prstGeom prst="rect">
            <a:avLst/>
          </a:prstGeom>
        </p:spPr>
        <p:txBody>
          <a:bodyPr spcFirstLastPara="1" wrap="square" lIns="91425" tIns="91425" rIns="91425" bIns="91425" anchor="t" anchorCtr="0">
            <a:noAutofit/>
          </a:bodyPr>
          <a:lstStyle>
            <a:lvl1pPr lvl="0" algn="ctr" rtl="0">
              <a:lnSpc>
                <a:spcPct val="80000"/>
              </a:lnSpc>
              <a:spcBef>
                <a:spcPts val="0"/>
              </a:spcBef>
              <a:spcAft>
                <a:spcPts val="0"/>
              </a:spcAft>
              <a:buSzPts val="2800"/>
              <a:buNone/>
              <a:defRPr/>
            </a:lvl1pPr>
            <a:lvl2pPr lvl="1" rtl="0">
              <a:lnSpc>
                <a:spcPct val="80000"/>
              </a:lnSpc>
              <a:spcBef>
                <a:spcPts val="0"/>
              </a:spcBef>
              <a:spcAft>
                <a:spcPts val="0"/>
              </a:spcAft>
              <a:buSzPts val="2800"/>
              <a:buNone/>
              <a:defRPr/>
            </a:lvl2pPr>
            <a:lvl3pPr lvl="2" rtl="0">
              <a:lnSpc>
                <a:spcPct val="80000"/>
              </a:lnSpc>
              <a:spcBef>
                <a:spcPts val="0"/>
              </a:spcBef>
              <a:spcAft>
                <a:spcPts val="0"/>
              </a:spcAft>
              <a:buSzPts val="2800"/>
              <a:buNone/>
              <a:defRPr/>
            </a:lvl3pPr>
            <a:lvl4pPr lvl="3" rtl="0">
              <a:lnSpc>
                <a:spcPct val="80000"/>
              </a:lnSpc>
              <a:spcBef>
                <a:spcPts val="0"/>
              </a:spcBef>
              <a:spcAft>
                <a:spcPts val="0"/>
              </a:spcAft>
              <a:buSzPts val="2800"/>
              <a:buNone/>
              <a:defRPr/>
            </a:lvl4pPr>
            <a:lvl5pPr lvl="4" rtl="0">
              <a:lnSpc>
                <a:spcPct val="80000"/>
              </a:lnSpc>
              <a:spcBef>
                <a:spcPts val="0"/>
              </a:spcBef>
              <a:spcAft>
                <a:spcPts val="0"/>
              </a:spcAft>
              <a:buSzPts val="2800"/>
              <a:buNone/>
              <a:defRPr/>
            </a:lvl5pPr>
            <a:lvl6pPr lvl="5" rtl="0">
              <a:lnSpc>
                <a:spcPct val="80000"/>
              </a:lnSpc>
              <a:spcBef>
                <a:spcPts val="0"/>
              </a:spcBef>
              <a:spcAft>
                <a:spcPts val="0"/>
              </a:spcAft>
              <a:buSzPts val="2800"/>
              <a:buNone/>
              <a:defRPr/>
            </a:lvl6pPr>
            <a:lvl7pPr lvl="6" rtl="0">
              <a:lnSpc>
                <a:spcPct val="80000"/>
              </a:lnSpc>
              <a:spcBef>
                <a:spcPts val="0"/>
              </a:spcBef>
              <a:spcAft>
                <a:spcPts val="0"/>
              </a:spcAft>
              <a:buSzPts val="2800"/>
              <a:buNone/>
              <a:defRPr/>
            </a:lvl7pPr>
            <a:lvl8pPr lvl="7" rtl="0">
              <a:lnSpc>
                <a:spcPct val="80000"/>
              </a:lnSpc>
              <a:spcBef>
                <a:spcPts val="0"/>
              </a:spcBef>
              <a:spcAft>
                <a:spcPts val="0"/>
              </a:spcAft>
              <a:buSzPts val="2800"/>
              <a:buNone/>
              <a:defRPr/>
            </a:lvl8pPr>
            <a:lvl9pPr lvl="8" rtl="0">
              <a:lnSpc>
                <a:spcPct val="80000"/>
              </a:lnSpc>
              <a:spcBef>
                <a:spcPts val="0"/>
              </a:spcBef>
              <a:spcAft>
                <a:spcPts val="0"/>
              </a:spcAft>
              <a:buSzPts val="28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ote">
  <p:cSld name="SECTION_TITLE_AND_DESCRIPTION_1_1_1">
    <p:spTree>
      <p:nvGrpSpPr>
        <p:cNvPr id="1" name="Shape 146"/>
        <p:cNvGrpSpPr/>
        <p:nvPr/>
      </p:nvGrpSpPr>
      <p:grpSpPr>
        <a:xfrm>
          <a:off x="0" y="0"/>
          <a:ext cx="0" cy="0"/>
          <a:chOff x="0" y="0"/>
          <a:chExt cx="0" cy="0"/>
        </a:xfrm>
      </p:grpSpPr>
      <p:pic>
        <p:nvPicPr>
          <p:cNvPr id="147" name="Google Shape;147;p26"/>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148" name="Google Shape;148;p26"/>
          <p:cNvPicPr preferRelativeResize="0"/>
          <p:nvPr/>
        </p:nvPicPr>
        <p:blipFill rotWithShape="1">
          <a:blip r:embed="rId3">
            <a:alphaModFix/>
          </a:blip>
          <a:srcRect t="16734" r="8892" b="18300"/>
          <a:stretch/>
        </p:blipFill>
        <p:spPr>
          <a:xfrm rot="-5400000">
            <a:off x="650175" y="465007"/>
            <a:ext cx="2036850" cy="846042"/>
          </a:xfrm>
          <a:prstGeom prst="rect">
            <a:avLst/>
          </a:prstGeom>
          <a:noFill/>
          <a:ln>
            <a:noFill/>
          </a:ln>
        </p:spPr>
      </p:pic>
      <p:pic>
        <p:nvPicPr>
          <p:cNvPr id="149" name="Google Shape;149;p26"/>
          <p:cNvPicPr preferRelativeResize="0"/>
          <p:nvPr/>
        </p:nvPicPr>
        <p:blipFill rotWithShape="1">
          <a:blip r:embed="rId3">
            <a:alphaModFix/>
          </a:blip>
          <a:srcRect t="16734" r="8892" b="18300"/>
          <a:stretch/>
        </p:blipFill>
        <p:spPr>
          <a:xfrm rot="-5400000">
            <a:off x="1262550" y="465007"/>
            <a:ext cx="2036850" cy="846042"/>
          </a:xfrm>
          <a:prstGeom prst="rect">
            <a:avLst/>
          </a:prstGeom>
          <a:noFill/>
          <a:ln>
            <a:noFill/>
          </a:ln>
        </p:spPr>
      </p:pic>
      <p:pic>
        <p:nvPicPr>
          <p:cNvPr id="150" name="Google Shape;150;p26"/>
          <p:cNvPicPr preferRelativeResize="0"/>
          <p:nvPr/>
        </p:nvPicPr>
        <p:blipFill rotWithShape="1">
          <a:blip r:embed="rId4">
            <a:alphaModFix/>
          </a:blip>
          <a:srcRect r="1545" b="6838"/>
          <a:stretch/>
        </p:blipFill>
        <p:spPr>
          <a:xfrm>
            <a:off x="384887" y="134900"/>
            <a:ext cx="8374226" cy="4873724"/>
          </a:xfrm>
          <a:prstGeom prst="rect">
            <a:avLst/>
          </a:prstGeom>
          <a:noFill/>
          <a:ln>
            <a:noFill/>
          </a:ln>
        </p:spPr>
      </p:pic>
      <p:sp>
        <p:nvSpPr>
          <p:cNvPr id="151" name="Google Shape;151;p26"/>
          <p:cNvSpPr txBox="1">
            <a:spLocks noGrp="1"/>
          </p:cNvSpPr>
          <p:nvPr>
            <p:ph type="title"/>
          </p:nvPr>
        </p:nvSpPr>
        <p:spPr>
          <a:xfrm>
            <a:off x="1922400" y="3538630"/>
            <a:ext cx="2140200" cy="488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600"/>
              <a:buFont typeface="Anonymous Pro"/>
              <a:buNone/>
              <a:defRPr sz="1600" b="0">
                <a:solidFill>
                  <a:schemeClr val="dk2"/>
                </a:solidFill>
                <a:latin typeface="Roboto Mono Medium"/>
                <a:ea typeface="Roboto Mono Medium"/>
                <a:cs typeface="Roboto Mono Medium"/>
                <a:sym typeface="Roboto Mono Medium"/>
              </a:defRPr>
            </a:lvl1pPr>
            <a:lvl2pPr lvl="1" rtl="0">
              <a:spcBef>
                <a:spcPts val="0"/>
              </a:spcBef>
              <a:spcAft>
                <a:spcPts val="0"/>
              </a:spcAft>
              <a:buSzPts val="2000"/>
              <a:buNone/>
              <a:defRPr sz="2000" b="1"/>
            </a:lvl2pPr>
            <a:lvl3pPr lvl="2" rtl="0">
              <a:spcBef>
                <a:spcPts val="0"/>
              </a:spcBef>
              <a:spcAft>
                <a:spcPts val="0"/>
              </a:spcAft>
              <a:buSzPts val="2000"/>
              <a:buNone/>
              <a:defRPr sz="2000" b="1"/>
            </a:lvl3pPr>
            <a:lvl4pPr lvl="3" rtl="0">
              <a:spcBef>
                <a:spcPts val="0"/>
              </a:spcBef>
              <a:spcAft>
                <a:spcPts val="0"/>
              </a:spcAft>
              <a:buSzPts val="2000"/>
              <a:buNone/>
              <a:defRPr sz="2000" b="1"/>
            </a:lvl4pPr>
            <a:lvl5pPr lvl="4" rtl="0">
              <a:spcBef>
                <a:spcPts val="0"/>
              </a:spcBef>
              <a:spcAft>
                <a:spcPts val="0"/>
              </a:spcAft>
              <a:buSzPts val="2000"/>
              <a:buNone/>
              <a:defRPr sz="2000" b="1"/>
            </a:lvl5pPr>
            <a:lvl6pPr lvl="5" rtl="0">
              <a:spcBef>
                <a:spcPts val="0"/>
              </a:spcBef>
              <a:spcAft>
                <a:spcPts val="0"/>
              </a:spcAft>
              <a:buSzPts val="2000"/>
              <a:buNone/>
              <a:defRPr sz="2000" b="1"/>
            </a:lvl6pPr>
            <a:lvl7pPr lvl="6" rtl="0">
              <a:spcBef>
                <a:spcPts val="0"/>
              </a:spcBef>
              <a:spcAft>
                <a:spcPts val="0"/>
              </a:spcAft>
              <a:buSzPts val="2000"/>
              <a:buNone/>
              <a:defRPr sz="2000" b="1"/>
            </a:lvl7pPr>
            <a:lvl8pPr lvl="7" rtl="0">
              <a:spcBef>
                <a:spcPts val="0"/>
              </a:spcBef>
              <a:spcAft>
                <a:spcPts val="0"/>
              </a:spcAft>
              <a:buSzPts val="2000"/>
              <a:buNone/>
              <a:defRPr sz="2000" b="1"/>
            </a:lvl8pPr>
            <a:lvl9pPr lvl="8" rtl="0">
              <a:spcBef>
                <a:spcPts val="0"/>
              </a:spcBef>
              <a:spcAft>
                <a:spcPts val="0"/>
              </a:spcAft>
              <a:buSzPts val="2000"/>
              <a:buNone/>
              <a:defRPr sz="2000" b="1"/>
            </a:lvl9pPr>
          </a:lstStyle>
          <a:p>
            <a:endParaRPr/>
          </a:p>
        </p:txBody>
      </p:sp>
      <p:sp>
        <p:nvSpPr>
          <p:cNvPr id="152" name="Google Shape;152;p26"/>
          <p:cNvSpPr txBox="1">
            <a:spLocks noGrp="1"/>
          </p:cNvSpPr>
          <p:nvPr>
            <p:ph type="subTitle" idx="1"/>
          </p:nvPr>
        </p:nvSpPr>
        <p:spPr>
          <a:xfrm>
            <a:off x="1922400" y="1269487"/>
            <a:ext cx="3439500" cy="2189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400"/>
              <a:buFont typeface="Concert One"/>
              <a:buNone/>
              <a:defRPr sz="2400" b="1">
                <a:latin typeface="Concert One"/>
                <a:ea typeface="Concert One"/>
                <a:cs typeface="Concert One"/>
                <a:sym typeface="Concert One"/>
              </a:defRPr>
            </a:lvl1pPr>
            <a:lvl2pPr lvl="1" rtl="0">
              <a:lnSpc>
                <a:spcPct val="100000"/>
              </a:lnSpc>
              <a:spcBef>
                <a:spcPts val="0"/>
              </a:spcBef>
              <a:spcAft>
                <a:spcPts val="0"/>
              </a:spcAft>
              <a:buClr>
                <a:schemeClr val="dk2"/>
              </a:buClr>
              <a:buSzPts val="2400"/>
              <a:buNone/>
              <a:defRPr sz="2400">
                <a:solidFill>
                  <a:schemeClr val="dk2"/>
                </a:solidFill>
              </a:defRPr>
            </a:lvl2pPr>
            <a:lvl3pPr lvl="2" rtl="0">
              <a:lnSpc>
                <a:spcPct val="100000"/>
              </a:lnSpc>
              <a:spcBef>
                <a:spcPts val="0"/>
              </a:spcBef>
              <a:spcAft>
                <a:spcPts val="0"/>
              </a:spcAft>
              <a:buClr>
                <a:schemeClr val="dk2"/>
              </a:buClr>
              <a:buSzPts val="2400"/>
              <a:buNone/>
              <a:defRPr sz="2400">
                <a:solidFill>
                  <a:schemeClr val="dk2"/>
                </a:solidFill>
              </a:defRPr>
            </a:lvl3pPr>
            <a:lvl4pPr lvl="3" rtl="0">
              <a:lnSpc>
                <a:spcPct val="100000"/>
              </a:lnSpc>
              <a:spcBef>
                <a:spcPts val="0"/>
              </a:spcBef>
              <a:spcAft>
                <a:spcPts val="0"/>
              </a:spcAft>
              <a:buClr>
                <a:schemeClr val="dk2"/>
              </a:buClr>
              <a:buSzPts val="2400"/>
              <a:buNone/>
              <a:defRPr sz="2400">
                <a:solidFill>
                  <a:schemeClr val="dk2"/>
                </a:solidFill>
              </a:defRPr>
            </a:lvl4pPr>
            <a:lvl5pPr lvl="4" rtl="0">
              <a:lnSpc>
                <a:spcPct val="100000"/>
              </a:lnSpc>
              <a:spcBef>
                <a:spcPts val="0"/>
              </a:spcBef>
              <a:spcAft>
                <a:spcPts val="0"/>
              </a:spcAft>
              <a:buClr>
                <a:schemeClr val="dk2"/>
              </a:buClr>
              <a:buSzPts val="2400"/>
              <a:buNone/>
              <a:defRPr sz="2400">
                <a:solidFill>
                  <a:schemeClr val="dk2"/>
                </a:solidFill>
              </a:defRPr>
            </a:lvl5pPr>
            <a:lvl6pPr lvl="5" rtl="0">
              <a:lnSpc>
                <a:spcPct val="100000"/>
              </a:lnSpc>
              <a:spcBef>
                <a:spcPts val="0"/>
              </a:spcBef>
              <a:spcAft>
                <a:spcPts val="0"/>
              </a:spcAft>
              <a:buClr>
                <a:schemeClr val="dk2"/>
              </a:buClr>
              <a:buSzPts val="2400"/>
              <a:buNone/>
              <a:defRPr sz="2400">
                <a:solidFill>
                  <a:schemeClr val="dk2"/>
                </a:solidFill>
              </a:defRPr>
            </a:lvl6pPr>
            <a:lvl7pPr lvl="6" rtl="0">
              <a:lnSpc>
                <a:spcPct val="100000"/>
              </a:lnSpc>
              <a:spcBef>
                <a:spcPts val="0"/>
              </a:spcBef>
              <a:spcAft>
                <a:spcPts val="0"/>
              </a:spcAft>
              <a:buClr>
                <a:schemeClr val="dk2"/>
              </a:buClr>
              <a:buSzPts val="2400"/>
              <a:buNone/>
              <a:defRPr sz="2400">
                <a:solidFill>
                  <a:schemeClr val="dk2"/>
                </a:solidFill>
              </a:defRPr>
            </a:lvl7pPr>
            <a:lvl8pPr lvl="7" rtl="0">
              <a:lnSpc>
                <a:spcPct val="100000"/>
              </a:lnSpc>
              <a:spcBef>
                <a:spcPts val="0"/>
              </a:spcBef>
              <a:spcAft>
                <a:spcPts val="0"/>
              </a:spcAft>
              <a:buClr>
                <a:schemeClr val="dk2"/>
              </a:buClr>
              <a:buSzPts val="2400"/>
              <a:buNone/>
              <a:defRPr sz="2400">
                <a:solidFill>
                  <a:schemeClr val="dk2"/>
                </a:solidFill>
              </a:defRPr>
            </a:lvl8pPr>
            <a:lvl9pPr lvl="8" rtl="0">
              <a:lnSpc>
                <a:spcPct val="100000"/>
              </a:lnSpc>
              <a:spcBef>
                <a:spcPts val="0"/>
              </a:spcBef>
              <a:spcAft>
                <a:spcPts val="0"/>
              </a:spcAft>
              <a:buClr>
                <a:schemeClr val="dk2"/>
              </a:buClr>
              <a:buSzPts val="2400"/>
              <a:buNone/>
              <a:defRPr sz="2400">
                <a:solidFill>
                  <a:schemeClr val="dk2"/>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289"/>
        <p:cNvGrpSpPr/>
        <p:nvPr/>
      </p:nvGrpSpPr>
      <p:grpSpPr>
        <a:xfrm>
          <a:off x="0" y="0"/>
          <a:ext cx="0" cy="0"/>
          <a:chOff x="0" y="0"/>
          <a:chExt cx="0" cy="0"/>
        </a:xfrm>
      </p:grpSpPr>
      <p:pic>
        <p:nvPicPr>
          <p:cNvPr id="290" name="Google Shape;290;p41"/>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1">
  <p:cSld name="CAPTION_ONLY_1_1">
    <p:spTree>
      <p:nvGrpSpPr>
        <p:cNvPr id="1" name="Shape 291"/>
        <p:cNvGrpSpPr/>
        <p:nvPr/>
      </p:nvGrpSpPr>
      <p:grpSpPr>
        <a:xfrm>
          <a:off x="0" y="0"/>
          <a:ext cx="0" cy="0"/>
          <a:chOff x="0" y="0"/>
          <a:chExt cx="0" cy="0"/>
        </a:xfrm>
      </p:grpSpPr>
      <p:pic>
        <p:nvPicPr>
          <p:cNvPr id="292" name="Google Shape;292;p42"/>
          <p:cNvPicPr preferRelativeResize="0"/>
          <p:nvPr/>
        </p:nvPicPr>
        <p:blipFill rotWithShape="1">
          <a:blip r:embed="rId2">
            <a:alphaModFix amt="28000"/>
          </a:blip>
          <a:srcRect t="3044" b="39510"/>
          <a:stretch/>
        </p:blipFill>
        <p:spPr>
          <a:xfrm>
            <a:off x="-247650" y="-187450"/>
            <a:ext cx="9736454" cy="5520130"/>
          </a:xfrm>
          <a:prstGeom prst="rect">
            <a:avLst/>
          </a:prstGeom>
          <a:noFill/>
          <a:ln>
            <a:noFill/>
          </a:ln>
        </p:spPr>
      </p:pic>
      <p:pic>
        <p:nvPicPr>
          <p:cNvPr id="293" name="Google Shape;293;p42"/>
          <p:cNvPicPr preferRelativeResize="0"/>
          <p:nvPr/>
        </p:nvPicPr>
        <p:blipFill rotWithShape="1">
          <a:blip r:embed="rId3">
            <a:alphaModFix/>
          </a:blip>
          <a:srcRect l="19" r="9"/>
          <a:stretch/>
        </p:blipFill>
        <p:spPr>
          <a:xfrm>
            <a:off x="255775" y="186275"/>
            <a:ext cx="8632448" cy="47709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2800"/>
              <a:buFont typeface="Concert One"/>
              <a:buNone/>
              <a:defRPr sz="2800" b="1">
                <a:solidFill>
                  <a:schemeClr val="accent2"/>
                </a:solidFill>
                <a:latin typeface="Concert One"/>
                <a:ea typeface="Concert One"/>
                <a:cs typeface="Concert One"/>
                <a:sym typeface="Concert One"/>
              </a:defRPr>
            </a:lvl1pPr>
            <a:lvl2pPr lvl="1">
              <a:spcBef>
                <a:spcPts val="0"/>
              </a:spcBef>
              <a:spcAft>
                <a:spcPts val="0"/>
              </a:spcAft>
              <a:buClr>
                <a:schemeClr val="accent2"/>
              </a:buClr>
              <a:buSzPts val="2800"/>
              <a:buNone/>
              <a:defRPr sz="2800">
                <a:solidFill>
                  <a:schemeClr val="accent2"/>
                </a:solidFill>
              </a:defRPr>
            </a:lvl2pPr>
            <a:lvl3pPr lvl="2">
              <a:spcBef>
                <a:spcPts val="0"/>
              </a:spcBef>
              <a:spcAft>
                <a:spcPts val="0"/>
              </a:spcAft>
              <a:buClr>
                <a:schemeClr val="accent2"/>
              </a:buClr>
              <a:buSzPts val="2800"/>
              <a:buNone/>
              <a:defRPr sz="2800">
                <a:solidFill>
                  <a:schemeClr val="accent2"/>
                </a:solidFill>
              </a:defRPr>
            </a:lvl3pPr>
            <a:lvl4pPr lvl="3">
              <a:spcBef>
                <a:spcPts val="0"/>
              </a:spcBef>
              <a:spcAft>
                <a:spcPts val="0"/>
              </a:spcAft>
              <a:buClr>
                <a:schemeClr val="accent2"/>
              </a:buClr>
              <a:buSzPts val="2800"/>
              <a:buNone/>
              <a:defRPr sz="2800">
                <a:solidFill>
                  <a:schemeClr val="accent2"/>
                </a:solidFill>
              </a:defRPr>
            </a:lvl4pPr>
            <a:lvl5pPr lvl="4">
              <a:spcBef>
                <a:spcPts val="0"/>
              </a:spcBef>
              <a:spcAft>
                <a:spcPts val="0"/>
              </a:spcAft>
              <a:buClr>
                <a:schemeClr val="accent2"/>
              </a:buClr>
              <a:buSzPts val="2800"/>
              <a:buNone/>
              <a:defRPr sz="2800">
                <a:solidFill>
                  <a:schemeClr val="accent2"/>
                </a:solidFill>
              </a:defRPr>
            </a:lvl5pPr>
            <a:lvl6pPr lvl="5">
              <a:spcBef>
                <a:spcPts val="0"/>
              </a:spcBef>
              <a:spcAft>
                <a:spcPts val="0"/>
              </a:spcAft>
              <a:buClr>
                <a:schemeClr val="accent2"/>
              </a:buClr>
              <a:buSzPts val="2800"/>
              <a:buNone/>
              <a:defRPr sz="2800">
                <a:solidFill>
                  <a:schemeClr val="accent2"/>
                </a:solidFill>
              </a:defRPr>
            </a:lvl6pPr>
            <a:lvl7pPr lvl="6">
              <a:spcBef>
                <a:spcPts val="0"/>
              </a:spcBef>
              <a:spcAft>
                <a:spcPts val="0"/>
              </a:spcAft>
              <a:buClr>
                <a:schemeClr val="accent2"/>
              </a:buClr>
              <a:buSzPts val="2800"/>
              <a:buNone/>
              <a:defRPr sz="2800">
                <a:solidFill>
                  <a:schemeClr val="accent2"/>
                </a:solidFill>
              </a:defRPr>
            </a:lvl7pPr>
            <a:lvl8pPr lvl="7">
              <a:spcBef>
                <a:spcPts val="0"/>
              </a:spcBef>
              <a:spcAft>
                <a:spcPts val="0"/>
              </a:spcAft>
              <a:buClr>
                <a:schemeClr val="accent2"/>
              </a:buClr>
              <a:buSzPts val="2800"/>
              <a:buNone/>
              <a:defRPr sz="2800">
                <a:solidFill>
                  <a:schemeClr val="accent2"/>
                </a:solidFill>
              </a:defRPr>
            </a:lvl8pPr>
            <a:lvl9pPr lvl="8">
              <a:spcBef>
                <a:spcPts val="0"/>
              </a:spcBef>
              <a:spcAft>
                <a:spcPts val="0"/>
              </a:spcAft>
              <a:buClr>
                <a:schemeClr val="accent2"/>
              </a:buClr>
              <a:buSzPts val="2800"/>
              <a:buNone/>
              <a:defRPr sz="2800">
                <a:solidFill>
                  <a:schemeClr val="accent2"/>
                </a:solidFill>
              </a:defRPr>
            </a:lvl9pPr>
          </a:lstStyle>
          <a:p>
            <a:endParaRPr/>
          </a:p>
        </p:txBody>
      </p:sp>
      <p:sp>
        <p:nvSpPr>
          <p:cNvPr id="7" name="Google Shape;7;p1"/>
          <p:cNvSpPr txBox="1">
            <a:spLocks noGrp="1"/>
          </p:cNvSpPr>
          <p:nvPr>
            <p:ph type="body" idx="1"/>
          </p:nvPr>
        </p:nvSpPr>
        <p:spPr>
          <a:xfrm>
            <a:off x="311700" y="1124900"/>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2"/>
              </a:buClr>
              <a:buSzPts val="1800"/>
              <a:buFont typeface="Roboto Mono Medium"/>
              <a:buChar char="●"/>
              <a:defRPr sz="1800">
                <a:solidFill>
                  <a:schemeClr val="accent2"/>
                </a:solidFill>
                <a:latin typeface="Roboto Mono Medium"/>
                <a:ea typeface="Roboto Mono Medium"/>
                <a:cs typeface="Roboto Mono Medium"/>
                <a:sym typeface="Roboto Mono Medium"/>
              </a:defRPr>
            </a:lvl1pPr>
            <a:lvl2pPr marL="914400" lvl="1"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2pPr>
            <a:lvl3pPr marL="1371600" lvl="2"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3pPr>
            <a:lvl4pPr marL="1828800" lvl="3"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4pPr>
            <a:lvl5pPr marL="2286000" lvl="4"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5pPr>
            <a:lvl6pPr marL="2743200" lvl="5"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6pPr>
            <a:lvl7pPr marL="3200400" lvl="6"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7pPr>
            <a:lvl8pPr marL="3657600" lvl="7" indent="-317500">
              <a:lnSpc>
                <a:spcPct val="100000"/>
              </a:lnSpc>
              <a:spcBef>
                <a:spcPts val="1600"/>
              </a:spcBef>
              <a:spcAft>
                <a:spcPts val="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8pPr>
            <a:lvl9pPr marL="4114800" lvl="8" indent="-317500">
              <a:lnSpc>
                <a:spcPct val="100000"/>
              </a:lnSpc>
              <a:spcBef>
                <a:spcPts val="1600"/>
              </a:spcBef>
              <a:spcAft>
                <a:spcPts val="1600"/>
              </a:spcAft>
              <a:buClr>
                <a:schemeClr val="accent2"/>
              </a:buClr>
              <a:buSzPts val="1400"/>
              <a:buFont typeface="Roboto Mono Medium"/>
              <a:buChar char="■"/>
              <a:defRPr>
                <a:solidFill>
                  <a:schemeClr val="accent2"/>
                </a:solidFill>
                <a:latin typeface="Roboto Mono Medium"/>
                <a:ea typeface="Roboto Mono Medium"/>
                <a:cs typeface="Roboto Mono Medium"/>
                <a:sym typeface="Roboto Mono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7" r:id="rId3"/>
    <p:sldLayoutId id="2147483658" r:id="rId4"/>
    <p:sldLayoutId id="2147483659" r:id="rId5"/>
    <p:sldLayoutId id="2147483665" r:id="rId6"/>
    <p:sldLayoutId id="2147483672" r:id="rId7"/>
    <p:sldLayoutId id="2147483687" r:id="rId8"/>
    <p:sldLayoutId id="2147483688" r:id="rId9"/>
    <p:sldLayoutId id="2147483689" r:id="rId10"/>
    <p:sldLayoutId id="2147483690" r:id="rId11"/>
  </p:sldLayoutIdLst>
  <mc:AlternateContent xmlns:mc="http://schemas.openxmlformats.org/markup-compatibility/2006" xmlns:p14="http://schemas.microsoft.com/office/powerpoint/2010/main">
    <mc:Choice Requires="p14">
      <p:transition spd="slow">
        <p:push/>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7"/>
          <p:cNvSpPr txBox="1">
            <a:spLocks noGrp="1"/>
          </p:cNvSpPr>
          <p:nvPr>
            <p:ph type="ctrTitle"/>
          </p:nvPr>
        </p:nvSpPr>
        <p:spPr>
          <a:xfrm>
            <a:off x="1532100" y="1245236"/>
            <a:ext cx="6079800" cy="16551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4400" dirty="0">
                <a:solidFill>
                  <a:srgbClr val="002060"/>
                </a:solidFill>
              </a:rPr>
              <a:t>SERious </a:t>
            </a:r>
            <a:br>
              <a:rPr lang="en" sz="4400" dirty="0">
                <a:solidFill>
                  <a:srgbClr val="002060"/>
                </a:solidFill>
              </a:rPr>
            </a:br>
            <a:r>
              <a:rPr lang="en" sz="4400" dirty="0">
                <a:solidFill>
                  <a:srgbClr val="002060"/>
                </a:solidFill>
              </a:rPr>
              <a:t>Summaries</a:t>
            </a:r>
            <a:endParaRPr sz="4400" dirty="0">
              <a:solidFill>
                <a:srgbClr val="002060"/>
              </a:solidFill>
            </a:endParaRPr>
          </a:p>
        </p:txBody>
      </p:sp>
      <p:sp>
        <p:nvSpPr>
          <p:cNvPr id="309" name="Google Shape;309;p47"/>
          <p:cNvSpPr txBox="1">
            <a:spLocks noGrp="1"/>
          </p:cNvSpPr>
          <p:nvPr>
            <p:ph type="subTitle" idx="1"/>
          </p:nvPr>
        </p:nvSpPr>
        <p:spPr>
          <a:xfrm>
            <a:off x="1672763" y="3620904"/>
            <a:ext cx="14271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050" b="0" dirty="0"/>
              <a:t>Collider stratification bias</a:t>
            </a:r>
            <a:endParaRPr sz="1050" b="0" dirty="0"/>
          </a:p>
        </p:txBody>
      </p:sp>
      <p:sp>
        <p:nvSpPr>
          <p:cNvPr id="310" name="Google Shape;310;p47"/>
          <p:cNvSpPr/>
          <p:nvPr/>
        </p:nvSpPr>
        <p:spPr>
          <a:xfrm>
            <a:off x="2482788" y="2511466"/>
            <a:ext cx="617075" cy="15875"/>
          </a:xfrm>
          <a:custGeom>
            <a:avLst/>
            <a:gdLst/>
            <a:ahLst/>
            <a:cxnLst/>
            <a:rect l="l" t="t" r="r" b="b"/>
            <a:pathLst>
              <a:path w="24683" h="635" extrusionOk="0">
                <a:moveTo>
                  <a:pt x="0" y="635"/>
                </a:moveTo>
                <a:cubicBezTo>
                  <a:pt x="8115" y="-719"/>
                  <a:pt x="16455" y="635"/>
                  <a:pt x="24683" y="635"/>
                </a:cubicBezTo>
              </a:path>
            </a:pathLst>
          </a:custGeom>
          <a:noFill/>
          <a:ln w="76200" cap="flat" cmpd="sng">
            <a:solidFill>
              <a:srgbClr val="FFC000"/>
            </a:solidFill>
            <a:prstDash val="solid"/>
            <a:round/>
            <a:headEnd type="none" w="med" len="med"/>
            <a:tailEnd type="none" w="med" len="med"/>
          </a:ln>
        </p:spPr>
      </p:sp>
      <p:sp>
        <p:nvSpPr>
          <p:cNvPr id="311" name="Google Shape;311;p47"/>
          <p:cNvSpPr/>
          <p:nvPr/>
        </p:nvSpPr>
        <p:spPr>
          <a:xfrm>
            <a:off x="6060369" y="2527341"/>
            <a:ext cx="613650" cy="13775"/>
          </a:xfrm>
          <a:custGeom>
            <a:avLst/>
            <a:gdLst/>
            <a:ahLst/>
            <a:cxnLst/>
            <a:rect l="l" t="t" r="r" b="b"/>
            <a:pathLst>
              <a:path w="24546" h="551" extrusionOk="0">
                <a:moveTo>
                  <a:pt x="0" y="551"/>
                </a:moveTo>
                <a:cubicBezTo>
                  <a:pt x="8133" y="-353"/>
                  <a:pt x="16363" y="137"/>
                  <a:pt x="24546" y="137"/>
                </a:cubicBezTo>
              </a:path>
            </a:pathLst>
          </a:custGeom>
          <a:noFill/>
          <a:ln w="76200" cap="flat" cmpd="sng">
            <a:solidFill>
              <a:srgbClr val="FFC000"/>
            </a:solidFill>
            <a:prstDash val="solid"/>
            <a:round/>
            <a:headEnd type="none" w="med" len="med"/>
            <a:tailEnd type="none" w="med" len="med"/>
          </a:ln>
        </p:spPr>
      </p:sp>
      <p:sp>
        <p:nvSpPr>
          <p:cNvPr id="312" name="Google Shape;312;p47"/>
          <p:cNvSpPr/>
          <p:nvPr/>
        </p:nvSpPr>
        <p:spPr>
          <a:xfrm>
            <a:off x="1889900" y="4413504"/>
            <a:ext cx="992850" cy="102600"/>
          </a:xfrm>
          <a:custGeom>
            <a:avLst/>
            <a:gdLst/>
            <a:ahLst/>
            <a:cxnLst/>
            <a:rect l="l" t="t" r="r" b="b"/>
            <a:pathLst>
              <a:path w="39714" h="4104" extrusionOk="0">
                <a:moveTo>
                  <a:pt x="0" y="4104"/>
                </a:moveTo>
                <a:cubicBezTo>
                  <a:pt x="11382" y="-2730"/>
                  <a:pt x="26437" y="1070"/>
                  <a:pt x="39714" y="1070"/>
                </a:cubicBezTo>
              </a:path>
            </a:pathLst>
          </a:custGeom>
          <a:noFill/>
          <a:ln w="28575" cap="flat" cmpd="sng">
            <a:solidFill>
              <a:schemeClr val="accent4"/>
            </a:solidFill>
            <a:prstDash val="solid"/>
            <a:round/>
            <a:headEnd type="none" w="med" len="med"/>
            <a:tailEnd type="none" w="med" len="med"/>
          </a:ln>
        </p:spPr>
      </p:sp>
      <p:pic>
        <p:nvPicPr>
          <p:cNvPr id="3" name="Google Shape;319;p50">
            <a:extLst>
              <a:ext uri="{FF2B5EF4-FFF2-40B4-BE49-F238E27FC236}">
                <a16:creationId xmlns:a16="http://schemas.microsoft.com/office/drawing/2014/main" id="{FBB2A3D7-2348-56B2-9572-743276DAB4D5}"/>
              </a:ext>
            </a:extLst>
          </p:cNvPr>
          <p:cNvPicPr preferRelativeResize="0"/>
          <p:nvPr/>
        </p:nvPicPr>
        <p:blipFill rotWithShape="1">
          <a:blip r:embed="rId3">
            <a:alphaModFix/>
          </a:blip>
          <a:srcRect t="16970" r="8892" b="21025"/>
          <a:stretch/>
        </p:blipFill>
        <p:spPr>
          <a:xfrm>
            <a:off x="6674019" y="3732293"/>
            <a:ext cx="2036850" cy="810276"/>
          </a:xfrm>
          <a:prstGeom prst="rect">
            <a:avLst/>
          </a:prstGeom>
          <a:noFill/>
          <a:ln>
            <a:noFill/>
          </a:ln>
        </p:spPr>
      </p:pic>
      <p:pic>
        <p:nvPicPr>
          <p:cNvPr id="4" name="Google Shape;319;p50">
            <a:extLst>
              <a:ext uri="{FF2B5EF4-FFF2-40B4-BE49-F238E27FC236}">
                <a16:creationId xmlns:a16="http://schemas.microsoft.com/office/drawing/2014/main" id="{F591438B-A50A-0004-BBD4-0267695E9A1A}"/>
              </a:ext>
            </a:extLst>
          </p:cNvPr>
          <p:cNvPicPr preferRelativeResize="0"/>
          <p:nvPr/>
        </p:nvPicPr>
        <p:blipFill rotWithShape="1">
          <a:blip r:embed="rId3">
            <a:alphaModFix/>
          </a:blip>
          <a:srcRect t="16970" r="8892" b="21025"/>
          <a:stretch/>
        </p:blipFill>
        <p:spPr>
          <a:xfrm>
            <a:off x="6674019" y="3087988"/>
            <a:ext cx="2036850" cy="810276"/>
          </a:xfrm>
          <a:prstGeom prst="rect">
            <a:avLst/>
          </a:prstGeom>
          <a:noFill/>
          <a:ln>
            <a:noFill/>
          </a:ln>
        </p:spPr>
      </p:pic>
      <p:sp>
        <p:nvSpPr>
          <p:cNvPr id="2" name="Google Shape;309;p47">
            <a:extLst>
              <a:ext uri="{FF2B5EF4-FFF2-40B4-BE49-F238E27FC236}">
                <a16:creationId xmlns:a16="http://schemas.microsoft.com/office/drawing/2014/main" id="{8E75CED5-F62D-F782-C6AD-B1C351FE3092}"/>
              </a:ext>
            </a:extLst>
          </p:cNvPr>
          <p:cNvSpPr txBox="1">
            <a:spLocks/>
          </p:cNvSpPr>
          <p:nvPr/>
        </p:nvSpPr>
        <p:spPr>
          <a:xfrm>
            <a:off x="7150467" y="3297618"/>
            <a:ext cx="1427100" cy="28500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Season 1</a:t>
            </a:r>
          </a:p>
          <a:p>
            <a:pPr marL="0" indent="0"/>
            <a:endParaRPr lang="en-US" sz="1200" dirty="0"/>
          </a:p>
          <a:p>
            <a:pPr marL="0" indent="0"/>
            <a:endParaRPr lang="en-US" sz="1200" dirty="0"/>
          </a:p>
        </p:txBody>
      </p:sp>
      <p:sp>
        <p:nvSpPr>
          <p:cNvPr id="5" name="Google Shape;309;p47">
            <a:extLst>
              <a:ext uri="{FF2B5EF4-FFF2-40B4-BE49-F238E27FC236}">
                <a16:creationId xmlns:a16="http://schemas.microsoft.com/office/drawing/2014/main" id="{6E551378-DE19-955F-700C-755DD5B1BBDC}"/>
              </a:ext>
            </a:extLst>
          </p:cNvPr>
          <p:cNvSpPr txBox="1">
            <a:spLocks/>
          </p:cNvSpPr>
          <p:nvPr/>
        </p:nvSpPr>
        <p:spPr>
          <a:xfrm>
            <a:off x="7150467" y="3950523"/>
            <a:ext cx="1427100" cy="28500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Episode 9</a:t>
            </a:r>
          </a:p>
          <a:p>
            <a:pPr marL="0" indent="0"/>
            <a:endParaRPr lang="en-US" sz="1200" dirty="0"/>
          </a:p>
          <a:p>
            <a:pPr marL="0" indent="0"/>
            <a:endParaRPr lang="en-US" sz="1200" dirty="0"/>
          </a:p>
        </p:txBody>
      </p:sp>
      <p:sp>
        <p:nvSpPr>
          <p:cNvPr id="8" name="Google Shape;309;p47">
            <a:extLst>
              <a:ext uri="{FF2B5EF4-FFF2-40B4-BE49-F238E27FC236}">
                <a16:creationId xmlns:a16="http://schemas.microsoft.com/office/drawing/2014/main" id="{9E32DE80-9737-3D28-D7B6-05C8B9CC2915}"/>
              </a:ext>
            </a:extLst>
          </p:cNvPr>
          <p:cNvSpPr txBox="1">
            <a:spLocks/>
          </p:cNvSpPr>
          <p:nvPr/>
        </p:nvSpPr>
        <p:spPr>
          <a:xfrm>
            <a:off x="2824270" y="3986953"/>
            <a:ext cx="4503427" cy="7926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90000"/>
              </a:lnSpc>
              <a:spcBef>
                <a:spcPts val="0"/>
              </a:spcBef>
              <a:spcAft>
                <a:spcPts val="0"/>
              </a:spcAft>
              <a:buClr>
                <a:schemeClr val="dk2"/>
              </a:buClr>
              <a:buSzPts val="1400"/>
              <a:buFont typeface="Roboto Mono Medium"/>
              <a:buNone/>
              <a:defRPr sz="14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2pPr>
            <a:lvl3pPr marL="1371600" marR="0" lvl="2"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3pPr>
            <a:lvl4pPr marL="1828800" marR="0" lvl="3"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4pPr>
            <a:lvl5pPr marL="2286000" marR="0" lvl="4"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5pPr>
            <a:lvl6pPr marL="2743200" marR="0" lvl="5"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6pPr>
            <a:lvl7pPr marL="3200400" marR="0" lvl="6"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7pPr>
            <a:lvl8pPr marL="3657600" marR="0" lvl="7"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8pPr>
            <a:lvl9pPr marL="4114800" marR="0" lvl="8" indent="-317500" algn="ctr" rtl="0">
              <a:lnSpc>
                <a:spcPct val="90000"/>
              </a:lnSpc>
              <a:spcBef>
                <a:spcPts val="0"/>
              </a:spcBef>
              <a:spcAft>
                <a:spcPts val="0"/>
              </a:spcAft>
              <a:buClr>
                <a:srgbClr val="0B5394"/>
              </a:buClr>
              <a:buSzPts val="1800"/>
              <a:buFont typeface="Coming Soon"/>
              <a:buNone/>
              <a:defRPr sz="1800" b="1" i="0" u="none" strike="noStrike" cap="none">
                <a:solidFill>
                  <a:srgbClr val="0B5394"/>
                </a:solidFill>
                <a:latin typeface="Coming Soon"/>
                <a:ea typeface="Coming Soon"/>
                <a:cs typeface="Coming Soon"/>
                <a:sym typeface="Coming Soon"/>
              </a:defRPr>
            </a:lvl9pPr>
          </a:lstStyle>
          <a:p>
            <a:pPr marL="0" indent="0"/>
            <a:r>
              <a:rPr lang="en-US" sz="1200" dirty="0"/>
              <a:t>Summary prepared by Dr. Hailey Banack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08"/>
                                        </p:tgtEl>
                                        <p:attrNameLst>
                                          <p:attrName>style.visibility</p:attrName>
                                        </p:attrNameLst>
                                      </p:cBhvr>
                                      <p:to>
                                        <p:strVal val="visible"/>
                                      </p:to>
                                    </p:set>
                                    <p:anim calcmode="lin" valueType="num">
                                      <p:cBhvr additive="base">
                                        <p:cTn id="7" dur="1000"/>
                                        <p:tgtEl>
                                          <p:spTgt spid="3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54"/>
        <p:cNvGrpSpPr/>
        <p:nvPr/>
      </p:nvGrpSpPr>
      <p:grpSpPr>
        <a:xfrm>
          <a:off x="0" y="0"/>
          <a:ext cx="0" cy="0"/>
          <a:chOff x="0" y="0"/>
          <a:chExt cx="0" cy="0"/>
        </a:xfrm>
      </p:grpSpPr>
      <p:sp>
        <p:nvSpPr>
          <p:cNvPr id="655" name="Google Shape;655;p67"/>
          <p:cNvSpPr txBox="1">
            <a:spLocks noGrp="1"/>
          </p:cNvSpPr>
          <p:nvPr>
            <p:ph type="title"/>
          </p:nvPr>
        </p:nvSpPr>
        <p:spPr>
          <a:xfrm>
            <a:off x="2838275" y="1309134"/>
            <a:ext cx="4001700" cy="1137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600" dirty="0"/>
              <a:t>Acknowledgements</a:t>
            </a:r>
            <a:endParaRPr sz="3600" dirty="0"/>
          </a:p>
        </p:txBody>
      </p:sp>
      <p:sp>
        <p:nvSpPr>
          <p:cNvPr id="656" name="Google Shape;656;p67"/>
          <p:cNvSpPr txBox="1">
            <a:spLocks noGrp="1"/>
          </p:cNvSpPr>
          <p:nvPr>
            <p:ph type="body" idx="1"/>
          </p:nvPr>
        </p:nvSpPr>
        <p:spPr>
          <a:xfrm>
            <a:off x="2864232" y="2571750"/>
            <a:ext cx="4275870" cy="1574630"/>
          </a:xfrm>
          <a:prstGeom prst="rect">
            <a:avLst/>
          </a:prstGeom>
        </p:spPr>
        <p:txBody>
          <a:bodyPr spcFirstLastPara="1" wrap="square" lIns="91425" tIns="91425" rIns="91425" bIns="91425" anchor="t" anchorCtr="0">
            <a:noAutofit/>
          </a:bodyPr>
          <a:lstStyle/>
          <a:p>
            <a:pPr marL="0" lvl="0" indent="0" algn="l">
              <a:buNone/>
            </a:pPr>
            <a:r>
              <a:rPr lang="en" sz="1400" b="1" dirty="0"/>
              <a:t>Co-hosts: </a:t>
            </a:r>
            <a:r>
              <a:rPr lang="en" sz="1400" dirty="0"/>
              <a:t>Hailey Banack, Matt Fox</a:t>
            </a:r>
          </a:p>
          <a:p>
            <a:pPr marL="0" lvl="0" indent="0" algn="l" rtl="0">
              <a:spcBef>
                <a:spcPts val="0"/>
              </a:spcBef>
              <a:buNone/>
            </a:pPr>
            <a:endParaRPr lang="en" sz="1400" dirty="0"/>
          </a:p>
          <a:p>
            <a:pPr marL="0" indent="0" algn="l">
              <a:buNone/>
            </a:pPr>
            <a:r>
              <a:rPr lang="en" sz="1400" b="1" dirty="0"/>
              <a:t>Special guest: </a:t>
            </a:r>
            <a:r>
              <a:rPr lang="en" sz="1400"/>
              <a:t>Laura Rosella</a:t>
            </a:r>
            <a:endParaRPr lang="en" sz="1400" dirty="0"/>
          </a:p>
          <a:p>
            <a:pPr marL="0" lvl="0" indent="0" algn="l" rtl="0">
              <a:spcBef>
                <a:spcPts val="0"/>
              </a:spcBef>
              <a:buNone/>
            </a:pPr>
            <a:endParaRPr lang="en" sz="1400" dirty="0"/>
          </a:p>
          <a:p>
            <a:pPr marL="0" lvl="0" indent="0" algn="l" rtl="0">
              <a:spcBef>
                <a:spcPts val="0"/>
              </a:spcBef>
              <a:buNone/>
            </a:pPr>
            <a:r>
              <a:rPr lang="en" sz="1400" dirty="0" err="1"/>
              <a:t>Mahrukh</a:t>
            </a:r>
            <a:r>
              <a:rPr lang="en" sz="1400" dirty="0"/>
              <a:t> Abid (</a:t>
            </a:r>
            <a:r>
              <a:rPr lang="en" sz="1400" dirty="0" err="1"/>
              <a:t>UofT</a:t>
            </a:r>
            <a:r>
              <a:rPr lang="en" sz="1400" dirty="0"/>
              <a:t>)</a:t>
            </a:r>
          </a:p>
          <a:p>
            <a:pPr marL="0" lvl="0" indent="0" algn="l" rtl="0">
              <a:spcBef>
                <a:spcPts val="0"/>
              </a:spcBef>
              <a:buNone/>
            </a:pPr>
            <a:r>
              <a:rPr lang="en" sz="1400" dirty="0"/>
              <a:t>Sue Bevan (SER)</a:t>
            </a:r>
          </a:p>
        </p:txBody>
      </p:sp>
      <p:pic>
        <p:nvPicPr>
          <p:cNvPr id="658" name="Google Shape;658;p67"/>
          <p:cNvPicPr preferRelativeResize="0"/>
          <p:nvPr/>
        </p:nvPicPr>
        <p:blipFill>
          <a:blip r:embed="rId3">
            <a:alphaModFix/>
          </a:blip>
          <a:stretch>
            <a:fillRect/>
          </a:stretch>
        </p:blipFill>
        <p:spPr>
          <a:xfrm>
            <a:off x="3431574" y="2171336"/>
            <a:ext cx="2610150" cy="325925"/>
          </a:xfrm>
          <a:prstGeom prst="rect">
            <a:avLst/>
          </a:prstGeom>
          <a:noFill/>
          <a:ln>
            <a:noFill/>
          </a:ln>
        </p:spPr>
      </p:pic>
      <p:pic>
        <p:nvPicPr>
          <p:cNvPr id="2" name="Google Shape;654;p70">
            <a:extLst>
              <a:ext uri="{FF2B5EF4-FFF2-40B4-BE49-F238E27FC236}">
                <a16:creationId xmlns:a16="http://schemas.microsoft.com/office/drawing/2014/main" id="{536029A9-A6D9-4677-4D5B-065146D9DF75}"/>
              </a:ext>
            </a:extLst>
          </p:cNvPr>
          <p:cNvPicPr preferRelativeResize="0"/>
          <p:nvPr/>
        </p:nvPicPr>
        <p:blipFill rotWithShape="1">
          <a:blip r:embed="rId4">
            <a:alphaModFix amt="78000"/>
          </a:blip>
          <a:srcRect l="19967"/>
          <a:stretch/>
        </p:blipFill>
        <p:spPr>
          <a:xfrm rot="3044709">
            <a:off x="2371808" y="689349"/>
            <a:ext cx="1470368" cy="75822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655"/>
                                        </p:tgtEl>
                                        <p:attrNameLst>
                                          <p:attrName>style.visibility</p:attrName>
                                        </p:attrNameLst>
                                      </p:cBhvr>
                                      <p:to>
                                        <p:strVal val="visible"/>
                                      </p:to>
                                    </p:set>
                                    <p:anim calcmode="lin" valueType="num">
                                      <p:cBhvr additive="base">
                                        <p:cTn id="7" dur="1000"/>
                                        <p:tgtEl>
                                          <p:spTgt spid="655"/>
                                        </p:tgtEl>
                                        <p:attrNameLst>
                                          <p:attrName>ppt_y</p:attrName>
                                        </p:attrNameLst>
                                      </p:cBhvr>
                                      <p:tavLst>
                                        <p:tav tm="0">
                                          <p:val>
                                            <p:strVal val="#ppt_y-1"/>
                                          </p:val>
                                        </p:tav>
                                        <p:tav tm="100000">
                                          <p:val>
                                            <p:strVal val="#ppt_y"/>
                                          </p:val>
                                        </p:tav>
                                      </p:tavLst>
                                    </p:anim>
                                  </p:childTnLst>
                                </p:cTn>
                              </p:par>
                              <p:par>
                                <p:cTn id="8" presetID="2" presetClass="entr" presetSubtype="1" fill="hold" nodeType="withEffect">
                                  <p:stCondLst>
                                    <p:cond delay="0"/>
                                  </p:stCondLst>
                                  <p:childTnLst>
                                    <p:set>
                                      <p:cBhvr>
                                        <p:cTn id="9" dur="1" fill="hold">
                                          <p:stCondLst>
                                            <p:cond delay="0"/>
                                          </p:stCondLst>
                                        </p:cTn>
                                        <p:tgtEl>
                                          <p:spTgt spid="658"/>
                                        </p:tgtEl>
                                        <p:attrNameLst>
                                          <p:attrName>style.visibility</p:attrName>
                                        </p:attrNameLst>
                                      </p:cBhvr>
                                      <p:to>
                                        <p:strVal val="visible"/>
                                      </p:to>
                                    </p:set>
                                    <p:anim calcmode="lin" valueType="num">
                                      <p:cBhvr additive="base">
                                        <p:cTn id="10" dur="1000"/>
                                        <p:tgtEl>
                                          <p:spTgt spid="658"/>
                                        </p:tgtEl>
                                        <p:attrNameLst>
                                          <p:attrName>ppt_y</p:attrName>
                                        </p:attrNameLst>
                                      </p:cBhvr>
                                      <p:tavLst>
                                        <p:tav tm="0">
                                          <p:val>
                                            <p:strVal val="#ppt_y-1"/>
                                          </p:val>
                                        </p:tav>
                                        <p:tav tm="100000">
                                          <p:val>
                                            <p:strVal val="#ppt_y"/>
                                          </p:val>
                                        </p:tav>
                                      </p:tavLst>
                                    </p:anim>
                                  </p:childTnLst>
                                </p:cTn>
                              </p:par>
                              <p:par>
                                <p:cTn id="11" presetID="2" presetClass="entr" presetSubtype="1" fill="hold" nodeType="withEffect">
                                  <p:stCondLst>
                                    <p:cond delay="0"/>
                                  </p:stCondLst>
                                  <p:childTnLst>
                                    <p:set>
                                      <p:cBhvr>
                                        <p:cTn id="12" dur="1" fill="hold">
                                          <p:stCondLst>
                                            <p:cond delay="0"/>
                                          </p:stCondLst>
                                        </p:cTn>
                                        <p:tgtEl>
                                          <p:spTgt spid="656"/>
                                        </p:tgtEl>
                                        <p:attrNameLst>
                                          <p:attrName>style.visibility</p:attrName>
                                        </p:attrNameLst>
                                      </p:cBhvr>
                                      <p:to>
                                        <p:strVal val="visible"/>
                                      </p:to>
                                    </p:set>
                                    <p:anim calcmode="lin" valueType="num">
                                      <p:cBhvr additive="base">
                                        <p:cTn id="13" dur="1000"/>
                                        <p:tgtEl>
                                          <p:spTgt spid="6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6" name="Google Shape;366;p52"/>
          <p:cNvSpPr txBox="1">
            <a:spLocks noGrp="1"/>
          </p:cNvSpPr>
          <p:nvPr>
            <p:ph type="title"/>
          </p:nvPr>
        </p:nvSpPr>
        <p:spPr>
          <a:xfrm>
            <a:off x="2398595" y="853805"/>
            <a:ext cx="4237460" cy="1464852"/>
          </a:xfrm>
          <a:prstGeom prst="rect">
            <a:avLst/>
          </a:prstGeom>
        </p:spPr>
        <p:txBody>
          <a:bodyPr spcFirstLastPara="1" wrap="square" lIns="91425" tIns="91425" rIns="91425" bIns="91425" anchor="t" anchorCtr="0">
            <a:noAutofit/>
          </a:bodyPr>
          <a:lstStyle/>
          <a:p>
            <a:pPr lvl="0">
              <a:lnSpc>
                <a:spcPct val="100000"/>
              </a:lnSpc>
            </a:pPr>
            <a:r>
              <a:rPr lang="en-US" sz="1800" dirty="0">
                <a:solidFill>
                  <a:srgbClr val="002060"/>
                </a:solidFill>
              </a:rPr>
              <a:t>When Epidemiologists and Variables </a:t>
            </a:r>
            <a:br>
              <a:rPr lang="en-US" sz="1800" dirty="0">
                <a:solidFill>
                  <a:srgbClr val="002060"/>
                </a:solidFill>
              </a:rPr>
            </a:br>
            <a:r>
              <a:rPr lang="en-US" sz="1800" dirty="0">
                <a:solidFill>
                  <a:srgbClr val="002060"/>
                </a:solidFill>
              </a:rPr>
              <a:t>Collide with Dr. Elizabeth Rose </a:t>
            </a:r>
            <a:r>
              <a:rPr lang="en-US" sz="1800" dirty="0" err="1">
                <a:solidFill>
                  <a:srgbClr val="002060"/>
                </a:solidFill>
              </a:rPr>
              <a:t>Mayeda</a:t>
            </a:r>
            <a:br>
              <a:rPr lang="en-US" sz="1800" dirty="0">
                <a:solidFill>
                  <a:srgbClr val="002060"/>
                </a:solidFill>
              </a:rPr>
            </a:br>
            <a:endParaRPr lang="en-US" sz="1800" dirty="0">
              <a:solidFill>
                <a:srgbClr val="002060"/>
              </a:solidFill>
            </a:endParaRPr>
          </a:p>
        </p:txBody>
      </p:sp>
      <p:pic>
        <p:nvPicPr>
          <p:cNvPr id="2" name="Google Shape;1803;p110">
            <a:extLst>
              <a:ext uri="{FF2B5EF4-FFF2-40B4-BE49-F238E27FC236}">
                <a16:creationId xmlns:a16="http://schemas.microsoft.com/office/drawing/2014/main" id="{EE884F72-2C9E-2ACB-D452-2AAB4D0CD42B}"/>
              </a:ext>
            </a:extLst>
          </p:cNvPr>
          <p:cNvPicPr preferRelativeResize="0"/>
          <p:nvPr/>
        </p:nvPicPr>
        <p:blipFill>
          <a:blip r:embed="rId3">
            <a:alphaModFix/>
          </a:blip>
          <a:stretch>
            <a:fillRect/>
          </a:stretch>
        </p:blipFill>
        <p:spPr>
          <a:xfrm>
            <a:off x="3853406" y="1593720"/>
            <a:ext cx="1327838" cy="295536"/>
          </a:xfrm>
          <a:prstGeom prst="rect">
            <a:avLst/>
          </a:prstGeom>
          <a:noFill/>
          <a:ln>
            <a:noFill/>
          </a:ln>
        </p:spPr>
      </p:pic>
      <p:sp>
        <p:nvSpPr>
          <p:cNvPr id="4" name="Text Placeholder 3">
            <a:extLst>
              <a:ext uri="{FF2B5EF4-FFF2-40B4-BE49-F238E27FC236}">
                <a16:creationId xmlns:a16="http://schemas.microsoft.com/office/drawing/2014/main" id="{0CAB4224-E412-0571-ABD5-A39634102E3D}"/>
              </a:ext>
            </a:extLst>
          </p:cNvPr>
          <p:cNvSpPr>
            <a:spLocks noGrp="1"/>
          </p:cNvSpPr>
          <p:nvPr>
            <p:ph type="body" idx="1"/>
          </p:nvPr>
        </p:nvSpPr>
        <p:spPr>
          <a:xfrm>
            <a:off x="2037206" y="2043154"/>
            <a:ext cx="4960238" cy="1891500"/>
          </a:xfrm>
        </p:spPr>
        <p:txBody>
          <a:bodyPr/>
          <a:lstStyle/>
          <a:p>
            <a:pPr marL="127000" indent="0">
              <a:buNone/>
            </a:pPr>
            <a:r>
              <a:rPr lang="en-US" sz="1200" dirty="0"/>
              <a:t>In most introductory epidemiology courses, students are taught about three categories of bias: confounding, information bias, and selection bias. On this episode of the podcast, we talk to Dr. Elizabeth Rose </a:t>
            </a:r>
            <a:r>
              <a:rPr lang="en-US" sz="1200" dirty="0" err="1"/>
              <a:t>Mayeda</a:t>
            </a:r>
            <a:r>
              <a:rPr lang="en-US" sz="1200" dirty="0"/>
              <a:t> about where collider stratification bias fits into the framework of biases in epidemiology. Is collider stratification bias the same as selection bias? Why is collider bias so hard to understand, conceptually and empirically? Does collider stratification bias even matter? Listen in for some great conversation explaining these topics and others.</a:t>
            </a:r>
          </a:p>
          <a:p>
            <a:pPr marL="127000" indent="0">
              <a:buNone/>
            </a:pP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66"/>
                                        </p:tgtEl>
                                        <p:attrNameLst>
                                          <p:attrName>style.visibility</p:attrName>
                                        </p:attrNameLst>
                                      </p:cBhvr>
                                      <p:to>
                                        <p:strVal val="visible"/>
                                      </p:to>
                                    </p:set>
                                    <p:animEffect transition="in" filter="fade">
                                      <p:cBhvr>
                                        <p:cTn id="7" dur="1000"/>
                                        <p:tgtEl>
                                          <p:spTgt spid="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pic>
        <p:nvPicPr>
          <p:cNvPr id="342" name="Google Shape;342;p50"/>
          <p:cNvPicPr preferRelativeResize="0"/>
          <p:nvPr/>
        </p:nvPicPr>
        <p:blipFill>
          <a:blip r:embed="rId3">
            <a:alphaModFix amt="86000"/>
          </a:blip>
          <a:stretch>
            <a:fillRect/>
          </a:stretch>
        </p:blipFill>
        <p:spPr>
          <a:xfrm rot="1344117">
            <a:off x="3823925" y="1324475"/>
            <a:ext cx="1496149" cy="1160650"/>
          </a:xfrm>
          <a:prstGeom prst="rect">
            <a:avLst/>
          </a:prstGeom>
          <a:noFill/>
          <a:ln>
            <a:noFill/>
          </a:ln>
        </p:spPr>
      </p:pic>
      <p:sp>
        <p:nvSpPr>
          <p:cNvPr id="343" name="Google Shape;343;p50"/>
          <p:cNvSpPr txBox="1">
            <a:spLocks noGrp="1"/>
          </p:cNvSpPr>
          <p:nvPr>
            <p:ph type="title" idx="2"/>
          </p:nvPr>
        </p:nvSpPr>
        <p:spPr>
          <a:xfrm>
            <a:off x="3778200" y="1403800"/>
            <a:ext cx="1587600" cy="1002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t>S1 E9</a:t>
            </a:r>
            <a:endParaRPr dirty="0"/>
          </a:p>
        </p:txBody>
      </p:sp>
      <p:sp>
        <p:nvSpPr>
          <p:cNvPr id="346" name="Google Shape;346;p50"/>
          <p:cNvSpPr txBox="1">
            <a:spLocks noGrp="1"/>
          </p:cNvSpPr>
          <p:nvPr>
            <p:ph type="title"/>
          </p:nvPr>
        </p:nvSpPr>
        <p:spPr>
          <a:xfrm>
            <a:off x="2673000" y="2550900"/>
            <a:ext cx="3798000" cy="815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Episode Notes</a:t>
            </a:r>
            <a:endParaRPr dirty="0"/>
          </a:p>
        </p:txBody>
      </p:sp>
      <p:pic>
        <p:nvPicPr>
          <p:cNvPr id="2" name="Google Shape;377;p53">
            <a:extLst>
              <a:ext uri="{FF2B5EF4-FFF2-40B4-BE49-F238E27FC236}">
                <a16:creationId xmlns:a16="http://schemas.microsoft.com/office/drawing/2014/main" id="{A00F8BA7-DBF1-6D65-430E-DBD03761209B}"/>
              </a:ext>
            </a:extLst>
          </p:cNvPr>
          <p:cNvPicPr preferRelativeResize="0"/>
          <p:nvPr/>
        </p:nvPicPr>
        <p:blipFill>
          <a:blip r:embed="rId4">
            <a:alphaModFix/>
          </a:blip>
          <a:stretch>
            <a:fillRect/>
          </a:stretch>
        </p:blipFill>
        <p:spPr>
          <a:xfrm rot="-695460">
            <a:off x="5631612" y="3154191"/>
            <a:ext cx="1552737" cy="1515479"/>
          </a:xfrm>
          <a:prstGeom prst="rect">
            <a:avLst/>
          </a:prstGeom>
          <a:noFill/>
          <a:ln>
            <a:noFill/>
          </a:ln>
          <a:effectLst>
            <a:outerShdw blurRad="57150" dist="19050" dir="5400000" algn="bl" rotWithShape="0">
              <a:srgbClr val="000000">
                <a:alpha val="50000"/>
              </a:srgbClr>
            </a:outerShdw>
          </a:effectLst>
        </p:spPr>
      </p:pic>
      <p:sp>
        <p:nvSpPr>
          <p:cNvPr id="5" name="Google Shape;330;p49">
            <a:extLst>
              <a:ext uri="{FF2B5EF4-FFF2-40B4-BE49-F238E27FC236}">
                <a16:creationId xmlns:a16="http://schemas.microsoft.com/office/drawing/2014/main" id="{1BCC78DA-9387-EA86-726D-86C5BEFBC9E6}"/>
              </a:ext>
            </a:extLst>
          </p:cNvPr>
          <p:cNvSpPr txBox="1">
            <a:spLocks/>
          </p:cNvSpPr>
          <p:nvPr/>
        </p:nvSpPr>
        <p:spPr>
          <a:xfrm rot="21019072">
            <a:off x="5810995" y="3667937"/>
            <a:ext cx="1320008" cy="71808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r>
              <a:rPr lang="en-US" sz="1100" dirty="0"/>
              <a:t>Includes a short summary and helpful resources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43"/>
                                        </p:tgtEl>
                                        <p:attrNameLst>
                                          <p:attrName>style.visibility</p:attrName>
                                        </p:attrNameLst>
                                      </p:cBhvr>
                                      <p:to>
                                        <p:strVal val="visible"/>
                                      </p:to>
                                    </p:set>
                                    <p:animEffect transition="in" filter="fade">
                                      <p:cBhvr>
                                        <p:cTn id="7" dur="1000"/>
                                        <p:tgtEl>
                                          <p:spTgt spid="343"/>
                                        </p:tgtEl>
                                      </p:cBhvr>
                                    </p:animEffect>
                                  </p:childTnLst>
                                </p:cTn>
                              </p:par>
                              <p:par>
                                <p:cTn id="8" presetID="2" presetClass="entr" presetSubtype="4" fill="hold" nodeType="withEffect">
                                  <p:stCondLst>
                                    <p:cond delay="0"/>
                                  </p:stCondLst>
                                  <p:childTnLst>
                                    <p:set>
                                      <p:cBhvr>
                                        <p:cTn id="9" dur="1" fill="hold">
                                          <p:stCondLst>
                                            <p:cond delay="0"/>
                                          </p:stCondLst>
                                        </p:cTn>
                                        <p:tgtEl>
                                          <p:spTgt spid="346"/>
                                        </p:tgtEl>
                                        <p:attrNameLst>
                                          <p:attrName>style.visibility</p:attrName>
                                        </p:attrNameLst>
                                      </p:cBhvr>
                                      <p:to>
                                        <p:strVal val="visible"/>
                                      </p:to>
                                    </p:set>
                                    <p:anim calcmode="lin" valueType="num">
                                      <p:cBhvr additive="base">
                                        <p:cTn id="10" dur="1000"/>
                                        <p:tgtEl>
                                          <p:spTgt spid="346"/>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6" name="Title 5">
            <a:extLst>
              <a:ext uri="{FF2B5EF4-FFF2-40B4-BE49-F238E27FC236}">
                <a16:creationId xmlns:a16="http://schemas.microsoft.com/office/drawing/2014/main" id="{C7678CFB-2F14-9D9C-A206-BDA248417BB0}"/>
              </a:ext>
            </a:extLst>
          </p:cNvPr>
          <p:cNvSpPr>
            <a:spLocks noGrp="1"/>
          </p:cNvSpPr>
          <p:nvPr>
            <p:ph type="title" idx="8"/>
          </p:nvPr>
        </p:nvSpPr>
        <p:spPr>
          <a:xfrm>
            <a:off x="510947" y="583815"/>
            <a:ext cx="3697862" cy="450930"/>
          </a:xfrm>
        </p:spPr>
        <p:txBody>
          <a:bodyPr/>
          <a:lstStyle/>
          <a:p>
            <a:r>
              <a:rPr lang="en-US" dirty="0"/>
              <a:t>Collider stratification bias</a:t>
            </a:r>
          </a:p>
        </p:txBody>
      </p:sp>
      <p:sp>
        <p:nvSpPr>
          <p:cNvPr id="12" name="Google Shape;332;p49">
            <a:extLst>
              <a:ext uri="{FF2B5EF4-FFF2-40B4-BE49-F238E27FC236}">
                <a16:creationId xmlns:a16="http://schemas.microsoft.com/office/drawing/2014/main" id="{E9CA67F8-2405-6D33-6DED-98AEFCD5409E}"/>
              </a:ext>
            </a:extLst>
          </p:cNvPr>
          <p:cNvSpPr txBox="1">
            <a:spLocks/>
          </p:cNvSpPr>
          <p:nvPr/>
        </p:nvSpPr>
        <p:spPr>
          <a:xfrm>
            <a:off x="5372679" y="99483"/>
            <a:ext cx="2280132" cy="257258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buClr>
                <a:schemeClr val="dk1"/>
              </a:buClr>
              <a:buSzPts val="1100"/>
            </a:pPr>
            <a:endParaRPr lang="en-US" sz="1400" b="1" dirty="0"/>
          </a:p>
        </p:txBody>
      </p:sp>
      <p:sp>
        <p:nvSpPr>
          <p:cNvPr id="8" name="Google Shape;332;p49">
            <a:extLst>
              <a:ext uri="{FF2B5EF4-FFF2-40B4-BE49-F238E27FC236}">
                <a16:creationId xmlns:a16="http://schemas.microsoft.com/office/drawing/2014/main" id="{072DE1C7-32A0-3A3A-EB9B-3867276C091C}"/>
              </a:ext>
            </a:extLst>
          </p:cNvPr>
          <p:cNvSpPr txBox="1">
            <a:spLocks/>
          </p:cNvSpPr>
          <p:nvPr/>
        </p:nvSpPr>
        <p:spPr>
          <a:xfrm>
            <a:off x="510947" y="1747550"/>
            <a:ext cx="3697862" cy="257258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buClr>
                <a:schemeClr val="dk1"/>
              </a:buClr>
              <a:buSzPts val="1100"/>
            </a:pPr>
            <a:r>
              <a:rPr lang="en-US" sz="1400" dirty="0"/>
              <a:t>Collider stratification bias occurs when estimating the causal effect of an exposure on an outcome is biased due to conditioning on a common effect of both the exposure and the outcome.</a:t>
            </a:r>
          </a:p>
          <a:p>
            <a:pPr marL="0" indent="0" algn="l">
              <a:buClr>
                <a:schemeClr val="dk1"/>
              </a:buClr>
              <a:buSzPts val="1100"/>
            </a:pPr>
            <a:endParaRPr lang="en-US" sz="1400" dirty="0"/>
          </a:p>
          <a:p>
            <a:pPr marL="0" indent="0" algn="l">
              <a:buClr>
                <a:schemeClr val="dk1"/>
              </a:buClr>
              <a:buSzPts val="1100"/>
            </a:pPr>
            <a:r>
              <a:rPr lang="en-US" sz="1400" dirty="0"/>
              <a:t>This bias arises when the common effect of the exposure and outcome is conditioned upon, either directly or through shared common causes.</a:t>
            </a:r>
          </a:p>
          <a:p>
            <a:pPr marL="0" indent="0" algn="l">
              <a:buClr>
                <a:schemeClr val="dk1"/>
              </a:buClr>
              <a:buSzPts val="1100"/>
            </a:pPr>
            <a:endParaRPr lang="en-US" sz="1400" dirty="0"/>
          </a:p>
          <a:p>
            <a:pPr marL="0" indent="0" algn="l">
              <a:buClr>
                <a:schemeClr val="dk1"/>
              </a:buClr>
              <a:buSzPts val="1100"/>
            </a:pPr>
            <a:endParaRPr lang="en-US" sz="1400" dirty="0"/>
          </a:p>
          <a:p>
            <a:pPr marL="0" indent="0" algn="l">
              <a:buClr>
                <a:schemeClr val="dk1"/>
              </a:buClr>
              <a:buSzPts val="1100"/>
            </a:pPr>
            <a:endParaRPr lang="en-US" sz="1400" dirty="0"/>
          </a:p>
          <a:p>
            <a:pPr marL="0" indent="0" algn="l">
              <a:buClr>
                <a:schemeClr val="dk1"/>
              </a:buClr>
              <a:buSzPts val="1100"/>
            </a:pPr>
            <a:endParaRPr lang="en-US" sz="1400" b="1" dirty="0"/>
          </a:p>
        </p:txBody>
      </p:sp>
      <p:grpSp>
        <p:nvGrpSpPr>
          <p:cNvPr id="2" name="Google Shape;1811;p110">
            <a:extLst>
              <a:ext uri="{FF2B5EF4-FFF2-40B4-BE49-F238E27FC236}">
                <a16:creationId xmlns:a16="http://schemas.microsoft.com/office/drawing/2014/main" id="{E07E7D44-8B03-F2F8-A93D-62A5A942630E}"/>
              </a:ext>
            </a:extLst>
          </p:cNvPr>
          <p:cNvGrpSpPr/>
          <p:nvPr/>
        </p:nvGrpSpPr>
        <p:grpSpPr>
          <a:xfrm rot="21201609">
            <a:off x="4790416" y="200685"/>
            <a:ext cx="2951070" cy="2888158"/>
            <a:chOff x="-331425" y="1579700"/>
            <a:chExt cx="1880250" cy="1905825"/>
          </a:xfrm>
        </p:grpSpPr>
        <p:sp>
          <p:nvSpPr>
            <p:cNvPr id="3" name="Google Shape;1812;p110">
              <a:extLst>
                <a:ext uri="{FF2B5EF4-FFF2-40B4-BE49-F238E27FC236}">
                  <a16:creationId xmlns:a16="http://schemas.microsoft.com/office/drawing/2014/main" id="{8A0E50A9-3CA7-040B-FFBE-8E15D5C81680}"/>
                </a:ext>
              </a:extLst>
            </p:cNvPr>
            <p:cNvSpPr/>
            <p:nvPr/>
          </p:nvSpPr>
          <p:spPr>
            <a:xfrm>
              <a:off x="-72650" y="1864050"/>
              <a:ext cx="1621475" cy="1621475"/>
            </a:xfrm>
            <a:custGeom>
              <a:avLst/>
              <a:gdLst/>
              <a:ahLst/>
              <a:cxnLst/>
              <a:rect l="l" t="t" r="r" b="b"/>
              <a:pathLst>
                <a:path w="64859" h="64859" extrusionOk="0">
                  <a:moveTo>
                    <a:pt x="7060" y="1"/>
                  </a:moveTo>
                  <a:lnTo>
                    <a:pt x="1" y="57794"/>
                  </a:lnTo>
                  <a:lnTo>
                    <a:pt x="57800" y="64858"/>
                  </a:lnTo>
                  <a:lnTo>
                    <a:pt x="64858" y="7060"/>
                  </a:lnTo>
                  <a:lnTo>
                    <a:pt x="58170" y="6238"/>
                  </a:lnTo>
                  <a:lnTo>
                    <a:pt x="58170" y="6238"/>
                  </a:lnTo>
                  <a:cubicBezTo>
                    <a:pt x="59249" y="7937"/>
                    <a:pt x="58324" y="10802"/>
                    <a:pt x="55874" y="10802"/>
                  </a:cubicBezTo>
                  <a:cubicBezTo>
                    <a:pt x="55742" y="10802"/>
                    <a:pt x="55605" y="10794"/>
                    <a:pt x="55465" y="10777"/>
                  </a:cubicBezTo>
                  <a:cubicBezTo>
                    <a:pt x="52716" y="10439"/>
                    <a:pt x="52395" y="7185"/>
                    <a:pt x="53935" y="5721"/>
                  </a:cubicBezTo>
                  <a:lnTo>
                    <a:pt x="48068" y="5008"/>
                  </a:lnTo>
                  <a:lnTo>
                    <a:pt x="48068" y="5008"/>
                  </a:lnTo>
                  <a:cubicBezTo>
                    <a:pt x="48897" y="6661"/>
                    <a:pt x="47978" y="9180"/>
                    <a:pt x="45724" y="9180"/>
                  </a:cubicBezTo>
                  <a:cubicBezTo>
                    <a:pt x="45596" y="9180"/>
                    <a:pt x="45463" y="9172"/>
                    <a:pt x="45325" y="9155"/>
                  </a:cubicBezTo>
                  <a:cubicBezTo>
                    <a:pt x="42784" y="8845"/>
                    <a:pt x="42397" y="5955"/>
                    <a:pt x="43671" y="4464"/>
                  </a:cubicBezTo>
                  <a:lnTo>
                    <a:pt x="37369" y="3702"/>
                  </a:lnTo>
                  <a:lnTo>
                    <a:pt x="37369" y="3702"/>
                  </a:lnTo>
                  <a:cubicBezTo>
                    <a:pt x="37603" y="3974"/>
                    <a:pt x="37782" y="4284"/>
                    <a:pt x="37907" y="4621"/>
                  </a:cubicBezTo>
                  <a:cubicBezTo>
                    <a:pt x="38098" y="5062"/>
                    <a:pt x="38169" y="5547"/>
                    <a:pt x="38109" y="6026"/>
                  </a:cubicBezTo>
                  <a:lnTo>
                    <a:pt x="37929" y="6728"/>
                  </a:lnTo>
                  <a:cubicBezTo>
                    <a:pt x="37487" y="7799"/>
                    <a:pt x="36466" y="8409"/>
                    <a:pt x="35415" y="8409"/>
                  </a:cubicBezTo>
                  <a:cubicBezTo>
                    <a:pt x="34849" y="8409"/>
                    <a:pt x="34274" y="8232"/>
                    <a:pt x="33777" y="7854"/>
                  </a:cubicBezTo>
                  <a:cubicBezTo>
                    <a:pt x="33472" y="7647"/>
                    <a:pt x="33211" y="7392"/>
                    <a:pt x="32998" y="7092"/>
                  </a:cubicBezTo>
                  <a:cubicBezTo>
                    <a:pt x="32558" y="6494"/>
                    <a:pt x="32340" y="5802"/>
                    <a:pt x="32432" y="5051"/>
                  </a:cubicBezTo>
                  <a:cubicBezTo>
                    <a:pt x="32519" y="4333"/>
                    <a:pt x="32884" y="3674"/>
                    <a:pt x="33450" y="3223"/>
                  </a:cubicBezTo>
                  <a:lnTo>
                    <a:pt x="26761" y="2406"/>
                  </a:lnTo>
                  <a:lnTo>
                    <a:pt x="26761" y="2406"/>
                  </a:lnTo>
                  <a:cubicBezTo>
                    <a:pt x="27618" y="4006"/>
                    <a:pt x="26733" y="6506"/>
                    <a:pt x="24519" y="6506"/>
                  </a:cubicBezTo>
                  <a:cubicBezTo>
                    <a:pt x="24398" y="6506"/>
                    <a:pt x="24273" y="6498"/>
                    <a:pt x="24144" y="6483"/>
                  </a:cubicBezTo>
                  <a:cubicBezTo>
                    <a:pt x="21662" y="6178"/>
                    <a:pt x="21303" y="3315"/>
                    <a:pt x="22587" y="1895"/>
                  </a:cubicBezTo>
                  <a:lnTo>
                    <a:pt x="17493" y="1274"/>
                  </a:lnTo>
                  <a:lnTo>
                    <a:pt x="17493" y="1274"/>
                  </a:lnTo>
                  <a:cubicBezTo>
                    <a:pt x="17536" y="1405"/>
                    <a:pt x="17564" y="1541"/>
                    <a:pt x="17585" y="1677"/>
                  </a:cubicBezTo>
                  <a:cubicBezTo>
                    <a:pt x="17607" y="2194"/>
                    <a:pt x="17651" y="2787"/>
                    <a:pt x="17389" y="3266"/>
                  </a:cubicBezTo>
                  <a:cubicBezTo>
                    <a:pt x="17134" y="3729"/>
                    <a:pt x="16927" y="4164"/>
                    <a:pt x="16464" y="4469"/>
                  </a:cubicBezTo>
                  <a:cubicBezTo>
                    <a:pt x="16002" y="4779"/>
                    <a:pt x="15577" y="5030"/>
                    <a:pt x="15011" y="5089"/>
                  </a:cubicBezTo>
                  <a:cubicBezTo>
                    <a:pt x="14876" y="5109"/>
                    <a:pt x="14739" y="5118"/>
                    <a:pt x="14603" y="5118"/>
                  </a:cubicBezTo>
                  <a:cubicBezTo>
                    <a:pt x="14237" y="5118"/>
                    <a:pt x="13872" y="5049"/>
                    <a:pt x="13531" y="4910"/>
                  </a:cubicBezTo>
                  <a:cubicBezTo>
                    <a:pt x="11838" y="4213"/>
                    <a:pt x="11256" y="2112"/>
                    <a:pt x="12355" y="648"/>
                  </a:cubicBezTo>
                  <a:lnTo>
                    <a:pt x="7060" y="1"/>
                  </a:lnTo>
                  <a:close/>
                </a:path>
              </a:pathLst>
            </a:custGeom>
            <a:solidFill>
              <a:schemeClr val="dk1">
                <a:alpha val="2678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813;p110">
              <a:extLst>
                <a:ext uri="{FF2B5EF4-FFF2-40B4-BE49-F238E27FC236}">
                  <a16:creationId xmlns:a16="http://schemas.microsoft.com/office/drawing/2014/main" id="{15762904-E14F-7F58-815D-38D864C410D6}"/>
                </a:ext>
              </a:extLst>
            </p:cNvPr>
            <p:cNvSpPr/>
            <p:nvPr/>
          </p:nvSpPr>
          <p:spPr>
            <a:xfrm>
              <a:off x="-82425" y="1854000"/>
              <a:ext cx="1621450" cy="1621725"/>
            </a:xfrm>
            <a:custGeom>
              <a:avLst/>
              <a:gdLst/>
              <a:ahLst/>
              <a:cxnLst/>
              <a:rect l="l" t="t" r="r" b="b"/>
              <a:pathLst>
                <a:path w="64858" h="64869" extrusionOk="0">
                  <a:moveTo>
                    <a:pt x="7064" y="0"/>
                  </a:moveTo>
                  <a:lnTo>
                    <a:pt x="0" y="57810"/>
                  </a:lnTo>
                  <a:lnTo>
                    <a:pt x="57799" y="64868"/>
                  </a:lnTo>
                  <a:lnTo>
                    <a:pt x="64857" y="7064"/>
                  </a:lnTo>
                  <a:lnTo>
                    <a:pt x="58169" y="6248"/>
                  </a:lnTo>
                  <a:lnTo>
                    <a:pt x="58169" y="6248"/>
                  </a:lnTo>
                  <a:cubicBezTo>
                    <a:pt x="59248" y="7947"/>
                    <a:pt x="58323" y="10812"/>
                    <a:pt x="55873" y="10812"/>
                  </a:cubicBezTo>
                  <a:cubicBezTo>
                    <a:pt x="55741" y="10812"/>
                    <a:pt x="55605" y="10804"/>
                    <a:pt x="55464" y="10787"/>
                  </a:cubicBezTo>
                  <a:cubicBezTo>
                    <a:pt x="52715" y="10449"/>
                    <a:pt x="52394" y="7195"/>
                    <a:pt x="53935" y="5731"/>
                  </a:cubicBezTo>
                  <a:lnTo>
                    <a:pt x="48068" y="5018"/>
                  </a:lnTo>
                  <a:lnTo>
                    <a:pt x="48068" y="5018"/>
                  </a:lnTo>
                  <a:cubicBezTo>
                    <a:pt x="48897" y="6671"/>
                    <a:pt x="47982" y="9190"/>
                    <a:pt x="45724" y="9190"/>
                  </a:cubicBezTo>
                  <a:cubicBezTo>
                    <a:pt x="45595" y="9190"/>
                    <a:pt x="45462" y="9182"/>
                    <a:pt x="45325" y="9165"/>
                  </a:cubicBezTo>
                  <a:cubicBezTo>
                    <a:pt x="42783" y="8849"/>
                    <a:pt x="42397" y="5965"/>
                    <a:pt x="43670" y="4474"/>
                  </a:cubicBezTo>
                  <a:lnTo>
                    <a:pt x="37368" y="3701"/>
                  </a:lnTo>
                  <a:lnTo>
                    <a:pt x="37368" y="3701"/>
                  </a:lnTo>
                  <a:cubicBezTo>
                    <a:pt x="37602" y="3973"/>
                    <a:pt x="37781" y="4289"/>
                    <a:pt x="37907" y="4621"/>
                  </a:cubicBezTo>
                  <a:cubicBezTo>
                    <a:pt x="38097" y="5061"/>
                    <a:pt x="38168" y="5551"/>
                    <a:pt x="38108" y="6025"/>
                  </a:cubicBezTo>
                  <a:cubicBezTo>
                    <a:pt x="38048" y="6264"/>
                    <a:pt x="37988" y="6498"/>
                    <a:pt x="37928" y="6732"/>
                  </a:cubicBezTo>
                  <a:cubicBezTo>
                    <a:pt x="37486" y="7801"/>
                    <a:pt x="36463" y="8410"/>
                    <a:pt x="35412" y="8410"/>
                  </a:cubicBezTo>
                  <a:cubicBezTo>
                    <a:pt x="34846" y="8410"/>
                    <a:pt x="34272" y="8234"/>
                    <a:pt x="33776" y="7859"/>
                  </a:cubicBezTo>
                  <a:cubicBezTo>
                    <a:pt x="33471" y="7652"/>
                    <a:pt x="33210" y="7396"/>
                    <a:pt x="32998" y="7097"/>
                  </a:cubicBezTo>
                  <a:cubicBezTo>
                    <a:pt x="32557" y="6498"/>
                    <a:pt x="32339" y="5802"/>
                    <a:pt x="32432" y="5056"/>
                  </a:cubicBezTo>
                  <a:cubicBezTo>
                    <a:pt x="32519" y="4332"/>
                    <a:pt x="32889" y="3679"/>
                    <a:pt x="33455" y="3222"/>
                  </a:cubicBezTo>
                  <a:lnTo>
                    <a:pt x="26766" y="2406"/>
                  </a:lnTo>
                  <a:lnTo>
                    <a:pt x="26766" y="2406"/>
                  </a:lnTo>
                  <a:cubicBezTo>
                    <a:pt x="27623" y="4005"/>
                    <a:pt x="26737" y="6505"/>
                    <a:pt x="24523" y="6505"/>
                  </a:cubicBezTo>
                  <a:cubicBezTo>
                    <a:pt x="24402" y="6505"/>
                    <a:pt x="24277" y="6497"/>
                    <a:pt x="24148" y="6482"/>
                  </a:cubicBezTo>
                  <a:cubicBezTo>
                    <a:pt x="21666" y="6177"/>
                    <a:pt x="21307" y="3320"/>
                    <a:pt x="22592" y="1899"/>
                  </a:cubicBezTo>
                  <a:lnTo>
                    <a:pt x="17497" y="1274"/>
                  </a:lnTo>
                  <a:lnTo>
                    <a:pt x="17497" y="1274"/>
                  </a:lnTo>
                  <a:cubicBezTo>
                    <a:pt x="17541" y="1410"/>
                    <a:pt x="17568" y="1540"/>
                    <a:pt x="17590" y="1676"/>
                  </a:cubicBezTo>
                  <a:cubicBezTo>
                    <a:pt x="17612" y="2193"/>
                    <a:pt x="17655" y="2787"/>
                    <a:pt x="17394" y="3265"/>
                  </a:cubicBezTo>
                  <a:cubicBezTo>
                    <a:pt x="17138" y="3728"/>
                    <a:pt x="16931" y="4163"/>
                    <a:pt x="16469" y="4474"/>
                  </a:cubicBezTo>
                  <a:cubicBezTo>
                    <a:pt x="16006" y="4778"/>
                    <a:pt x="15582" y="5029"/>
                    <a:pt x="15016" y="5089"/>
                  </a:cubicBezTo>
                  <a:cubicBezTo>
                    <a:pt x="14879" y="5110"/>
                    <a:pt x="14741" y="5120"/>
                    <a:pt x="14604" y="5120"/>
                  </a:cubicBezTo>
                  <a:cubicBezTo>
                    <a:pt x="14238" y="5120"/>
                    <a:pt x="13875" y="5047"/>
                    <a:pt x="13535" y="4909"/>
                  </a:cubicBezTo>
                  <a:cubicBezTo>
                    <a:pt x="11843" y="4218"/>
                    <a:pt x="11260" y="2112"/>
                    <a:pt x="12360" y="648"/>
                  </a:cubicBezTo>
                  <a:lnTo>
                    <a:pt x="706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814;p110">
              <a:extLst>
                <a:ext uri="{FF2B5EF4-FFF2-40B4-BE49-F238E27FC236}">
                  <a16:creationId xmlns:a16="http://schemas.microsoft.com/office/drawing/2014/main" id="{22FA40ED-7E51-6FCE-9A2B-EA2B5757B3BB}"/>
                </a:ext>
              </a:extLst>
            </p:cNvPr>
            <p:cNvSpPr/>
            <p:nvPr/>
          </p:nvSpPr>
          <p:spPr>
            <a:xfrm>
              <a:off x="-331425" y="1579700"/>
              <a:ext cx="1101300" cy="649025"/>
            </a:xfrm>
            <a:custGeom>
              <a:avLst/>
              <a:gdLst/>
              <a:ahLst/>
              <a:cxnLst/>
              <a:rect l="l" t="t" r="r" b="b"/>
              <a:pathLst>
                <a:path w="44052" h="25961" extrusionOk="0">
                  <a:moveTo>
                    <a:pt x="40035" y="0"/>
                  </a:moveTo>
                  <a:lnTo>
                    <a:pt x="0" y="15402"/>
                  </a:lnTo>
                  <a:cubicBezTo>
                    <a:pt x="0" y="15402"/>
                    <a:pt x="1513" y="15761"/>
                    <a:pt x="1873" y="16638"/>
                  </a:cubicBezTo>
                  <a:cubicBezTo>
                    <a:pt x="2237" y="17514"/>
                    <a:pt x="1524" y="18526"/>
                    <a:pt x="1524" y="18526"/>
                  </a:cubicBezTo>
                  <a:cubicBezTo>
                    <a:pt x="1524" y="18526"/>
                    <a:pt x="2999" y="18885"/>
                    <a:pt x="3380" y="19816"/>
                  </a:cubicBezTo>
                  <a:cubicBezTo>
                    <a:pt x="3767" y="20752"/>
                    <a:pt x="2885" y="22439"/>
                    <a:pt x="2885" y="22439"/>
                  </a:cubicBezTo>
                  <a:cubicBezTo>
                    <a:pt x="2885" y="22439"/>
                    <a:pt x="4447" y="23011"/>
                    <a:pt x="4703" y="23631"/>
                  </a:cubicBezTo>
                  <a:cubicBezTo>
                    <a:pt x="4958" y="24252"/>
                    <a:pt x="4327" y="25960"/>
                    <a:pt x="4327" y="25960"/>
                  </a:cubicBezTo>
                  <a:lnTo>
                    <a:pt x="44051" y="10684"/>
                  </a:lnTo>
                  <a:cubicBezTo>
                    <a:pt x="41510" y="9791"/>
                    <a:pt x="42609" y="7168"/>
                    <a:pt x="42609" y="7168"/>
                  </a:cubicBezTo>
                  <a:cubicBezTo>
                    <a:pt x="42609" y="7168"/>
                    <a:pt x="41521" y="6466"/>
                    <a:pt x="41047" y="5753"/>
                  </a:cubicBezTo>
                  <a:cubicBezTo>
                    <a:pt x="40574" y="5040"/>
                    <a:pt x="41434" y="3418"/>
                    <a:pt x="41434" y="3418"/>
                  </a:cubicBezTo>
                  <a:cubicBezTo>
                    <a:pt x="41434" y="3418"/>
                    <a:pt x="39806" y="2993"/>
                    <a:pt x="39491" y="2221"/>
                  </a:cubicBezTo>
                  <a:cubicBezTo>
                    <a:pt x="39175" y="1442"/>
                    <a:pt x="40035" y="0"/>
                    <a:pt x="40035" y="0"/>
                  </a:cubicBezTo>
                  <a:close/>
                </a:path>
              </a:pathLst>
            </a:custGeom>
            <a:solidFill>
              <a:schemeClr val="dk1">
                <a:alpha val="2678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 name="Google Shape;332;p49">
            <a:extLst>
              <a:ext uri="{FF2B5EF4-FFF2-40B4-BE49-F238E27FC236}">
                <a16:creationId xmlns:a16="http://schemas.microsoft.com/office/drawing/2014/main" id="{DAFBA4EB-BAE2-C24A-3ADE-BD8AA25862F0}"/>
              </a:ext>
            </a:extLst>
          </p:cNvPr>
          <p:cNvSpPr txBox="1">
            <a:spLocks/>
          </p:cNvSpPr>
          <p:nvPr/>
        </p:nvSpPr>
        <p:spPr>
          <a:xfrm>
            <a:off x="5372679" y="1336304"/>
            <a:ext cx="2280132" cy="152760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buClr>
                <a:schemeClr val="dk1"/>
              </a:buClr>
              <a:buSzPts val="1100"/>
            </a:pPr>
            <a:endParaRPr lang="en-US" sz="1400" dirty="0"/>
          </a:p>
          <a:p>
            <a:pPr marL="0" indent="0">
              <a:buClr>
                <a:schemeClr val="dk1"/>
              </a:buClr>
              <a:buSzPts val="1100"/>
            </a:pPr>
            <a:r>
              <a:rPr lang="en-US" sz="1400" dirty="0"/>
              <a:t>Collider stratification bias is a subtype of selection bias in analytic epidemiology.</a:t>
            </a:r>
          </a:p>
          <a:p>
            <a:pPr marL="0" indent="0" algn="l">
              <a:buClr>
                <a:schemeClr val="dk1"/>
              </a:buClr>
              <a:buSzPts val="1100"/>
            </a:pPr>
            <a:endParaRPr lang="en-US" sz="1400" dirty="0"/>
          </a:p>
          <a:p>
            <a:pPr marL="0" indent="0" algn="l">
              <a:buClr>
                <a:schemeClr val="dk1"/>
              </a:buClr>
              <a:buSzPts val="1100"/>
            </a:pPr>
            <a:endParaRPr lang="en-US" sz="1400" dirty="0"/>
          </a:p>
          <a:p>
            <a:pPr marL="0" indent="0" algn="l">
              <a:buClr>
                <a:schemeClr val="dk1"/>
              </a:buClr>
              <a:buSzPts val="1100"/>
            </a:pPr>
            <a:endParaRPr lang="en-US" sz="1400" dirty="0"/>
          </a:p>
        </p:txBody>
      </p:sp>
      <p:sp>
        <p:nvSpPr>
          <p:cNvPr id="15" name="Google Shape;332;p49">
            <a:extLst>
              <a:ext uri="{FF2B5EF4-FFF2-40B4-BE49-F238E27FC236}">
                <a16:creationId xmlns:a16="http://schemas.microsoft.com/office/drawing/2014/main" id="{316DD5D9-3807-17AC-B07D-E530F2CC1488}"/>
              </a:ext>
            </a:extLst>
          </p:cNvPr>
          <p:cNvSpPr txBox="1">
            <a:spLocks/>
          </p:cNvSpPr>
          <p:nvPr/>
        </p:nvSpPr>
        <p:spPr>
          <a:xfrm>
            <a:off x="5229633" y="746279"/>
            <a:ext cx="2566223" cy="1527608"/>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buClr>
                <a:schemeClr val="dk1"/>
              </a:buClr>
              <a:buSzPts val="1100"/>
            </a:pPr>
            <a:r>
              <a:rPr lang="en-US" sz="6000" dirty="0"/>
              <a:t>!!!</a:t>
            </a:r>
          </a:p>
        </p:txBody>
      </p:sp>
      <p:sp>
        <p:nvSpPr>
          <p:cNvPr id="17" name="Google Shape;332;p49">
            <a:extLst>
              <a:ext uri="{FF2B5EF4-FFF2-40B4-BE49-F238E27FC236}">
                <a16:creationId xmlns:a16="http://schemas.microsoft.com/office/drawing/2014/main" id="{C807A5C1-B396-FAF5-7815-73B4CBB24F63}"/>
              </a:ext>
            </a:extLst>
          </p:cNvPr>
          <p:cNvSpPr txBox="1">
            <a:spLocks/>
          </p:cNvSpPr>
          <p:nvPr/>
        </p:nvSpPr>
        <p:spPr>
          <a:xfrm>
            <a:off x="5229633" y="3676087"/>
            <a:ext cx="3174973" cy="257258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buClr>
                <a:schemeClr val="dk1"/>
              </a:buClr>
              <a:buSzPts val="1100"/>
            </a:pPr>
            <a:r>
              <a:rPr lang="en-US" sz="1200" dirty="0"/>
              <a:t>Selection bias can result from either collider stratification bias or effect heterogeneity between the sample and the target population</a:t>
            </a:r>
          </a:p>
          <a:p>
            <a:pPr marL="0" indent="0" algn="l">
              <a:buClr>
                <a:schemeClr val="dk1"/>
              </a:buClr>
              <a:buSzPts val="1100"/>
            </a:pPr>
            <a:endParaRPr lang="en-US" sz="1400" dirty="0"/>
          </a:p>
          <a:p>
            <a:pPr marL="0" indent="0" algn="l">
              <a:buClr>
                <a:schemeClr val="dk1"/>
              </a:buClr>
              <a:buSzPts val="1100"/>
            </a:pPr>
            <a:endParaRPr lang="en-US" sz="1400" dirty="0"/>
          </a:p>
          <a:p>
            <a:pPr marL="0" indent="0" algn="l">
              <a:buClr>
                <a:schemeClr val="dk1"/>
              </a:buClr>
              <a:buSzPts val="1100"/>
            </a:pPr>
            <a:endParaRPr lang="en-US" sz="1400" b="1" dirty="0"/>
          </a:p>
        </p:txBody>
      </p:sp>
      <p:pic>
        <p:nvPicPr>
          <p:cNvPr id="18" name="Google Shape;1335;p99">
            <a:extLst>
              <a:ext uri="{FF2B5EF4-FFF2-40B4-BE49-F238E27FC236}">
                <a16:creationId xmlns:a16="http://schemas.microsoft.com/office/drawing/2014/main" id="{F3DAE69A-2B2F-A7C3-62AC-C6DF25B54548}"/>
              </a:ext>
            </a:extLst>
          </p:cNvPr>
          <p:cNvPicPr preferRelativeResize="0"/>
          <p:nvPr/>
        </p:nvPicPr>
        <p:blipFill>
          <a:blip r:embed="rId3">
            <a:alphaModFix/>
            <a:biLevel thresh="75000"/>
          </a:blip>
          <a:stretch>
            <a:fillRect/>
          </a:stretch>
        </p:blipFill>
        <p:spPr>
          <a:xfrm rot="5566617">
            <a:off x="6213302" y="2945699"/>
            <a:ext cx="772596" cy="810312"/>
          </a:xfrm>
          <a:prstGeom prst="rect">
            <a:avLst/>
          </a:prstGeom>
          <a:noFill/>
          <a:ln>
            <a:noFill/>
          </a:ln>
        </p:spPr>
      </p:pic>
    </p:spTree>
    <p:extLst>
      <p:ext uri="{BB962C8B-B14F-4D97-AF65-F5344CB8AC3E}">
        <p14:creationId xmlns:p14="http://schemas.microsoft.com/office/powerpoint/2010/main" val="238759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1000"/>
                                        <p:tgtEl>
                                          <p:spTgt spid="12"/>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1000"/>
                                        <p:tgtEl>
                                          <p:spTgt spid="5"/>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1000"/>
                                        <p:tgtEl>
                                          <p:spTgt spid="8"/>
                                        </p:tgtEl>
                                        <p:attrNameLst>
                                          <p:attrName>ppt_y</p:attrName>
                                        </p:attrNameLst>
                                      </p:cBhvr>
                                      <p:tavLst>
                                        <p:tav tm="0">
                                          <p:val>
                                            <p:strVal val="#ppt_y+1"/>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1000"/>
                                        <p:tgtEl>
                                          <p:spTgt spid="15"/>
                                        </p:tgtEl>
                                        <p:attrNameLst>
                                          <p:attrName>ppt_y</p:attrName>
                                        </p:attrNameLst>
                                      </p:cBhvr>
                                      <p:tavLst>
                                        <p:tav tm="0">
                                          <p:val>
                                            <p:strVal val="#ppt_y+1"/>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1000"/>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6" name="Title 5">
            <a:extLst>
              <a:ext uri="{FF2B5EF4-FFF2-40B4-BE49-F238E27FC236}">
                <a16:creationId xmlns:a16="http://schemas.microsoft.com/office/drawing/2014/main" id="{C7678CFB-2F14-9D9C-A206-BDA248417BB0}"/>
              </a:ext>
            </a:extLst>
          </p:cNvPr>
          <p:cNvSpPr>
            <a:spLocks noGrp="1"/>
          </p:cNvSpPr>
          <p:nvPr>
            <p:ph type="title" idx="8"/>
          </p:nvPr>
        </p:nvSpPr>
        <p:spPr>
          <a:xfrm>
            <a:off x="510947" y="583815"/>
            <a:ext cx="3697862" cy="450930"/>
          </a:xfrm>
        </p:spPr>
        <p:txBody>
          <a:bodyPr/>
          <a:lstStyle/>
          <a:p>
            <a:r>
              <a:rPr lang="en-US" dirty="0"/>
              <a:t>The magnitude of collider stratification bias *can be* substantial</a:t>
            </a:r>
          </a:p>
        </p:txBody>
      </p:sp>
      <p:sp>
        <p:nvSpPr>
          <p:cNvPr id="8" name="Google Shape;332;p49">
            <a:extLst>
              <a:ext uri="{FF2B5EF4-FFF2-40B4-BE49-F238E27FC236}">
                <a16:creationId xmlns:a16="http://schemas.microsoft.com/office/drawing/2014/main" id="{072DE1C7-32A0-3A3A-EB9B-3867276C091C}"/>
              </a:ext>
            </a:extLst>
          </p:cNvPr>
          <p:cNvSpPr txBox="1">
            <a:spLocks/>
          </p:cNvSpPr>
          <p:nvPr/>
        </p:nvSpPr>
        <p:spPr>
          <a:xfrm>
            <a:off x="510947" y="2273886"/>
            <a:ext cx="3697862" cy="2046249"/>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buClr>
                <a:schemeClr val="dk1"/>
              </a:buClr>
              <a:buSzPts val="1100"/>
            </a:pPr>
            <a:r>
              <a:rPr lang="en-US" sz="1400" dirty="0"/>
              <a:t>Well-known examples from the dementia literature and perinatal literature </a:t>
            </a:r>
          </a:p>
          <a:p>
            <a:pPr marL="0" indent="0" algn="l">
              <a:buClr>
                <a:schemeClr val="dk1"/>
              </a:buClr>
              <a:buSzPts val="1100"/>
            </a:pPr>
            <a:endParaRPr lang="en-US" sz="1400" dirty="0"/>
          </a:p>
          <a:p>
            <a:pPr marL="0" indent="0" algn="l">
              <a:buClr>
                <a:schemeClr val="dk1"/>
              </a:buClr>
              <a:buSzPts val="1100"/>
            </a:pPr>
            <a:r>
              <a:rPr lang="en-US" sz="1400" dirty="0"/>
              <a:t>e.g., Collider stratification bias may arise due to selective survival to old age, influencing both exposure and outcome.</a:t>
            </a:r>
          </a:p>
          <a:p>
            <a:pPr marL="0" indent="0" algn="l">
              <a:buClr>
                <a:schemeClr val="dk1"/>
              </a:buClr>
              <a:buSzPts val="1100"/>
            </a:pPr>
            <a:endParaRPr lang="en-US" sz="1400" dirty="0"/>
          </a:p>
          <a:p>
            <a:pPr marL="0" indent="0" algn="l">
              <a:buClr>
                <a:schemeClr val="dk1"/>
              </a:buClr>
              <a:buSzPts val="1100"/>
            </a:pPr>
            <a:endParaRPr lang="en-US" sz="1400" dirty="0"/>
          </a:p>
          <a:p>
            <a:pPr marL="0" indent="0" algn="l">
              <a:buClr>
                <a:schemeClr val="dk1"/>
              </a:buClr>
              <a:buSzPts val="1100"/>
            </a:pPr>
            <a:endParaRPr lang="en-US" sz="1400" dirty="0"/>
          </a:p>
          <a:p>
            <a:pPr marL="0" indent="0" algn="l">
              <a:buClr>
                <a:schemeClr val="dk1"/>
              </a:buClr>
              <a:buSzPts val="1100"/>
            </a:pPr>
            <a:endParaRPr lang="en-US" sz="1400" b="1" dirty="0"/>
          </a:p>
        </p:txBody>
      </p:sp>
      <p:sp>
        <p:nvSpPr>
          <p:cNvPr id="17" name="Google Shape;332;p49">
            <a:extLst>
              <a:ext uri="{FF2B5EF4-FFF2-40B4-BE49-F238E27FC236}">
                <a16:creationId xmlns:a16="http://schemas.microsoft.com/office/drawing/2014/main" id="{C807A5C1-B396-FAF5-7815-73B4CBB24F63}"/>
              </a:ext>
            </a:extLst>
          </p:cNvPr>
          <p:cNvSpPr txBox="1">
            <a:spLocks/>
          </p:cNvSpPr>
          <p:nvPr/>
        </p:nvSpPr>
        <p:spPr>
          <a:xfrm>
            <a:off x="5259451" y="465970"/>
            <a:ext cx="3174973" cy="257258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buClr>
                <a:schemeClr val="dk1"/>
              </a:buClr>
              <a:buSzPts val="1100"/>
            </a:pPr>
            <a:r>
              <a:rPr lang="en-US" sz="1200" dirty="0"/>
              <a:t>-Simulation studies can be used to help quantify the potential magnitude of collider stratification bias understand how it impacts research findings</a:t>
            </a:r>
          </a:p>
          <a:p>
            <a:pPr marL="0" indent="0" algn="l">
              <a:buClr>
                <a:schemeClr val="dk1"/>
              </a:buClr>
              <a:buSzPts val="1100"/>
            </a:pPr>
            <a:endParaRPr lang="en-US" sz="1200" dirty="0"/>
          </a:p>
          <a:p>
            <a:pPr marL="0" indent="0" algn="l">
              <a:buClr>
                <a:schemeClr val="dk1"/>
              </a:buClr>
              <a:buSzPts val="1100"/>
            </a:pPr>
            <a:endParaRPr lang="en-US" sz="1400" dirty="0"/>
          </a:p>
          <a:p>
            <a:pPr marL="0" indent="0" algn="l">
              <a:buClr>
                <a:schemeClr val="dk1"/>
              </a:buClr>
              <a:buSzPts val="1100"/>
            </a:pPr>
            <a:endParaRPr lang="en-US" sz="1400" b="1" dirty="0"/>
          </a:p>
        </p:txBody>
      </p:sp>
      <p:pic>
        <p:nvPicPr>
          <p:cNvPr id="4" name="Google Shape;319;p50">
            <a:extLst>
              <a:ext uri="{FF2B5EF4-FFF2-40B4-BE49-F238E27FC236}">
                <a16:creationId xmlns:a16="http://schemas.microsoft.com/office/drawing/2014/main" id="{7FA2F998-B2AD-8A81-AB6B-62B49C2BD14D}"/>
              </a:ext>
            </a:extLst>
          </p:cNvPr>
          <p:cNvPicPr preferRelativeResize="0"/>
          <p:nvPr/>
        </p:nvPicPr>
        <p:blipFill rotWithShape="1">
          <a:blip r:embed="rId3">
            <a:alphaModFix/>
          </a:blip>
          <a:srcRect t="16970" r="8892" b="21025"/>
          <a:stretch/>
        </p:blipFill>
        <p:spPr>
          <a:xfrm>
            <a:off x="4568082" y="1258272"/>
            <a:ext cx="4155142" cy="2299447"/>
          </a:xfrm>
          <a:prstGeom prst="rect">
            <a:avLst/>
          </a:prstGeom>
          <a:noFill/>
          <a:ln>
            <a:noFill/>
          </a:ln>
        </p:spPr>
      </p:pic>
      <p:sp>
        <p:nvSpPr>
          <p:cNvPr id="10" name="Google Shape;332;p49">
            <a:extLst>
              <a:ext uri="{FF2B5EF4-FFF2-40B4-BE49-F238E27FC236}">
                <a16:creationId xmlns:a16="http://schemas.microsoft.com/office/drawing/2014/main" id="{F821C72A-88B4-0023-0969-A0874C683E68}"/>
              </a:ext>
            </a:extLst>
          </p:cNvPr>
          <p:cNvSpPr txBox="1">
            <a:spLocks/>
          </p:cNvSpPr>
          <p:nvPr/>
        </p:nvSpPr>
        <p:spPr>
          <a:xfrm>
            <a:off x="6019801" y="1976796"/>
            <a:ext cx="2240280" cy="72539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1pPr>
            <a:lvl2pPr marL="914400" marR="0" lvl="1"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2pPr>
            <a:lvl3pPr marL="1371600" marR="0" lvl="2"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3pPr>
            <a:lvl4pPr marL="1828800" marR="0" lvl="3"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4pPr>
            <a:lvl5pPr marL="2286000" marR="0" lvl="4"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5pPr>
            <a:lvl6pPr marL="2743200" marR="0" lvl="5"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6pPr>
            <a:lvl7pPr marL="3200400" marR="0" lvl="6"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7pPr>
            <a:lvl8pPr marL="3657600" marR="0" lvl="7"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8pPr>
            <a:lvl9pPr marL="4114800" marR="0" lvl="8" indent="-317500" algn="ctr" rtl="0">
              <a:lnSpc>
                <a:spcPct val="100000"/>
              </a:lnSpc>
              <a:spcBef>
                <a:spcPts val="0"/>
              </a:spcBef>
              <a:spcAft>
                <a:spcPts val="0"/>
              </a:spcAft>
              <a:buClr>
                <a:schemeClr val="dk2"/>
              </a:buClr>
              <a:buSzPts val="1600"/>
              <a:buFont typeface="Roboto Mono Medium"/>
              <a:buNone/>
              <a:defRPr sz="1600" b="0" i="0" u="none" strike="noStrike" cap="none">
                <a:solidFill>
                  <a:schemeClr val="dk2"/>
                </a:solidFill>
                <a:latin typeface="Roboto Mono Medium"/>
                <a:ea typeface="Roboto Mono Medium"/>
                <a:cs typeface="Roboto Mono Medium"/>
                <a:sym typeface="Roboto Mono Medium"/>
              </a:defRPr>
            </a:lvl9pPr>
          </a:lstStyle>
          <a:p>
            <a:pPr marL="0" indent="0" algn="l">
              <a:buClr>
                <a:schemeClr val="dk1"/>
              </a:buClr>
              <a:buSzPts val="1100"/>
            </a:pPr>
            <a:r>
              <a:rPr lang="en-US" sz="1200" dirty="0">
                <a:solidFill>
                  <a:srgbClr val="002060"/>
                </a:solidFill>
              </a:rPr>
              <a:t>How do we quantify the magnitude of collider stratification bias? </a:t>
            </a:r>
            <a:endParaRPr lang="en-US" sz="1400" dirty="0">
              <a:solidFill>
                <a:srgbClr val="002060"/>
              </a:solidFill>
            </a:endParaRPr>
          </a:p>
        </p:txBody>
      </p:sp>
      <p:sp>
        <p:nvSpPr>
          <p:cNvPr id="16" name="TextBox 15">
            <a:extLst>
              <a:ext uri="{FF2B5EF4-FFF2-40B4-BE49-F238E27FC236}">
                <a16:creationId xmlns:a16="http://schemas.microsoft.com/office/drawing/2014/main" id="{333A6D7C-C73D-1C3E-8D94-6BC128E12D78}"/>
              </a:ext>
            </a:extLst>
          </p:cNvPr>
          <p:cNvSpPr txBox="1"/>
          <p:nvPr/>
        </p:nvSpPr>
        <p:spPr>
          <a:xfrm>
            <a:off x="5259451" y="3297010"/>
            <a:ext cx="3373602" cy="1631216"/>
          </a:xfrm>
          <a:prstGeom prst="rect">
            <a:avLst/>
          </a:prstGeom>
          <a:noFill/>
        </p:spPr>
        <p:txBody>
          <a:bodyPr wrap="square">
            <a:spAutoFit/>
          </a:bodyPr>
          <a:lstStyle/>
          <a:p>
            <a:pPr marL="0" indent="0" algn="l">
              <a:buClr>
                <a:schemeClr val="dk1"/>
              </a:buClr>
              <a:buSzPts val="1100"/>
            </a:pPr>
            <a:r>
              <a:rPr lang="en-US" sz="1400" dirty="0">
                <a:latin typeface="Roboto Mono" pitchFamily="49" charset="0"/>
                <a:ea typeface="Roboto Mono" pitchFamily="49" charset="0"/>
              </a:rPr>
              <a:t>Involves consideration of factors like the prevalence of the collider and the interaction between determinants of exposure and outcome determinants</a:t>
            </a:r>
          </a:p>
          <a:p>
            <a:pPr marL="0" indent="0" algn="l">
              <a:buClr>
                <a:schemeClr val="dk1"/>
              </a:buClr>
              <a:buSzPts val="1100"/>
            </a:pPr>
            <a:endParaRPr lang="en-US" sz="1600" dirty="0">
              <a:latin typeface="Roboto Mono" pitchFamily="49" charset="0"/>
              <a:ea typeface="Roboto Mono" pitchFamily="49" charset="0"/>
            </a:endParaRPr>
          </a:p>
        </p:txBody>
      </p:sp>
      <p:sp>
        <p:nvSpPr>
          <p:cNvPr id="19" name="Google Shape;907;p80">
            <a:extLst>
              <a:ext uri="{FF2B5EF4-FFF2-40B4-BE49-F238E27FC236}">
                <a16:creationId xmlns:a16="http://schemas.microsoft.com/office/drawing/2014/main" id="{AF8028CC-2138-E7A0-B80C-0197C9A97919}"/>
              </a:ext>
            </a:extLst>
          </p:cNvPr>
          <p:cNvSpPr/>
          <p:nvPr/>
        </p:nvSpPr>
        <p:spPr>
          <a:xfrm>
            <a:off x="4960651" y="3311578"/>
            <a:ext cx="298800" cy="298800"/>
          </a:xfrm>
          <a:prstGeom prst="roundRect">
            <a:avLst>
              <a:gd name="adj" fmla="val 16667"/>
            </a:avLst>
          </a:prstGeom>
          <a:no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892;p80">
            <a:extLst>
              <a:ext uri="{FF2B5EF4-FFF2-40B4-BE49-F238E27FC236}">
                <a16:creationId xmlns:a16="http://schemas.microsoft.com/office/drawing/2014/main" id="{3845CE0A-92A3-60CB-6E1A-D82B89DE67EA}"/>
              </a:ext>
            </a:extLst>
          </p:cNvPr>
          <p:cNvSpPr/>
          <p:nvPr/>
        </p:nvSpPr>
        <p:spPr>
          <a:xfrm>
            <a:off x="4974164" y="3297010"/>
            <a:ext cx="401886" cy="298579"/>
          </a:xfrm>
          <a:custGeom>
            <a:avLst/>
            <a:gdLst/>
            <a:ahLst/>
            <a:cxnLst/>
            <a:rect l="l" t="t" r="r" b="b"/>
            <a:pathLst>
              <a:path w="285532" h="196111" extrusionOk="0">
                <a:moveTo>
                  <a:pt x="269081" y="0"/>
                </a:moveTo>
                <a:lnTo>
                  <a:pt x="78609" y="158394"/>
                </a:lnTo>
                <a:lnTo>
                  <a:pt x="21130" y="75516"/>
                </a:lnTo>
                <a:lnTo>
                  <a:pt x="0" y="90186"/>
                </a:lnTo>
                <a:lnTo>
                  <a:pt x="73490" y="196110"/>
                </a:lnTo>
                <a:lnTo>
                  <a:pt x="285531" y="19789"/>
                </a:lnTo>
                <a:lnTo>
                  <a:pt x="269081" y="0"/>
                </a:lnTo>
                <a:close/>
              </a:path>
            </a:pathLst>
          </a:custGeom>
          <a:solidFill>
            <a:schemeClr val="accent5"/>
          </a:solidFill>
          <a:ln w="9525"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86848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000"/>
                                        <p:tgtEl>
                                          <p:spTgt spid="8"/>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 calcmode="lin" valueType="num">
                                      <p:cBhvr additive="base">
                                        <p:cTn id="10" dur="1000"/>
                                        <p:tgtEl>
                                          <p:spTgt spid="17"/>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p:tgtEl>
                                          <p:spTgt spid="10"/>
                                        </p:tgtEl>
                                        <p:attrNameLst>
                                          <p:attrName>ppt_y</p:attrName>
                                        </p:attrNameLst>
                                      </p:cBhvr>
                                      <p:tavLst>
                                        <p:tav tm="0">
                                          <p:val>
                                            <p:strVal val="#ppt_y+1"/>
                                          </p:val>
                                        </p:tav>
                                        <p:tav tm="100000">
                                          <p:val>
                                            <p:strVal val="#ppt_y"/>
                                          </p:val>
                                        </p:tav>
                                      </p:tavLst>
                                    </p:anim>
                                  </p:childTnLst>
                                </p:cTn>
                              </p:par>
                              <p:par>
                                <p:cTn id="14" presetID="10" presetClass="entr" presetSubtype="0" fill="hold"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1000"/>
                                        <p:tgtEl>
                                          <p:spTgt spid="19"/>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pic>
        <p:nvPicPr>
          <p:cNvPr id="2" name="Google Shape;1829;p111">
            <a:extLst>
              <a:ext uri="{FF2B5EF4-FFF2-40B4-BE49-F238E27FC236}">
                <a16:creationId xmlns:a16="http://schemas.microsoft.com/office/drawing/2014/main" id="{B18DF866-9307-13DD-6EB3-B8A159175D31}"/>
              </a:ext>
            </a:extLst>
          </p:cNvPr>
          <p:cNvPicPr preferRelativeResize="0"/>
          <p:nvPr/>
        </p:nvPicPr>
        <p:blipFill>
          <a:blip r:embed="rId3">
            <a:alphaModFix/>
          </a:blip>
          <a:stretch>
            <a:fillRect/>
          </a:stretch>
        </p:blipFill>
        <p:spPr>
          <a:xfrm>
            <a:off x="3050481" y="377703"/>
            <a:ext cx="2953712" cy="2101092"/>
          </a:xfrm>
          <a:prstGeom prst="rect">
            <a:avLst/>
          </a:prstGeom>
          <a:noFill/>
          <a:ln>
            <a:noFill/>
          </a:ln>
        </p:spPr>
      </p:pic>
      <p:sp>
        <p:nvSpPr>
          <p:cNvPr id="12" name="Google Shape;1191;p94">
            <a:extLst>
              <a:ext uri="{FF2B5EF4-FFF2-40B4-BE49-F238E27FC236}">
                <a16:creationId xmlns:a16="http://schemas.microsoft.com/office/drawing/2014/main" id="{3FF2FFBA-7EF0-EAFF-C432-EE436D105289}"/>
              </a:ext>
            </a:extLst>
          </p:cNvPr>
          <p:cNvSpPr txBox="1"/>
          <p:nvPr/>
        </p:nvSpPr>
        <p:spPr>
          <a:xfrm>
            <a:off x="3617550" y="1160319"/>
            <a:ext cx="1908900" cy="4884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en" sz="2100" b="1" dirty="0">
                <a:solidFill>
                  <a:schemeClr val="bg2"/>
                </a:solidFill>
                <a:latin typeface="Concert One"/>
                <a:ea typeface="Concert One"/>
                <a:cs typeface="Concert One"/>
                <a:sym typeface="Concert One"/>
              </a:rPr>
              <a:t>Did you know?</a:t>
            </a:r>
            <a:endParaRPr sz="2100" b="1" dirty="0">
              <a:solidFill>
                <a:schemeClr val="bg2"/>
              </a:solidFill>
              <a:latin typeface="Concert One"/>
              <a:ea typeface="Concert One"/>
              <a:cs typeface="Concert One"/>
              <a:sym typeface="Concert One"/>
            </a:endParaRPr>
          </a:p>
        </p:txBody>
      </p:sp>
      <p:sp>
        <p:nvSpPr>
          <p:cNvPr id="16" name="Text Placeholder 3">
            <a:extLst>
              <a:ext uri="{FF2B5EF4-FFF2-40B4-BE49-F238E27FC236}">
                <a16:creationId xmlns:a16="http://schemas.microsoft.com/office/drawing/2014/main" id="{959BB1EF-12CC-231C-0F90-9307454C3120}"/>
              </a:ext>
            </a:extLst>
          </p:cNvPr>
          <p:cNvSpPr txBox="1">
            <a:spLocks/>
          </p:cNvSpPr>
          <p:nvPr/>
        </p:nvSpPr>
        <p:spPr>
          <a:xfrm>
            <a:off x="1244749" y="2874297"/>
            <a:ext cx="6862549" cy="18915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accent2"/>
              </a:buClr>
              <a:buSzPts val="2400"/>
              <a:buFont typeface="Concert One"/>
              <a:buNone/>
              <a:defRPr sz="2400" b="1" i="0" u="none" strike="noStrike" cap="none">
                <a:solidFill>
                  <a:schemeClr val="accent2"/>
                </a:solidFill>
                <a:latin typeface="Concert One"/>
                <a:ea typeface="Concert One"/>
                <a:cs typeface="Concert One"/>
                <a:sym typeface="Concert One"/>
              </a:defRPr>
            </a:lvl1pPr>
            <a:lvl2pPr marL="914400" marR="0" lvl="1"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2pPr>
            <a:lvl3pPr marL="1371600" marR="0" lvl="2"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3pPr>
            <a:lvl4pPr marL="1828800" marR="0" lvl="3"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4pPr>
            <a:lvl5pPr marL="2286000" marR="0" lvl="4"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5pPr>
            <a:lvl6pPr marL="2743200" marR="0" lvl="5"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6pPr>
            <a:lvl7pPr marL="3200400" marR="0" lvl="6"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7pPr>
            <a:lvl8pPr marL="3657600" marR="0" lvl="7"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8pPr>
            <a:lvl9pPr marL="4114800" marR="0" lvl="8" indent="-317500" algn="l" rtl="0">
              <a:lnSpc>
                <a:spcPct val="100000"/>
              </a:lnSpc>
              <a:spcBef>
                <a:spcPts val="0"/>
              </a:spcBef>
              <a:spcAft>
                <a:spcPts val="0"/>
              </a:spcAft>
              <a:buClr>
                <a:schemeClr val="dk2"/>
              </a:buClr>
              <a:buSzPts val="2400"/>
              <a:buFont typeface="Roboto Mono Medium"/>
              <a:buNone/>
              <a:defRPr sz="2400" b="0" i="0" u="none" strike="noStrike" cap="none">
                <a:solidFill>
                  <a:schemeClr val="dk2"/>
                </a:solidFill>
                <a:latin typeface="Roboto Mono Medium"/>
                <a:ea typeface="Roboto Mono Medium"/>
                <a:cs typeface="Roboto Mono Medium"/>
                <a:sym typeface="Roboto Mono Medium"/>
              </a:defRPr>
            </a:lvl9pPr>
          </a:lstStyle>
          <a:p>
            <a:pPr marL="127000" indent="0" algn="ctr">
              <a:buClr>
                <a:srgbClr val="002060"/>
              </a:buClr>
            </a:pPr>
            <a:r>
              <a:rPr lang="en-US" sz="1800" dirty="0">
                <a:solidFill>
                  <a:srgbClr val="002060"/>
                </a:solidFill>
                <a:latin typeface="Roboto Mono" pitchFamily="49" charset="0"/>
                <a:ea typeface="Roboto Mono" pitchFamily="49" charset="0"/>
              </a:rPr>
              <a:t>The presence of interaction between the </a:t>
            </a:r>
            <a:r>
              <a:rPr lang="en-US" sz="1800" u="sng" dirty="0">
                <a:solidFill>
                  <a:srgbClr val="002060"/>
                </a:solidFill>
                <a:latin typeface="Roboto Mono" pitchFamily="49" charset="0"/>
                <a:ea typeface="Roboto Mono" pitchFamily="49" charset="0"/>
              </a:rPr>
              <a:t>exposure</a:t>
            </a:r>
            <a:r>
              <a:rPr lang="en-US" sz="1800" dirty="0">
                <a:solidFill>
                  <a:srgbClr val="002060"/>
                </a:solidFill>
                <a:latin typeface="Roboto Mono" pitchFamily="49" charset="0"/>
                <a:ea typeface="Roboto Mono" pitchFamily="49" charset="0"/>
              </a:rPr>
              <a:t> and a </a:t>
            </a:r>
            <a:r>
              <a:rPr lang="en-US" sz="1800" u="sng" dirty="0">
                <a:solidFill>
                  <a:srgbClr val="002060"/>
                </a:solidFill>
                <a:latin typeface="Roboto Mono" pitchFamily="49" charset="0"/>
                <a:ea typeface="Roboto Mono" pitchFamily="49" charset="0"/>
              </a:rPr>
              <a:t>common cause of the collider and outcome</a:t>
            </a:r>
            <a:r>
              <a:rPr lang="en-US" sz="1800" dirty="0">
                <a:solidFill>
                  <a:srgbClr val="002060"/>
                </a:solidFill>
                <a:latin typeface="Roboto Mono" pitchFamily="49" charset="0"/>
                <a:ea typeface="Roboto Mono" pitchFamily="49" charset="0"/>
              </a:rPr>
              <a:t> can increase the magnitude of bias.</a:t>
            </a:r>
          </a:p>
          <a:p>
            <a:pPr marL="127000" indent="0">
              <a:buClr>
                <a:srgbClr val="002060"/>
              </a:buClr>
            </a:pPr>
            <a:endParaRPr lang="en-US" sz="1200" dirty="0">
              <a:solidFill>
                <a:srgbClr val="002060"/>
              </a:solidFill>
              <a:latin typeface="Roboto Mono" pitchFamily="49" charset="0"/>
              <a:ea typeface="Roboto Mono" pitchFamily="49" charset="0"/>
            </a:endParaRPr>
          </a:p>
        </p:txBody>
      </p:sp>
    </p:spTree>
    <p:extLst>
      <p:ext uri="{BB962C8B-B14F-4D97-AF65-F5344CB8AC3E}">
        <p14:creationId xmlns:p14="http://schemas.microsoft.com/office/powerpoint/2010/main" val="1024386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54"/>
        <p:cNvGrpSpPr/>
        <p:nvPr/>
      </p:nvGrpSpPr>
      <p:grpSpPr>
        <a:xfrm>
          <a:off x="0" y="0"/>
          <a:ext cx="0" cy="0"/>
          <a:chOff x="0" y="0"/>
          <a:chExt cx="0" cy="0"/>
        </a:xfrm>
      </p:grpSpPr>
      <p:sp>
        <p:nvSpPr>
          <p:cNvPr id="655" name="Google Shape;655;p67"/>
          <p:cNvSpPr txBox="1">
            <a:spLocks noGrp="1"/>
          </p:cNvSpPr>
          <p:nvPr>
            <p:ph type="title"/>
          </p:nvPr>
        </p:nvSpPr>
        <p:spPr>
          <a:xfrm>
            <a:off x="2641244" y="372726"/>
            <a:ext cx="3400480" cy="1174244"/>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800" dirty="0"/>
              <a:t>Simulation studies</a:t>
            </a:r>
            <a:endParaRPr sz="2800" dirty="0"/>
          </a:p>
        </p:txBody>
      </p:sp>
      <p:sp>
        <p:nvSpPr>
          <p:cNvPr id="656" name="Google Shape;656;p67"/>
          <p:cNvSpPr txBox="1">
            <a:spLocks noGrp="1"/>
          </p:cNvSpPr>
          <p:nvPr>
            <p:ph type="body" idx="1"/>
          </p:nvPr>
        </p:nvSpPr>
        <p:spPr>
          <a:xfrm>
            <a:off x="2829508" y="1263811"/>
            <a:ext cx="3814360" cy="1574630"/>
          </a:xfrm>
          <a:prstGeom prst="rect">
            <a:avLst/>
          </a:prstGeom>
        </p:spPr>
        <p:txBody>
          <a:bodyPr spcFirstLastPara="1" wrap="square" lIns="91425" tIns="91425" rIns="91425" bIns="91425" anchor="t" anchorCtr="0">
            <a:noAutofit/>
          </a:bodyPr>
          <a:lstStyle/>
          <a:p>
            <a:pPr marL="0" lvl="0" indent="0" algn="l">
              <a:buNone/>
            </a:pPr>
            <a:r>
              <a:rPr lang="en-US" sz="1200" dirty="0"/>
              <a:t>Simulation studies can help us understand the magnitude and mechanics of collider bias.</a:t>
            </a:r>
          </a:p>
          <a:p>
            <a:pPr marL="0" lvl="0" indent="0" algn="l">
              <a:buNone/>
            </a:pPr>
            <a:endParaRPr lang="en-US" sz="1200" dirty="0"/>
          </a:p>
          <a:p>
            <a:pPr marL="0" lvl="0" indent="0" algn="l">
              <a:buNone/>
            </a:pPr>
            <a:r>
              <a:rPr lang="en-US" sz="1200" dirty="0"/>
              <a:t>Simulations remind researchers that modeling real-world data involves assumptions that may not always be verified.</a:t>
            </a:r>
          </a:p>
          <a:p>
            <a:pPr marL="0" lvl="0" indent="0" algn="l">
              <a:buNone/>
            </a:pPr>
            <a:endParaRPr lang="en-US" sz="1200" dirty="0"/>
          </a:p>
          <a:p>
            <a:pPr marL="0" lvl="0" indent="0" algn="l">
              <a:buNone/>
            </a:pPr>
            <a:r>
              <a:rPr lang="en-US" sz="1200" dirty="0"/>
              <a:t>Simulating each form of bias separately helps in understanding their individual impacts</a:t>
            </a:r>
          </a:p>
          <a:p>
            <a:pPr marL="0" lvl="0" indent="0" algn="l">
              <a:buNone/>
            </a:pPr>
            <a:endParaRPr lang="en-US" sz="1200" dirty="0"/>
          </a:p>
          <a:p>
            <a:pPr marL="0" lvl="0" indent="0" algn="l">
              <a:buNone/>
            </a:pPr>
            <a:r>
              <a:rPr lang="en-US" sz="1200" dirty="0"/>
              <a:t>Combining different forms of bias in simulations can offer insights into the complexities of real-world data analysis.</a:t>
            </a:r>
          </a:p>
          <a:p>
            <a:pPr marL="0" lvl="0" indent="0" algn="l">
              <a:buNone/>
            </a:pPr>
            <a:endParaRPr lang="en-US" sz="1200" dirty="0"/>
          </a:p>
          <a:p>
            <a:pPr marL="0" lvl="0" indent="0" algn="l">
              <a:buNone/>
            </a:pPr>
            <a:endParaRPr lang="en-US" sz="1200" dirty="0"/>
          </a:p>
          <a:p>
            <a:pPr marL="0" lvl="0" indent="0" algn="l">
              <a:buNone/>
            </a:pPr>
            <a:endParaRPr lang="en-US" sz="1200" dirty="0"/>
          </a:p>
        </p:txBody>
      </p:sp>
    </p:spTree>
    <p:extLst>
      <p:ext uri="{BB962C8B-B14F-4D97-AF65-F5344CB8AC3E}">
        <p14:creationId xmlns:p14="http://schemas.microsoft.com/office/powerpoint/2010/main" val="1057129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655"/>
                                        </p:tgtEl>
                                        <p:attrNameLst>
                                          <p:attrName>style.visibility</p:attrName>
                                        </p:attrNameLst>
                                      </p:cBhvr>
                                      <p:to>
                                        <p:strVal val="visible"/>
                                      </p:to>
                                    </p:set>
                                    <p:anim calcmode="lin" valueType="num">
                                      <p:cBhvr additive="base">
                                        <p:cTn id="7" dur="1000"/>
                                        <p:tgtEl>
                                          <p:spTgt spid="655"/>
                                        </p:tgtEl>
                                        <p:attrNameLst>
                                          <p:attrName>ppt_y</p:attrName>
                                        </p:attrNameLst>
                                      </p:cBhvr>
                                      <p:tavLst>
                                        <p:tav tm="0">
                                          <p:val>
                                            <p:strVal val="#ppt_y-1"/>
                                          </p:val>
                                        </p:tav>
                                        <p:tav tm="100000">
                                          <p:val>
                                            <p:strVal val="#ppt_y"/>
                                          </p:val>
                                        </p:tav>
                                      </p:tavLst>
                                    </p:anim>
                                  </p:childTnLst>
                                </p:cTn>
                              </p:par>
                              <p:par>
                                <p:cTn id="8" presetID="2" presetClass="entr" presetSubtype="1" fill="hold" nodeType="withEffect">
                                  <p:stCondLst>
                                    <p:cond delay="0"/>
                                  </p:stCondLst>
                                  <p:childTnLst>
                                    <p:set>
                                      <p:cBhvr>
                                        <p:cTn id="9" dur="1" fill="hold">
                                          <p:stCondLst>
                                            <p:cond delay="0"/>
                                          </p:stCondLst>
                                        </p:cTn>
                                        <p:tgtEl>
                                          <p:spTgt spid="656"/>
                                        </p:tgtEl>
                                        <p:attrNameLst>
                                          <p:attrName>style.visibility</p:attrName>
                                        </p:attrNameLst>
                                      </p:cBhvr>
                                      <p:to>
                                        <p:strVal val="visible"/>
                                      </p:to>
                                    </p:set>
                                    <p:anim calcmode="lin" valueType="num">
                                      <p:cBhvr additive="base">
                                        <p:cTn id="10" dur="1000"/>
                                        <p:tgtEl>
                                          <p:spTgt spid="6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6" name="Title 5">
            <a:extLst>
              <a:ext uri="{FF2B5EF4-FFF2-40B4-BE49-F238E27FC236}">
                <a16:creationId xmlns:a16="http://schemas.microsoft.com/office/drawing/2014/main" id="{C7678CFB-2F14-9D9C-A206-BDA248417BB0}"/>
              </a:ext>
            </a:extLst>
          </p:cNvPr>
          <p:cNvSpPr>
            <a:spLocks noGrp="1"/>
          </p:cNvSpPr>
          <p:nvPr>
            <p:ph type="title" idx="8"/>
          </p:nvPr>
        </p:nvSpPr>
        <p:spPr>
          <a:xfrm>
            <a:off x="581420" y="1032807"/>
            <a:ext cx="3697862" cy="450930"/>
          </a:xfrm>
        </p:spPr>
        <p:txBody>
          <a:bodyPr/>
          <a:lstStyle/>
          <a:p>
            <a:r>
              <a:rPr lang="en-US" dirty="0">
                <a:solidFill>
                  <a:schemeClr val="accent5">
                    <a:lumMod val="50000"/>
                  </a:schemeClr>
                </a:solidFill>
              </a:rPr>
              <a:t>DAGs are a particularly useful tool when trying to understand the data generating structure that produces collider stratification bias</a:t>
            </a:r>
          </a:p>
        </p:txBody>
      </p:sp>
      <p:sp>
        <p:nvSpPr>
          <p:cNvPr id="16" name="TextBox 15">
            <a:extLst>
              <a:ext uri="{FF2B5EF4-FFF2-40B4-BE49-F238E27FC236}">
                <a16:creationId xmlns:a16="http://schemas.microsoft.com/office/drawing/2014/main" id="{333A6D7C-C73D-1C3E-8D94-6BC128E12D78}"/>
              </a:ext>
            </a:extLst>
          </p:cNvPr>
          <p:cNvSpPr txBox="1"/>
          <p:nvPr/>
        </p:nvSpPr>
        <p:spPr>
          <a:xfrm>
            <a:off x="5001880" y="1209039"/>
            <a:ext cx="3697862" cy="3785652"/>
          </a:xfrm>
          <a:prstGeom prst="rect">
            <a:avLst/>
          </a:prstGeom>
          <a:noFill/>
        </p:spPr>
        <p:txBody>
          <a:bodyPr wrap="square">
            <a:spAutoFit/>
          </a:bodyPr>
          <a:lstStyle/>
          <a:p>
            <a:pPr marL="0" indent="0" algn="l">
              <a:buClr>
                <a:schemeClr val="dk1"/>
              </a:buClr>
              <a:buSzPts val="1100"/>
            </a:pPr>
            <a:r>
              <a:rPr lang="en-US" sz="1400" dirty="0">
                <a:latin typeface="Roboto Mono" pitchFamily="49" charset="0"/>
                <a:ea typeface="Roboto Mono" pitchFamily="49" charset="0"/>
              </a:rPr>
              <a:t>Correcting for collider bias can be very difficult because it requires a specific understanding of the selection process.</a:t>
            </a:r>
          </a:p>
          <a:p>
            <a:pPr marL="0" indent="0" algn="l">
              <a:buClr>
                <a:schemeClr val="dk1"/>
              </a:buClr>
              <a:buSzPts val="1100"/>
            </a:pPr>
            <a:endParaRPr lang="en-US" dirty="0">
              <a:latin typeface="Roboto Mono" pitchFamily="49" charset="0"/>
              <a:ea typeface="Roboto Mono" pitchFamily="49" charset="0"/>
            </a:endParaRPr>
          </a:p>
          <a:p>
            <a:pPr marL="0" indent="0" algn="l">
              <a:buClr>
                <a:schemeClr val="dk1"/>
              </a:buClr>
              <a:buSzPts val="1100"/>
            </a:pPr>
            <a:r>
              <a:rPr lang="en-US" sz="1400" dirty="0">
                <a:latin typeface="Roboto Mono" pitchFamily="49" charset="0"/>
                <a:ea typeface="Roboto Mono" pitchFamily="49" charset="0"/>
              </a:rPr>
              <a:t>E.g., inverse probability weights to correct for selection bias might not always show a difference if the model is poorly specified</a:t>
            </a:r>
          </a:p>
          <a:p>
            <a:pPr marL="0" indent="0" algn="l">
              <a:buClr>
                <a:schemeClr val="dk1"/>
              </a:buClr>
              <a:buSzPts val="1100"/>
            </a:pPr>
            <a:endParaRPr lang="en-US" sz="1400" dirty="0">
              <a:latin typeface="Roboto Mono" pitchFamily="49" charset="0"/>
              <a:ea typeface="Roboto Mono" pitchFamily="49" charset="0"/>
            </a:endParaRPr>
          </a:p>
          <a:p>
            <a:pPr marL="0" indent="0" algn="l">
              <a:buClr>
                <a:schemeClr val="dk1"/>
              </a:buClr>
              <a:buSzPts val="1100"/>
            </a:pPr>
            <a:r>
              <a:rPr lang="en-US" sz="1400" dirty="0">
                <a:latin typeface="Roboto Mono" pitchFamily="49" charset="0"/>
                <a:ea typeface="Roboto Mono" pitchFamily="49" charset="0"/>
              </a:rPr>
              <a:t>Real-world data analysis often involves assumptions that are difficult to verify. Correcting for collider stratification bias in real data is very challenging.</a:t>
            </a:r>
          </a:p>
          <a:p>
            <a:pPr marL="0" indent="0" algn="l">
              <a:buClr>
                <a:schemeClr val="dk1"/>
              </a:buClr>
              <a:buSzPts val="1100"/>
            </a:pPr>
            <a:endParaRPr lang="en-US" sz="1600" dirty="0">
              <a:latin typeface="Roboto Mono" pitchFamily="49" charset="0"/>
              <a:ea typeface="Roboto Mono" pitchFamily="49" charset="0"/>
            </a:endParaRPr>
          </a:p>
        </p:txBody>
      </p:sp>
      <p:pic>
        <p:nvPicPr>
          <p:cNvPr id="2" name="Google Shape;1803;p110">
            <a:extLst>
              <a:ext uri="{FF2B5EF4-FFF2-40B4-BE49-F238E27FC236}">
                <a16:creationId xmlns:a16="http://schemas.microsoft.com/office/drawing/2014/main" id="{4D49B6BF-B5C6-4CA5-E9C5-70E1E167E669}"/>
              </a:ext>
            </a:extLst>
          </p:cNvPr>
          <p:cNvPicPr preferRelativeResize="0"/>
          <p:nvPr/>
        </p:nvPicPr>
        <p:blipFill>
          <a:blip r:embed="rId3">
            <a:alphaModFix/>
          </a:blip>
          <a:stretch>
            <a:fillRect/>
          </a:stretch>
        </p:blipFill>
        <p:spPr>
          <a:xfrm>
            <a:off x="6019252" y="768870"/>
            <a:ext cx="1327838" cy="295536"/>
          </a:xfrm>
          <a:prstGeom prst="rect">
            <a:avLst/>
          </a:prstGeom>
          <a:noFill/>
          <a:ln>
            <a:noFill/>
          </a:ln>
        </p:spPr>
      </p:pic>
    </p:spTree>
    <p:extLst>
      <p:ext uri="{BB962C8B-B14F-4D97-AF65-F5344CB8AC3E}">
        <p14:creationId xmlns:p14="http://schemas.microsoft.com/office/powerpoint/2010/main" val="2697973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74"/>
        <p:cNvGrpSpPr/>
        <p:nvPr/>
      </p:nvGrpSpPr>
      <p:grpSpPr>
        <a:xfrm>
          <a:off x="0" y="0"/>
          <a:ext cx="0" cy="0"/>
          <a:chOff x="0" y="0"/>
          <a:chExt cx="0" cy="0"/>
        </a:xfrm>
      </p:grpSpPr>
      <p:sp>
        <p:nvSpPr>
          <p:cNvPr id="375" name="Google Shape;375;p53"/>
          <p:cNvSpPr txBox="1">
            <a:spLocks noGrp="1"/>
          </p:cNvSpPr>
          <p:nvPr>
            <p:ph type="title"/>
          </p:nvPr>
        </p:nvSpPr>
        <p:spPr>
          <a:xfrm>
            <a:off x="1343479" y="754520"/>
            <a:ext cx="6910541"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dirty="0" err="1"/>
              <a:t>Hernán</a:t>
            </a:r>
            <a:r>
              <a:rPr lang="en-US" sz="1100" dirty="0"/>
              <a:t> MA, Hernández-Díaz S, Robins JM. A structural approach to selection bias. Epidemiology. 2004;15:615-625.</a:t>
            </a:r>
            <a:br>
              <a:rPr lang="en-US" sz="1100" dirty="0"/>
            </a:br>
            <a:br>
              <a:rPr lang="en-US" sz="1100" dirty="0"/>
            </a:br>
            <a:r>
              <a:rPr lang="en-US" sz="1100" dirty="0"/>
              <a:t>Howe CJ, Cole SR, Lau B, </a:t>
            </a:r>
            <a:r>
              <a:rPr lang="en-US" sz="1100" dirty="0" err="1"/>
              <a:t>Napravnik</a:t>
            </a:r>
            <a:r>
              <a:rPr lang="en-US" sz="1100" dirty="0"/>
              <a:t> S, </a:t>
            </a:r>
            <a:r>
              <a:rPr lang="en-US" sz="1100" dirty="0" err="1"/>
              <a:t>Eron</a:t>
            </a:r>
            <a:r>
              <a:rPr lang="en-US" sz="1100" dirty="0"/>
              <a:t> JJJ. Selection Bias Due to Loss to Follow Up in Cohort Studies. Epidemiology. 2016;27:91-97.</a:t>
            </a:r>
            <a:br>
              <a:rPr lang="en-US" sz="1100" dirty="0"/>
            </a:br>
            <a:br>
              <a:rPr lang="en-US" sz="1100" dirty="0"/>
            </a:br>
            <a:r>
              <a:rPr lang="en-US" sz="1100" dirty="0" err="1"/>
              <a:t>Hernán</a:t>
            </a:r>
            <a:r>
              <a:rPr lang="en-US" sz="1100" dirty="0"/>
              <a:t> MA. Invited Commentary: Selection Bias Without Colliders. American journal of epidemiology. 2017;185:1048-1050.</a:t>
            </a:r>
            <a:br>
              <a:rPr lang="en-US" sz="1100" dirty="0"/>
            </a:br>
            <a:br>
              <a:rPr lang="en-US" sz="1100" dirty="0"/>
            </a:br>
            <a:r>
              <a:rPr lang="en-US" sz="1100" dirty="0"/>
              <a:t>Greenland S. Response and follow-up bias in cohort studies. Am J Epidemiol. 1977 Sep;106(3):184-7. </a:t>
            </a:r>
            <a:r>
              <a:rPr lang="en-US" sz="1100" dirty="0" err="1"/>
              <a:t>doi</a:t>
            </a:r>
            <a:r>
              <a:rPr lang="en-US" sz="1100" dirty="0"/>
              <a:t>: 10.1093/oxfordjournals.aje.a112451.</a:t>
            </a:r>
            <a:br>
              <a:rPr lang="en-US" sz="1100" dirty="0"/>
            </a:br>
            <a:br>
              <a:rPr lang="en-US" sz="1100" dirty="0"/>
            </a:br>
            <a:r>
              <a:rPr lang="en-US" sz="1100" dirty="0" err="1"/>
              <a:t>Kleinbaum</a:t>
            </a:r>
            <a:r>
              <a:rPr lang="en-US" sz="1100" dirty="0"/>
              <a:t> D, Morgenstern H, </a:t>
            </a:r>
            <a:r>
              <a:rPr lang="en-US" sz="1100" dirty="0" err="1"/>
              <a:t>Kupper</a:t>
            </a:r>
            <a:r>
              <a:rPr lang="en-US" sz="1100" dirty="0"/>
              <a:t> L. Selection bias in epidemiologic studies. Am J Epidemiol. 1981;113:452-463.</a:t>
            </a:r>
            <a:br>
              <a:rPr lang="en-US" sz="1100" dirty="0"/>
            </a:br>
            <a:br>
              <a:rPr lang="en-US" sz="1100" dirty="0"/>
            </a:br>
            <a:r>
              <a:rPr lang="en-US" sz="1100" dirty="0"/>
              <a:t>Greenland S, Pearl J, Robins JM. Causal Diagrams for Epidemiologic Research. Epidemiology. 1999;10:37-48.</a:t>
            </a:r>
            <a:br>
              <a:rPr lang="en-US" sz="1100" dirty="0"/>
            </a:br>
            <a:br>
              <a:rPr lang="en-US" sz="1100" dirty="0"/>
            </a:br>
            <a:r>
              <a:rPr lang="en-US" sz="1100" dirty="0" err="1"/>
              <a:t>Mayeda</a:t>
            </a:r>
            <a:r>
              <a:rPr lang="en-US" sz="1100" dirty="0"/>
              <a:t> ER, Banack HR, </a:t>
            </a:r>
            <a:r>
              <a:rPr lang="en-US" sz="1100" dirty="0" err="1"/>
              <a:t>Bibbins</a:t>
            </a:r>
            <a:r>
              <a:rPr lang="en-US" sz="1100" dirty="0"/>
              <a:t>-Domingo K, Zeki Al </a:t>
            </a:r>
            <a:r>
              <a:rPr lang="en-US" sz="1100" dirty="0" err="1"/>
              <a:t>Hazzouri</a:t>
            </a:r>
            <a:r>
              <a:rPr lang="en-US" sz="1100" dirty="0"/>
              <a:t> A, Marden JR, Whitmer RA, et al. Can Survival Bias Explain the Age Attenuation of Racial Inequalities in Stroke Incidence?: A Simulation Study. Epidemiology. 2018;29:525-532.</a:t>
            </a:r>
            <a:br>
              <a:rPr lang="en-US" sz="1100" dirty="0"/>
            </a:br>
            <a:br>
              <a:rPr lang="en-US" sz="1100" dirty="0"/>
            </a:br>
            <a:br>
              <a:rPr lang="en-US" sz="1100" dirty="0"/>
            </a:br>
            <a:endParaRPr lang="en-US" sz="1100" dirty="0"/>
          </a:p>
        </p:txBody>
      </p:sp>
      <p:sp>
        <p:nvSpPr>
          <p:cNvPr id="376" name="Google Shape;376;p53"/>
          <p:cNvSpPr txBox="1">
            <a:spLocks noGrp="1"/>
          </p:cNvSpPr>
          <p:nvPr>
            <p:ph type="subTitle" idx="1"/>
          </p:nvPr>
        </p:nvSpPr>
        <p:spPr>
          <a:xfrm>
            <a:off x="1343479" y="266120"/>
            <a:ext cx="6363720" cy="48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References discussed in this episode:</a:t>
            </a:r>
            <a:endParaRPr dirty="0"/>
          </a:p>
        </p:txBody>
      </p:sp>
    </p:spTree>
    <p:extLst>
      <p:ext uri="{BB962C8B-B14F-4D97-AF65-F5344CB8AC3E}">
        <p14:creationId xmlns:p14="http://schemas.microsoft.com/office/powerpoint/2010/main" val="411111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76"/>
                                        </p:tgtEl>
                                        <p:attrNameLst>
                                          <p:attrName>style.visibility</p:attrName>
                                        </p:attrNameLst>
                                      </p:cBhvr>
                                      <p:to>
                                        <p:strVal val="visible"/>
                                      </p:to>
                                    </p:set>
                                    <p:anim calcmode="lin" valueType="num">
                                      <p:cBhvr additive="base">
                                        <p:cTn id="7" dur="1000"/>
                                        <p:tgtEl>
                                          <p:spTgt spid="37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otebook Lesson by Slidesgo">
  <a:themeElements>
    <a:clrScheme name="Simple Light">
      <a:dk1>
        <a:srgbClr val="595959"/>
      </a:dk1>
      <a:lt1>
        <a:srgbClr val="F13286"/>
      </a:lt1>
      <a:dk2>
        <a:srgbClr val="595959"/>
      </a:dk2>
      <a:lt2>
        <a:srgbClr val="8CB2D6"/>
      </a:lt2>
      <a:accent1>
        <a:srgbClr val="F13286"/>
      </a:accent1>
      <a:accent2>
        <a:srgbClr val="C76D03"/>
      </a:accent2>
      <a:accent3>
        <a:srgbClr val="F13286"/>
      </a:accent3>
      <a:accent4>
        <a:srgbClr val="F58435"/>
      </a:accent4>
      <a:accent5>
        <a:srgbClr val="64889E"/>
      </a:accent5>
      <a:accent6>
        <a:srgbClr val="595959"/>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78aac226-2f03-4b4d-9037-b46d56c55210}" enabled="0" method="" siteId="{78aac226-2f03-4b4d-9037-b46d56c55210}" removed="1"/>
</clbl:labelList>
</file>

<file path=docProps/app.xml><?xml version="1.0" encoding="utf-8"?>
<Properties xmlns="http://schemas.openxmlformats.org/officeDocument/2006/extended-properties" xmlns:vt="http://schemas.openxmlformats.org/officeDocument/2006/docPropsVTypes">
  <TotalTime>1967</TotalTime>
  <Words>729</Words>
  <Application>Microsoft Macintosh PowerPoint</Application>
  <PresentationFormat>On-screen Show (16:9)</PresentationFormat>
  <Paragraphs>58</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Concert One</vt:lpstr>
      <vt:lpstr>Coming Soon</vt:lpstr>
      <vt:lpstr>Roboto Mono</vt:lpstr>
      <vt:lpstr>Arial</vt:lpstr>
      <vt:lpstr>Roboto Mono Medium</vt:lpstr>
      <vt:lpstr>Anonymous Pro</vt:lpstr>
      <vt:lpstr>Notebook Lesson by Slidesgo</vt:lpstr>
      <vt:lpstr>SERious  Summaries</vt:lpstr>
      <vt:lpstr>When Epidemiologists and Variables  Collide with Dr. Elizabeth Rose Mayeda </vt:lpstr>
      <vt:lpstr>S1 E9</vt:lpstr>
      <vt:lpstr>Collider stratification bias</vt:lpstr>
      <vt:lpstr>The magnitude of collider stratification bias *can be* substantial</vt:lpstr>
      <vt:lpstr>PowerPoint Presentation</vt:lpstr>
      <vt:lpstr>Simulation studies</vt:lpstr>
      <vt:lpstr>DAGs are a particularly useful tool when trying to understand the data generating structure that produces collider stratification bias</vt:lpstr>
      <vt:lpstr>Hernán MA, Hernández-Díaz S, Robins JM. A structural approach to selection bias. Epidemiology. 2004;15:615-625.  Howe CJ, Cole SR, Lau B, Napravnik S, Eron JJJ. Selection Bias Due to Loss to Follow Up in Cohort Studies. Epidemiology. 2016;27:91-97.  Hernán MA. Invited Commentary: Selection Bias Without Colliders. American journal of epidemiology. 2017;185:1048-1050.  Greenland S. Response and follow-up bias in cohort studies. Am J Epidemiol. 1977 Sep;106(3):184-7. doi: 10.1093/oxfordjournals.aje.a112451.  Kleinbaum D, Morgenstern H, Kupper L. Selection bias in epidemiologic studies. Am J Epidemiol. 1981;113:452-463.  Greenland S, Pearl J, Robins JM. Causal Diagrams for Epidemiologic Research. Epidemiology. 1999;10:37-48.  Mayeda ER, Banack HR, Bibbins-Domingo K, Zeki Al Hazzouri A, Marden JR, Whitmer RA, et al. Can Survival Bias Explain the Age Attenuation of Racial Inequalities in Stroke Incidence?: A Simulation Study. Epidemiology. 2018;29:525-532.   </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SERious  Summaries</dc:title>
  <cp:lastModifiedBy>Hailey Banack</cp:lastModifiedBy>
  <cp:revision>2</cp:revision>
  <dcterms:modified xsi:type="dcterms:W3CDTF">2024-12-12T20:58:25Z</dcterms:modified>
</cp:coreProperties>
</file>