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2"/>
  </p:notesMasterIdLst>
  <p:sldIdLst>
    <p:sldId id="256" r:id="rId2"/>
    <p:sldId id="261" r:id="rId3"/>
    <p:sldId id="259" r:id="rId4"/>
    <p:sldId id="320" r:id="rId5"/>
    <p:sldId id="325" r:id="rId6"/>
    <p:sldId id="323" r:id="rId7"/>
    <p:sldId id="326" r:id="rId8"/>
    <p:sldId id="327" r:id="rId9"/>
    <p:sldId id="322" r:id="rId10"/>
    <p:sldId id="276" r:id="rId11"/>
  </p:sldIdLst>
  <p:sldSz cx="9144000" cy="5143500" type="screen16x9"/>
  <p:notesSz cx="6858000" cy="9144000"/>
  <p:embeddedFontLst>
    <p:embeddedFont>
      <p:font typeface="Anonymous Pro" panose="02060609030202000504" pitchFamily="49" charset="0"/>
      <p:regular r:id="rId13"/>
      <p:bold r:id="rId14"/>
      <p:italic r:id="rId15"/>
      <p:boldItalic r:id="rId16"/>
    </p:embeddedFont>
    <p:embeddedFont>
      <p:font typeface="Coming Soon" panose="02000000000000000000" pitchFamily="2" charset="0"/>
      <p:regular r:id="rId17"/>
    </p:embeddedFont>
    <p:embeddedFont>
      <p:font typeface="Concert One" pitchFamily="2" charset="77"/>
      <p:regular r:id="rId18"/>
    </p:embeddedFont>
    <p:embeddedFont>
      <p:font typeface="Roboto Mono" pitchFamily="49" charset="0"/>
      <p:regular r:id="rId19"/>
      <p:bold r:id="rId20"/>
      <p:italic r:id="rId21"/>
      <p:boldItalic r:id="rId22"/>
    </p:embeddedFont>
    <p:embeddedFont>
      <p:font typeface="Roboto Mono Medium" panose="020F0502020204030204" pitchFamily="34" charset="0"/>
      <p:regular r:id="rId23"/>
      <p:bold r:id="rId24"/>
      <p:italic r:id="rId25"/>
      <p:boldItalic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77CC9C-7924-D24C-B0D4-3D188A14E64D}" v="1" dt="2024-12-12T20:58:21.587"/>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730"/>
  </p:normalViewPr>
  <p:slideViewPr>
    <p:cSldViewPr snapToGrid="0">
      <p:cViewPr varScale="1">
        <p:scale>
          <a:sx n="81" d="100"/>
          <a:sy n="81" d="100"/>
        </p:scale>
        <p:origin x="184" y="1472"/>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7.fntdata"/><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C577CC9C-7924-D24C-B0D4-3D188A14E64D}"/>
    <pc:docChg chg="undo custSel modSld">
      <pc:chgData name="Hailey Banack" userId="df58c6bd-3e89-4835-b83d-a52c76bdafc9" providerId="ADAL" clId="{C577CC9C-7924-D24C-B0D4-3D188A14E64D}" dt="2024-12-12T20:58:21.587" v="2"/>
      <pc:docMkLst>
        <pc:docMk/>
      </pc:docMkLst>
      <pc:sldChg chg="addSp delSp modSp mod">
        <pc:chgData name="Hailey Banack" userId="df58c6bd-3e89-4835-b83d-a52c76bdafc9" providerId="ADAL" clId="{C577CC9C-7924-D24C-B0D4-3D188A14E64D}" dt="2024-12-12T20:58:21.587" v="2"/>
        <pc:sldMkLst>
          <pc:docMk/>
          <pc:sldMk cId="0" sldId="256"/>
        </pc:sldMkLst>
        <pc:spChg chg="add del">
          <ac:chgData name="Hailey Banack" userId="df58c6bd-3e89-4835-b83d-a52c76bdafc9" providerId="ADAL" clId="{C577CC9C-7924-D24C-B0D4-3D188A14E64D}" dt="2024-12-12T20:58:12.708" v="1" actId="22"/>
          <ac:spMkLst>
            <pc:docMk/>
            <pc:sldMk cId="0" sldId="256"/>
            <ac:spMk id="7" creationId="{97E8649B-E0C5-9380-5575-EDE89369717C}"/>
          </ac:spMkLst>
        </pc:spChg>
        <pc:spChg chg="add mod">
          <ac:chgData name="Hailey Banack" userId="df58c6bd-3e89-4835-b83d-a52c76bdafc9" providerId="ADAL" clId="{C577CC9C-7924-D24C-B0D4-3D188A14E64D}" dt="2024-12-12T20:58:21.587" v="2"/>
          <ac:spMkLst>
            <pc:docMk/>
            <pc:sldMk cId="0" sldId="256"/>
            <ac:spMk id="8" creationId="{9E32DE80-9737-3D28-D7B6-05C8B9CC2915}"/>
          </ac:spMkLst>
        </pc:spChg>
      </pc:sldChg>
    </pc:docChg>
  </pc:docChgLst>
  <pc:docChgLst>
    <pc:chgData name="Hailey Banack" userId="df58c6bd-3e89-4835-b83d-a52c76bdafc9" providerId="ADAL" clId="{310C6EEF-5864-714A-A104-F45CA74364D0}"/>
    <pc:docChg chg="undo custSel addSld delSld modSld">
      <pc:chgData name="Hailey Banack" userId="df58c6bd-3e89-4835-b83d-a52c76bdafc9" providerId="ADAL" clId="{310C6EEF-5864-714A-A104-F45CA74364D0}" dt="2024-10-24T18:02:53.175" v="718" actId="255"/>
      <pc:docMkLst>
        <pc:docMk/>
      </pc:docMkLst>
      <pc:sldChg chg="modSp mod">
        <pc:chgData name="Hailey Banack" userId="df58c6bd-3e89-4835-b83d-a52c76bdafc9" providerId="ADAL" clId="{310C6EEF-5864-714A-A104-F45CA74364D0}" dt="2024-10-24T15:15:07.325" v="22" actId="20577"/>
        <pc:sldMkLst>
          <pc:docMk/>
          <pc:sldMk cId="0" sldId="256"/>
        </pc:sldMkLst>
        <pc:spChg chg="mod">
          <ac:chgData name="Hailey Banack" userId="df58c6bd-3e89-4835-b83d-a52c76bdafc9" providerId="ADAL" clId="{310C6EEF-5864-714A-A104-F45CA74364D0}" dt="2024-10-24T15:14:27.092" v="1" actId="20577"/>
          <ac:spMkLst>
            <pc:docMk/>
            <pc:sldMk cId="0" sldId="256"/>
            <ac:spMk id="5" creationId="{6E551378-DE19-955F-700C-755DD5B1BBDC}"/>
          </ac:spMkLst>
        </pc:spChg>
        <pc:spChg chg="mod">
          <ac:chgData name="Hailey Banack" userId="df58c6bd-3e89-4835-b83d-a52c76bdafc9" providerId="ADAL" clId="{310C6EEF-5864-714A-A104-F45CA74364D0}" dt="2024-10-24T15:15:07.325" v="22" actId="20577"/>
          <ac:spMkLst>
            <pc:docMk/>
            <pc:sldMk cId="0" sldId="256"/>
            <ac:spMk id="309" creationId="{00000000-0000-0000-0000-000000000000}"/>
          </ac:spMkLst>
        </pc:spChg>
      </pc:sldChg>
      <pc:sldChg chg="addSp delSp modSp mod delAnim">
        <pc:chgData name="Hailey Banack" userId="df58c6bd-3e89-4835-b83d-a52c76bdafc9" providerId="ADAL" clId="{310C6EEF-5864-714A-A104-F45CA74364D0}" dt="2024-10-24T15:38:22.712" v="230" actId="20577"/>
        <pc:sldMkLst>
          <pc:docMk/>
          <pc:sldMk cId="0" sldId="258"/>
        </pc:sldMkLst>
        <pc:spChg chg="add mod">
          <ac:chgData name="Hailey Banack" userId="df58c6bd-3e89-4835-b83d-a52c76bdafc9" providerId="ADAL" clId="{310C6EEF-5864-714A-A104-F45CA74364D0}" dt="2024-10-24T15:26:42.303" v="106" actId="20577"/>
          <ac:spMkLst>
            <pc:docMk/>
            <pc:sldMk cId="0" sldId="258"/>
            <ac:spMk id="6" creationId="{C7678CFB-2F14-9D9C-A206-BDA248417BB0}"/>
          </ac:spMkLst>
        </pc:spChg>
        <pc:spChg chg="del">
          <ac:chgData name="Hailey Banack" userId="df58c6bd-3e89-4835-b83d-a52c76bdafc9" providerId="ADAL" clId="{310C6EEF-5864-714A-A104-F45CA74364D0}" dt="2024-10-24T15:25:25.228" v="90" actId="478"/>
          <ac:spMkLst>
            <pc:docMk/>
            <pc:sldMk cId="0" sldId="258"/>
            <ac:spMk id="7" creationId="{A90CA965-0EA5-79F4-87DA-79DAD3827EAF}"/>
          </ac:spMkLst>
        </pc:spChg>
        <pc:spChg chg="del">
          <ac:chgData name="Hailey Banack" userId="df58c6bd-3e89-4835-b83d-a52c76bdafc9" providerId="ADAL" clId="{310C6EEF-5864-714A-A104-F45CA74364D0}" dt="2024-10-24T15:25:30.597" v="94" actId="478"/>
          <ac:spMkLst>
            <pc:docMk/>
            <pc:sldMk cId="0" sldId="258"/>
            <ac:spMk id="10" creationId="{DF5E6799-7562-6E3C-2C79-D01B5069AE3E}"/>
          </ac:spMkLst>
        </pc:spChg>
        <pc:spChg chg="add del">
          <ac:chgData name="Hailey Banack" userId="df58c6bd-3e89-4835-b83d-a52c76bdafc9" providerId="ADAL" clId="{310C6EEF-5864-714A-A104-F45CA74364D0}" dt="2024-10-24T15:27:29.833" v="117" actId="22"/>
          <ac:spMkLst>
            <pc:docMk/>
            <pc:sldMk cId="0" sldId="258"/>
            <ac:spMk id="13" creationId="{4BFE9F13-CD1F-F07D-CE8B-E505AB141430}"/>
          </ac:spMkLst>
        </pc:spChg>
        <pc:spChg chg="add del mod">
          <ac:chgData name="Hailey Banack" userId="df58c6bd-3e89-4835-b83d-a52c76bdafc9" providerId="ADAL" clId="{310C6EEF-5864-714A-A104-F45CA74364D0}" dt="2024-10-24T15:28:15.240" v="121" actId="478"/>
          <ac:spMkLst>
            <pc:docMk/>
            <pc:sldMk cId="0" sldId="258"/>
            <ac:spMk id="15" creationId="{FF9258C4-9A74-714E-C040-06A1D5E80FE9}"/>
          </ac:spMkLst>
        </pc:spChg>
        <pc:spChg chg="add mod">
          <ac:chgData name="Hailey Banack" userId="df58c6bd-3e89-4835-b83d-a52c76bdafc9" providerId="ADAL" clId="{310C6EEF-5864-714A-A104-F45CA74364D0}" dt="2024-10-24T15:32:30.083" v="196" actId="113"/>
          <ac:spMkLst>
            <pc:docMk/>
            <pc:sldMk cId="0" sldId="258"/>
            <ac:spMk id="16" creationId="{4B6529D3-27B3-C374-2E0A-0CF078CC7682}"/>
          </ac:spMkLst>
        </pc:spChg>
        <pc:spChg chg="del">
          <ac:chgData name="Hailey Banack" userId="df58c6bd-3e89-4835-b83d-a52c76bdafc9" providerId="ADAL" clId="{310C6EEF-5864-714A-A104-F45CA74364D0}" dt="2024-10-24T15:25:26.939" v="91" actId="478"/>
          <ac:spMkLst>
            <pc:docMk/>
            <pc:sldMk cId="0" sldId="258"/>
            <ac:spMk id="19" creationId="{7CFFE5AE-207A-1684-6FEE-6F27B8D518BF}"/>
          </ac:spMkLst>
        </pc:spChg>
        <pc:spChg chg="add mod">
          <ac:chgData name="Hailey Banack" userId="df58c6bd-3e89-4835-b83d-a52c76bdafc9" providerId="ADAL" clId="{310C6EEF-5864-714A-A104-F45CA74364D0}" dt="2024-10-24T15:38:22.712" v="230" actId="20577"/>
          <ac:spMkLst>
            <pc:docMk/>
            <pc:sldMk cId="0" sldId="258"/>
            <ac:spMk id="21" creationId="{4EFF545A-12E0-991D-DF01-1B2037A4AF9A}"/>
          </ac:spMkLst>
        </pc:spChg>
        <pc:spChg chg="mod">
          <ac:chgData name="Hailey Banack" userId="df58c6bd-3e89-4835-b83d-a52c76bdafc9" providerId="ADAL" clId="{310C6EEF-5864-714A-A104-F45CA74364D0}" dt="2024-10-24T15:34:14.472" v="218" actId="14100"/>
          <ac:spMkLst>
            <pc:docMk/>
            <pc:sldMk cId="0" sldId="258"/>
            <ac:spMk id="332" creationId="{00000000-0000-0000-0000-000000000000}"/>
          </ac:spMkLst>
        </pc:spChg>
        <pc:picChg chg="del">
          <ac:chgData name="Hailey Banack" userId="df58c6bd-3e89-4835-b83d-a52c76bdafc9" providerId="ADAL" clId="{310C6EEF-5864-714A-A104-F45CA74364D0}" dt="2024-10-24T15:25:27.981" v="92" actId="478"/>
          <ac:picMkLst>
            <pc:docMk/>
            <pc:sldMk cId="0" sldId="258"/>
            <ac:picMk id="2" creationId="{E199C678-113E-1CAC-5D74-B8031EC00AD1}"/>
          </ac:picMkLst>
        </pc:picChg>
        <pc:picChg chg="del">
          <ac:chgData name="Hailey Banack" userId="df58c6bd-3e89-4835-b83d-a52c76bdafc9" providerId="ADAL" clId="{310C6EEF-5864-714A-A104-F45CA74364D0}" dt="2024-10-24T15:33:33.963" v="210" actId="478"/>
          <ac:picMkLst>
            <pc:docMk/>
            <pc:sldMk cId="0" sldId="258"/>
            <ac:picMk id="3" creationId="{A63D66A3-5C77-D659-AF04-46769D7042A6}"/>
          </ac:picMkLst>
        </pc:picChg>
        <pc:picChg chg="del">
          <ac:chgData name="Hailey Banack" userId="df58c6bd-3e89-4835-b83d-a52c76bdafc9" providerId="ADAL" clId="{310C6EEF-5864-714A-A104-F45CA74364D0}" dt="2024-10-24T15:25:31.619" v="95" actId="478"/>
          <ac:picMkLst>
            <pc:docMk/>
            <pc:sldMk cId="0" sldId="258"/>
            <ac:picMk id="4" creationId="{70E12F0A-7AAA-0F1D-0846-0C654239249D}"/>
          </ac:picMkLst>
        </pc:picChg>
        <pc:picChg chg="add mod">
          <ac:chgData name="Hailey Banack" userId="df58c6bd-3e89-4835-b83d-a52c76bdafc9" providerId="ADAL" clId="{310C6EEF-5864-714A-A104-F45CA74364D0}" dt="2024-10-24T15:27:19.828" v="115" actId="1076"/>
          <ac:picMkLst>
            <pc:docMk/>
            <pc:sldMk cId="0" sldId="258"/>
            <ac:picMk id="8" creationId="{77EE5B01-3005-2B01-983A-6619A45BF28B}"/>
          </ac:picMkLst>
        </pc:picChg>
        <pc:picChg chg="add mod">
          <ac:chgData name="Hailey Banack" userId="df58c6bd-3e89-4835-b83d-a52c76bdafc9" providerId="ADAL" clId="{310C6EEF-5864-714A-A104-F45CA74364D0}" dt="2024-10-24T15:33:15.997" v="206" actId="14100"/>
          <ac:picMkLst>
            <pc:docMk/>
            <pc:sldMk cId="0" sldId="258"/>
            <ac:picMk id="9" creationId="{D178B94F-460F-3AD7-ED82-51CEAADCBB87}"/>
          </ac:picMkLst>
        </pc:picChg>
        <pc:picChg chg="del">
          <ac:chgData name="Hailey Banack" userId="df58c6bd-3e89-4835-b83d-a52c76bdafc9" providerId="ADAL" clId="{310C6EEF-5864-714A-A104-F45CA74364D0}" dt="2024-10-24T15:25:28.911" v="93" actId="478"/>
          <ac:picMkLst>
            <pc:docMk/>
            <pc:sldMk cId="0" sldId="258"/>
            <ac:picMk id="11" creationId="{19907257-6AB6-4B2C-5ADF-B674BCB15484}"/>
          </ac:picMkLst>
        </pc:picChg>
        <pc:picChg chg="add del mod">
          <ac:chgData name="Hailey Banack" userId="df58c6bd-3e89-4835-b83d-a52c76bdafc9" providerId="ADAL" clId="{310C6EEF-5864-714A-A104-F45CA74364D0}" dt="2024-10-24T15:33:32.526" v="208" actId="478"/>
          <ac:picMkLst>
            <pc:docMk/>
            <pc:sldMk cId="0" sldId="258"/>
            <ac:picMk id="17" creationId="{B97DA231-C853-5222-C1AD-E155B2F0962A}"/>
          </ac:picMkLst>
        </pc:picChg>
        <pc:picChg chg="add del mod">
          <ac:chgData name="Hailey Banack" userId="df58c6bd-3e89-4835-b83d-a52c76bdafc9" providerId="ADAL" clId="{310C6EEF-5864-714A-A104-F45CA74364D0}" dt="2024-10-24T15:33:33.104" v="209" actId="478"/>
          <ac:picMkLst>
            <pc:docMk/>
            <pc:sldMk cId="0" sldId="258"/>
            <ac:picMk id="18" creationId="{4AF3769D-8FAD-8223-607E-C445ACB8E428}"/>
          </ac:picMkLst>
        </pc:picChg>
        <pc:picChg chg="add mod">
          <ac:chgData name="Hailey Banack" userId="df58c6bd-3e89-4835-b83d-a52c76bdafc9" providerId="ADAL" clId="{310C6EEF-5864-714A-A104-F45CA74364D0}" dt="2024-10-24T15:34:03.815" v="217" actId="1076"/>
          <ac:picMkLst>
            <pc:docMk/>
            <pc:sldMk cId="0" sldId="258"/>
            <ac:picMk id="20" creationId="{5C2F918A-6325-6484-6CB2-47FDA624AA2E}"/>
          </ac:picMkLst>
        </pc:picChg>
      </pc:sldChg>
      <pc:sldChg chg="modSp">
        <pc:chgData name="Hailey Banack" userId="df58c6bd-3e89-4835-b83d-a52c76bdafc9" providerId="ADAL" clId="{310C6EEF-5864-714A-A104-F45CA74364D0}" dt="2024-10-24T15:15:57.307" v="59" actId="20577"/>
        <pc:sldMkLst>
          <pc:docMk/>
          <pc:sldMk cId="0" sldId="259"/>
        </pc:sldMkLst>
        <pc:spChg chg="mod">
          <ac:chgData name="Hailey Banack" userId="df58c6bd-3e89-4835-b83d-a52c76bdafc9" providerId="ADAL" clId="{310C6EEF-5864-714A-A104-F45CA74364D0}" dt="2024-10-24T15:15:57.307" v="59" actId="20577"/>
          <ac:spMkLst>
            <pc:docMk/>
            <pc:sldMk cId="0" sldId="259"/>
            <ac:spMk id="343" creationId="{00000000-0000-0000-0000-000000000000}"/>
          </ac:spMkLst>
        </pc:spChg>
      </pc:sldChg>
      <pc:sldChg chg="modSp mod">
        <pc:chgData name="Hailey Banack" userId="df58c6bd-3e89-4835-b83d-a52c76bdafc9" providerId="ADAL" clId="{310C6EEF-5864-714A-A104-F45CA74364D0}" dt="2024-10-24T15:15:53.704" v="57"/>
        <pc:sldMkLst>
          <pc:docMk/>
          <pc:sldMk cId="0" sldId="261"/>
        </pc:sldMkLst>
        <pc:spChg chg="mod">
          <ac:chgData name="Hailey Banack" userId="df58c6bd-3e89-4835-b83d-a52c76bdafc9" providerId="ADAL" clId="{310C6EEF-5864-714A-A104-F45CA74364D0}" dt="2024-10-24T15:15:53.704" v="57"/>
          <ac:spMkLst>
            <pc:docMk/>
            <pc:sldMk cId="0" sldId="261"/>
            <ac:spMk id="4" creationId="{0CAB4224-E412-0571-ABD5-A39634102E3D}"/>
          </ac:spMkLst>
        </pc:spChg>
        <pc:spChg chg="mod">
          <ac:chgData name="Hailey Banack" userId="df58c6bd-3e89-4835-b83d-a52c76bdafc9" providerId="ADAL" clId="{310C6EEF-5864-714A-A104-F45CA74364D0}" dt="2024-10-24T15:15:43.484" v="55" actId="20577"/>
          <ac:spMkLst>
            <pc:docMk/>
            <pc:sldMk cId="0" sldId="261"/>
            <ac:spMk id="366" creationId="{00000000-0000-0000-0000-000000000000}"/>
          </ac:spMkLst>
        </pc:spChg>
      </pc:sldChg>
      <pc:sldChg chg="del">
        <pc:chgData name="Hailey Banack" userId="df58c6bd-3e89-4835-b83d-a52c76bdafc9" providerId="ADAL" clId="{310C6EEF-5864-714A-A104-F45CA74364D0}" dt="2024-10-24T18:00:36.711" v="647" actId="2696"/>
        <pc:sldMkLst>
          <pc:docMk/>
          <pc:sldMk cId="0" sldId="262"/>
        </pc:sldMkLst>
      </pc:sldChg>
      <pc:sldChg chg="modSp mod">
        <pc:chgData name="Hailey Banack" userId="df58c6bd-3e89-4835-b83d-a52c76bdafc9" providerId="ADAL" clId="{310C6EEF-5864-714A-A104-F45CA74364D0}" dt="2024-10-24T18:02:53.175" v="718" actId="255"/>
        <pc:sldMkLst>
          <pc:docMk/>
          <pc:sldMk cId="0" sldId="276"/>
        </pc:sldMkLst>
        <pc:spChg chg="mod">
          <ac:chgData name="Hailey Banack" userId="df58c6bd-3e89-4835-b83d-a52c76bdafc9" providerId="ADAL" clId="{310C6EEF-5864-714A-A104-F45CA74364D0}" dt="2024-10-24T18:02:53.175" v="718" actId="255"/>
          <ac:spMkLst>
            <pc:docMk/>
            <pc:sldMk cId="0" sldId="276"/>
            <ac:spMk id="656" creationId="{00000000-0000-0000-0000-000000000000}"/>
          </ac:spMkLst>
        </pc:spChg>
      </pc:sldChg>
      <pc:sldChg chg="addSp delSp modSp mod delAnim modAnim">
        <pc:chgData name="Hailey Banack" userId="df58c6bd-3e89-4835-b83d-a52c76bdafc9" providerId="ADAL" clId="{310C6EEF-5864-714A-A104-F45CA74364D0}" dt="2024-10-24T15:42:10.090" v="501" actId="20577"/>
        <pc:sldMkLst>
          <pc:docMk/>
          <pc:sldMk cId="4070054095" sldId="313"/>
        </pc:sldMkLst>
        <pc:spChg chg="add mod">
          <ac:chgData name="Hailey Banack" userId="df58c6bd-3e89-4835-b83d-a52c76bdafc9" providerId="ADAL" clId="{310C6EEF-5864-714A-A104-F45CA74364D0}" dt="2024-10-24T15:42:10.090" v="501" actId="20577"/>
          <ac:spMkLst>
            <pc:docMk/>
            <pc:sldMk cId="4070054095" sldId="313"/>
            <ac:spMk id="3" creationId="{4CB81581-4954-C0C1-E201-B4A150531D12}"/>
          </ac:spMkLst>
        </pc:spChg>
        <pc:spChg chg="del">
          <ac:chgData name="Hailey Banack" userId="df58c6bd-3e89-4835-b83d-a52c76bdafc9" providerId="ADAL" clId="{310C6EEF-5864-714A-A104-F45CA74364D0}" dt="2024-10-24T15:38:43.044" v="231" actId="478"/>
          <ac:spMkLst>
            <pc:docMk/>
            <pc:sldMk cId="4070054095" sldId="313"/>
            <ac:spMk id="5" creationId="{1BCC78DA-9387-EA86-726D-86C5BEFBC9E6}"/>
          </ac:spMkLst>
        </pc:spChg>
        <pc:spChg chg="add mod">
          <ac:chgData name="Hailey Banack" userId="df58c6bd-3e89-4835-b83d-a52c76bdafc9" providerId="ADAL" clId="{310C6EEF-5864-714A-A104-F45CA74364D0}" dt="2024-10-24T15:41:49.758" v="472"/>
          <ac:spMkLst>
            <pc:docMk/>
            <pc:sldMk cId="4070054095" sldId="313"/>
            <ac:spMk id="6" creationId="{FFB48E84-E96A-E158-841F-E6141A450387}"/>
          </ac:spMkLst>
        </pc:spChg>
        <pc:spChg chg="mod">
          <ac:chgData name="Hailey Banack" userId="df58c6bd-3e89-4835-b83d-a52c76bdafc9" providerId="ADAL" clId="{310C6EEF-5864-714A-A104-F45CA74364D0}" dt="2024-10-24T15:40:51.010" v="418" actId="120"/>
          <ac:spMkLst>
            <pc:docMk/>
            <pc:sldMk cId="4070054095" sldId="313"/>
            <ac:spMk id="12" creationId="{72D5A5DB-13A9-7BCF-55A5-3374F0648431}"/>
          </ac:spMkLst>
        </pc:spChg>
        <pc:spChg chg="mod">
          <ac:chgData name="Hailey Banack" userId="df58c6bd-3e89-4835-b83d-a52c76bdafc9" providerId="ADAL" clId="{310C6EEF-5864-714A-A104-F45CA74364D0}" dt="2024-10-24T15:39:21.214" v="249" actId="1076"/>
          <ac:spMkLst>
            <pc:docMk/>
            <pc:sldMk cId="4070054095" sldId="313"/>
            <ac:spMk id="346" creationId="{00000000-0000-0000-0000-000000000000}"/>
          </ac:spMkLst>
        </pc:spChg>
        <pc:picChg chg="del">
          <ac:chgData name="Hailey Banack" userId="df58c6bd-3e89-4835-b83d-a52c76bdafc9" providerId="ADAL" clId="{310C6EEF-5864-714A-A104-F45CA74364D0}" dt="2024-10-24T15:38:44.525" v="233" actId="478"/>
          <ac:picMkLst>
            <pc:docMk/>
            <pc:sldMk cId="4070054095" sldId="313"/>
            <ac:picMk id="2" creationId="{B113498C-B734-6DA4-D03B-0C5D02C42C5E}"/>
          </ac:picMkLst>
        </pc:picChg>
        <pc:picChg chg="del">
          <ac:chgData name="Hailey Banack" userId="df58c6bd-3e89-4835-b83d-a52c76bdafc9" providerId="ADAL" clId="{310C6EEF-5864-714A-A104-F45CA74364D0}" dt="2024-10-24T15:38:43.712" v="232" actId="478"/>
          <ac:picMkLst>
            <pc:docMk/>
            <pc:sldMk cId="4070054095" sldId="313"/>
            <ac:picMk id="4" creationId="{0747B96C-7484-46BB-CE41-DA936B65252D}"/>
          </ac:picMkLst>
        </pc:picChg>
        <pc:picChg chg="del">
          <ac:chgData name="Hailey Banack" userId="df58c6bd-3e89-4835-b83d-a52c76bdafc9" providerId="ADAL" clId="{310C6EEF-5864-714A-A104-F45CA74364D0}" dt="2024-10-24T15:38:46.101" v="234" actId="478"/>
          <ac:picMkLst>
            <pc:docMk/>
            <pc:sldMk cId="4070054095" sldId="313"/>
            <ac:picMk id="11" creationId="{2823C7B7-A4EB-DEC0-6E5F-2D6A6FE944C0}"/>
          </ac:picMkLst>
        </pc:picChg>
      </pc:sldChg>
      <pc:sldChg chg="addSp delSp modSp mod delAnim modAnim modNotesTx">
        <pc:chgData name="Hailey Banack" userId="df58c6bd-3e89-4835-b83d-a52c76bdafc9" providerId="ADAL" clId="{310C6EEF-5864-714A-A104-F45CA74364D0}" dt="2024-10-24T18:00:26.604" v="644" actId="122"/>
        <pc:sldMkLst>
          <pc:docMk/>
          <pc:sldMk cId="4041389303" sldId="315"/>
        </pc:sldMkLst>
        <pc:spChg chg="add del mod">
          <ac:chgData name="Hailey Banack" userId="df58c6bd-3e89-4835-b83d-a52c76bdafc9" providerId="ADAL" clId="{310C6EEF-5864-714A-A104-F45CA74364D0}" dt="2024-10-24T15:44:32.907" v="519"/>
          <ac:spMkLst>
            <pc:docMk/>
            <pc:sldMk cId="4041389303" sldId="315"/>
            <ac:spMk id="2" creationId="{E3F2DD74-16DA-3BF6-5C3D-F99B99B91493}"/>
          </ac:spMkLst>
        </pc:spChg>
        <pc:spChg chg="add mod">
          <ac:chgData name="Hailey Banack" userId="df58c6bd-3e89-4835-b83d-a52c76bdafc9" providerId="ADAL" clId="{310C6EEF-5864-714A-A104-F45CA74364D0}" dt="2024-10-24T15:46:28.717" v="544" actId="1076"/>
          <ac:spMkLst>
            <pc:docMk/>
            <pc:sldMk cId="4041389303" sldId="315"/>
            <ac:spMk id="3" creationId="{C89C58BF-FCEE-F456-7E12-A235DB555E4F}"/>
          </ac:spMkLst>
        </pc:spChg>
        <pc:spChg chg="add mod">
          <ac:chgData name="Hailey Banack" userId="df58c6bd-3e89-4835-b83d-a52c76bdafc9" providerId="ADAL" clId="{310C6EEF-5864-714A-A104-F45CA74364D0}" dt="2024-10-24T15:47:36.920" v="554" actId="14100"/>
          <ac:spMkLst>
            <pc:docMk/>
            <pc:sldMk cId="4041389303" sldId="315"/>
            <ac:spMk id="7" creationId="{C2B0FA74-70F8-9B4F-8D45-DD417AC37DF3}"/>
          </ac:spMkLst>
        </pc:spChg>
        <pc:spChg chg="mod">
          <ac:chgData name="Hailey Banack" userId="df58c6bd-3e89-4835-b83d-a52c76bdafc9" providerId="ADAL" clId="{310C6EEF-5864-714A-A104-F45CA74364D0}" dt="2024-10-24T15:46:25.434" v="543" actId="1076"/>
          <ac:spMkLst>
            <pc:docMk/>
            <pc:sldMk cId="4041389303" sldId="315"/>
            <ac:spMk id="9" creationId="{7E8EA870-90DE-2A6D-957A-647D094D532E}"/>
          </ac:spMkLst>
        </pc:spChg>
        <pc:spChg chg="del">
          <ac:chgData name="Hailey Banack" userId="df58c6bd-3e89-4835-b83d-a52c76bdafc9" providerId="ADAL" clId="{310C6EEF-5864-714A-A104-F45CA74364D0}" dt="2024-10-24T15:42:30.010" v="502" actId="478"/>
          <ac:spMkLst>
            <pc:docMk/>
            <pc:sldMk cId="4041389303" sldId="315"/>
            <ac:spMk id="10" creationId="{DF5E6799-7562-6E3C-2C79-D01B5069AE3E}"/>
          </ac:spMkLst>
        </pc:spChg>
        <pc:spChg chg="add mod">
          <ac:chgData name="Hailey Banack" userId="df58c6bd-3e89-4835-b83d-a52c76bdafc9" providerId="ADAL" clId="{310C6EEF-5864-714A-A104-F45CA74364D0}" dt="2024-10-24T15:49:51.363" v="584" actId="20577"/>
          <ac:spMkLst>
            <pc:docMk/>
            <pc:sldMk cId="4041389303" sldId="315"/>
            <ac:spMk id="11" creationId="{6A8FAD5F-8F6D-8D83-B72B-396DA0A73181}"/>
          </ac:spMkLst>
        </pc:spChg>
        <pc:spChg chg="add mod">
          <ac:chgData name="Hailey Banack" userId="df58c6bd-3e89-4835-b83d-a52c76bdafc9" providerId="ADAL" clId="{310C6EEF-5864-714A-A104-F45CA74364D0}" dt="2024-10-24T18:00:26.604" v="644" actId="122"/>
          <ac:spMkLst>
            <pc:docMk/>
            <pc:sldMk cId="4041389303" sldId="315"/>
            <ac:spMk id="15" creationId="{F0A3144A-69CA-5E2C-DE53-023B117073C6}"/>
          </ac:spMkLst>
        </pc:spChg>
        <pc:spChg chg="mod">
          <ac:chgData name="Hailey Banack" userId="df58c6bd-3e89-4835-b83d-a52c76bdafc9" providerId="ADAL" clId="{310C6EEF-5864-714A-A104-F45CA74364D0}" dt="2024-10-24T15:45:31.360" v="532" actId="21"/>
          <ac:spMkLst>
            <pc:docMk/>
            <pc:sldMk cId="4041389303" sldId="315"/>
            <ac:spMk id="332" creationId="{00000000-0000-0000-0000-000000000000}"/>
          </ac:spMkLst>
        </pc:spChg>
        <pc:picChg chg="add mod">
          <ac:chgData name="Hailey Banack" userId="df58c6bd-3e89-4835-b83d-a52c76bdafc9" providerId="ADAL" clId="{310C6EEF-5864-714A-A104-F45CA74364D0}" dt="2024-10-24T15:45:50.942" v="535" actId="1076"/>
          <ac:picMkLst>
            <pc:docMk/>
            <pc:sldMk cId="4041389303" sldId="315"/>
            <ac:picMk id="4" creationId="{93838465-0E00-FBD5-C0C9-6DF1F0A31FE9}"/>
          </ac:picMkLst>
        </pc:picChg>
        <pc:picChg chg="add mod">
          <ac:chgData name="Hailey Banack" userId="df58c6bd-3e89-4835-b83d-a52c76bdafc9" providerId="ADAL" clId="{310C6EEF-5864-714A-A104-F45CA74364D0}" dt="2024-10-24T15:47:18.309" v="552"/>
          <ac:picMkLst>
            <pc:docMk/>
            <pc:sldMk cId="4041389303" sldId="315"/>
            <ac:picMk id="5" creationId="{F63663BA-CEF9-D42D-AAEB-B98B67583263}"/>
          </ac:picMkLst>
        </pc:picChg>
        <pc:picChg chg="add mod">
          <ac:chgData name="Hailey Banack" userId="df58c6bd-3e89-4835-b83d-a52c76bdafc9" providerId="ADAL" clId="{310C6EEF-5864-714A-A104-F45CA74364D0}" dt="2024-10-24T15:47:13.695" v="551"/>
          <ac:picMkLst>
            <pc:docMk/>
            <pc:sldMk cId="4041389303" sldId="315"/>
            <ac:picMk id="6" creationId="{F0BAF549-9D2E-CD78-0169-0AE22526E96E}"/>
          </ac:picMkLst>
        </pc:picChg>
        <pc:picChg chg="del">
          <ac:chgData name="Hailey Banack" userId="df58c6bd-3e89-4835-b83d-a52c76bdafc9" providerId="ADAL" clId="{310C6EEF-5864-714A-A104-F45CA74364D0}" dt="2024-10-24T15:42:30.847" v="503" actId="478"/>
          <ac:picMkLst>
            <pc:docMk/>
            <pc:sldMk cId="4041389303" sldId="315"/>
            <ac:picMk id="8" creationId="{C3A20F85-474C-41A4-5A0F-332A9B1B9A5B}"/>
          </ac:picMkLst>
        </pc:picChg>
        <pc:picChg chg="add mod">
          <ac:chgData name="Hailey Banack" userId="df58c6bd-3e89-4835-b83d-a52c76bdafc9" providerId="ADAL" clId="{310C6EEF-5864-714A-A104-F45CA74364D0}" dt="2024-10-24T15:50:59.542" v="599" actId="1076"/>
          <ac:picMkLst>
            <pc:docMk/>
            <pc:sldMk cId="4041389303" sldId="315"/>
            <ac:picMk id="12" creationId="{254EB2A7-E3F8-E97B-E5D7-4635939E3DC0}"/>
          </ac:picMkLst>
        </pc:picChg>
        <pc:picChg chg="add mod">
          <ac:chgData name="Hailey Banack" userId="df58c6bd-3e89-4835-b83d-a52c76bdafc9" providerId="ADAL" clId="{310C6EEF-5864-714A-A104-F45CA74364D0}" dt="2024-10-24T15:50:56.113" v="598" actId="1076"/>
          <ac:picMkLst>
            <pc:docMk/>
            <pc:sldMk cId="4041389303" sldId="315"/>
            <ac:picMk id="13" creationId="{D7C6DE15-1416-C633-EB18-3B8C687D28C2}"/>
          </ac:picMkLst>
        </pc:picChg>
        <pc:picChg chg="add mod">
          <ac:chgData name="Hailey Banack" userId="df58c6bd-3e89-4835-b83d-a52c76bdafc9" providerId="ADAL" clId="{310C6EEF-5864-714A-A104-F45CA74364D0}" dt="2024-10-24T17:59:15.551" v="604" actId="1076"/>
          <ac:picMkLst>
            <pc:docMk/>
            <pc:sldMk cId="4041389303" sldId="315"/>
            <ac:picMk id="14" creationId="{ECDB820C-639A-DA73-82F8-5E71BCA32865}"/>
          </ac:picMkLst>
        </pc:picChg>
      </pc:sldChg>
      <pc:sldChg chg="del">
        <pc:chgData name="Hailey Banack" userId="df58c6bd-3e89-4835-b83d-a52c76bdafc9" providerId="ADAL" clId="{310C6EEF-5864-714A-A104-F45CA74364D0}" dt="2024-10-24T18:00:33.099" v="645" actId="2696"/>
        <pc:sldMkLst>
          <pc:docMk/>
          <pc:sldMk cId="984545772" sldId="316"/>
        </pc:sldMkLst>
      </pc:sldChg>
      <pc:sldChg chg="del">
        <pc:chgData name="Hailey Banack" userId="df58c6bd-3e89-4835-b83d-a52c76bdafc9" providerId="ADAL" clId="{310C6EEF-5864-714A-A104-F45CA74364D0}" dt="2024-10-24T18:00:35.143" v="646" actId="2696"/>
        <pc:sldMkLst>
          <pc:docMk/>
          <pc:sldMk cId="3083815969" sldId="317"/>
        </pc:sldMkLst>
      </pc:sldChg>
      <pc:sldChg chg="modSp mod">
        <pc:chgData name="Hailey Banack" userId="df58c6bd-3e89-4835-b83d-a52c76bdafc9" providerId="ADAL" clId="{310C6EEF-5864-714A-A104-F45CA74364D0}" dt="2024-10-24T18:01:18.101" v="660" actId="1076"/>
        <pc:sldMkLst>
          <pc:docMk/>
          <pc:sldMk cId="896762470" sldId="318"/>
        </pc:sldMkLst>
        <pc:spChg chg="mod">
          <ac:chgData name="Hailey Banack" userId="df58c6bd-3e89-4835-b83d-a52c76bdafc9" providerId="ADAL" clId="{310C6EEF-5864-714A-A104-F45CA74364D0}" dt="2024-10-24T18:01:18.101" v="660" actId="1076"/>
          <ac:spMkLst>
            <pc:docMk/>
            <pc:sldMk cId="896762470" sldId="318"/>
            <ac:spMk id="375" creationId="{00000000-0000-0000-0000-000000000000}"/>
          </ac:spMkLst>
        </pc:spChg>
        <pc:spChg chg="mod">
          <ac:chgData name="Hailey Banack" userId="df58c6bd-3e89-4835-b83d-a52c76bdafc9" providerId="ADAL" clId="{310C6EEF-5864-714A-A104-F45CA74364D0}" dt="2024-10-24T18:01:15.608" v="659" actId="1076"/>
          <ac:spMkLst>
            <pc:docMk/>
            <pc:sldMk cId="896762470" sldId="318"/>
            <ac:spMk id="376" creationId="{00000000-0000-0000-0000-000000000000}"/>
          </ac:spMkLst>
        </pc:spChg>
      </pc:sldChg>
      <pc:sldChg chg="addSp delSp modSp add mod delAnim">
        <pc:chgData name="Hailey Banack" userId="df58c6bd-3e89-4835-b83d-a52c76bdafc9" providerId="ADAL" clId="{310C6EEF-5864-714A-A104-F45CA74364D0}" dt="2024-10-24T15:25:19.024" v="89" actId="1076"/>
        <pc:sldMkLst>
          <pc:docMk/>
          <pc:sldMk cId="1718204518" sldId="319"/>
        </pc:sldMkLst>
        <pc:spChg chg="mod">
          <ac:chgData name="Hailey Banack" userId="df58c6bd-3e89-4835-b83d-a52c76bdafc9" providerId="ADAL" clId="{310C6EEF-5864-714A-A104-F45CA74364D0}" dt="2024-10-24T15:23:02.650" v="69"/>
          <ac:spMkLst>
            <pc:docMk/>
            <pc:sldMk cId="1718204518" sldId="319"/>
            <ac:spMk id="8" creationId="{606ACBF3-7F74-C581-22B0-04869AA7E0D0}"/>
          </ac:spMkLst>
        </pc:spChg>
        <pc:spChg chg="mod">
          <ac:chgData name="Hailey Banack" userId="df58c6bd-3e89-4835-b83d-a52c76bdafc9" providerId="ADAL" clId="{310C6EEF-5864-714A-A104-F45CA74364D0}" dt="2024-10-24T15:23:02.650" v="69"/>
          <ac:spMkLst>
            <pc:docMk/>
            <pc:sldMk cId="1718204518" sldId="319"/>
            <ac:spMk id="9" creationId="{7D28B4C5-E102-AC3A-B1E2-DCE799975EB6}"/>
          </ac:spMkLst>
        </pc:spChg>
        <pc:spChg chg="mod">
          <ac:chgData name="Hailey Banack" userId="df58c6bd-3e89-4835-b83d-a52c76bdafc9" providerId="ADAL" clId="{310C6EEF-5864-714A-A104-F45CA74364D0}" dt="2024-10-24T15:23:02.650" v="69"/>
          <ac:spMkLst>
            <pc:docMk/>
            <pc:sldMk cId="1718204518" sldId="319"/>
            <ac:spMk id="10" creationId="{009F7549-06AC-B3A6-FB8B-5CE2A2CF60E0}"/>
          </ac:spMkLst>
        </pc:spChg>
        <pc:spChg chg="mod">
          <ac:chgData name="Hailey Banack" userId="df58c6bd-3e89-4835-b83d-a52c76bdafc9" providerId="ADAL" clId="{310C6EEF-5864-714A-A104-F45CA74364D0}" dt="2024-10-24T15:25:16.635" v="88" actId="1076"/>
          <ac:spMkLst>
            <pc:docMk/>
            <pc:sldMk cId="1718204518" sldId="319"/>
            <ac:spMk id="375" creationId="{00000000-0000-0000-0000-000000000000}"/>
          </ac:spMkLst>
        </pc:spChg>
        <pc:spChg chg="del mod">
          <ac:chgData name="Hailey Banack" userId="df58c6bd-3e89-4835-b83d-a52c76bdafc9" providerId="ADAL" clId="{310C6EEF-5864-714A-A104-F45CA74364D0}" dt="2024-10-24T15:24:26.637" v="75" actId="478"/>
          <ac:spMkLst>
            <pc:docMk/>
            <pc:sldMk cId="1718204518" sldId="319"/>
            <ac:spMk id="376" creationId="{00000000-0000-0000-0000-000000000000}"/>
          </ac:spMkLst>
        </pc:spChg>
        <pc:grpChg chg="add mod">
          <ac:chgData name="Hailey Banack" userId="df58c6bd-3e89-4835-b83d-a52c76bdafc9" providerId="ADAL" clId="{310C6EEF-5864-714A-A104-F45CA74364D0}" dt="2024-10-24T15:25:19.024" v="89" actId="1076"/>
          <ac:grpSpMkLst>
            <pc:docMk/>
            <pc:sldMk cId="1718204518" sldId="319"/>
            <ac:grpSpMk id="7" creationId="{761F9A15-1390-DCE8-84D9-71EFEF801C82}"/>
          </ac:grpSpMkLst>
        </pc:grpChg>
        <pc:picChg chg="del">
          <ac:chgData name="Hailey Banack" userId="df58c6bd-3e89-4835-b83d-a52c76bdafc9" providerId="ADAL" clId="{310C6EEF-5864-714A-A104-F45CA74364D0}" dt="2024-10-24T15:22:59.028" v="64" actId="478"/>
          <ac:picMkLst>
            <pc:docMk/>
            <pc:sldMk cId="1718204518" sldId="319"/>
            <ac:picMk id="2" creationId="{5FD6FF37-682A-47E2-7309-AD46E415C397}"/>
          </ac:picMkLst>
        </pc:picChg>
        <pc:picChg chg="del">
          <ac:chgData name="Hailey Banack" userId="df58c6bd-3e89-4835-b83d-a52c76bdafc9" providerId="ADAL" clId="{310C6EEF-5864-714A-A104-F45CA74364D0}" dt="2024-10-24T15:22:59.633" v="65" actId="478"/>
          <ac:picMkLst>
            <pc:docMk/>
            <pc:sldMk cId="1718204518" sldId="319"/>
            <ac:picMk id="3" creationId="{2A006D99-217A-9F27-16FC-607D29BCF693}"/>
          </ac:picMkLst>
        </pc:picChg>
        <pc:picChg chg="del">
          <ac:chgData name="Hailey Banack" userId="df58c6bd-3e89-4835-b83d-a52c76bdafc9" providerId="ADAL" clId="{310C6EEF-5864-714A-A104-F45CA74364D0}" dt="2024-10-24T15:23:00.353" v="66" actId="478"/>
          <ac:picMkLst>
            <pc:docMk/>
            <pc:sldMk cId="1718204518" sldId="319"/>
            <ac:picMk id="4" creationId="{38BBBAC9-1A51-9BE8-F3A8-968826D65F4A}"/>
          </ac:picMkLst>
        </pc:picChg>
        <pc:picChg chg="del">
          <ac:chgData name="Hailey Banack" userId="df58c6bd-3e89-4835-b83d-a52c76bdafc9" providerId="ADAL" clId="{310C6EEF-5864-714A-A104-F45CA74364D0}" dt="2024-10-24T15:23:00.977" v="67" actId="478"/>
          <ac:picMkLst>
            <pc:docMk/>
            <pc:sldMk cId="1718204518" sldId="319"/>
            <ac:picMk id="5" creationId="{C475991E-7A47-402C-9D62-A83FFEB26D49}"/>
          </ac:picMkLst>
        </pc:picChg>
        <pc:picChg chg="del">
          <ac:chgData name="Hailey Banack" userId="df58c6bd-3e89-4835-b83d-a52c76bdafc9" providerId="ADAL" clId="{310C6EEF-5864-714A-A104-F45CA74364D0}" dt="2024-10-24T15:23:01.552" v="68" actId="478"/>
          <ac:picMkLst>
            <pc:docMk/>
            <pc:sldMk cId="1718204518" sldId="319"/>
            <ac:picMk id="6" creationId="{0A260F75-D949-52B1-4057-D698DCE248E0}"/>
          </ac:picMkLst>
        </pc:picChg>
      </pc:sldChg>
      <pc:sldChg chg="new del">
        <pc:chgData name="Hailey Banack" userId="df58c6bd-3e89-4835-b83d-a52c76bdafc9" providerId="ADAL" clId="{310C6EEF-5864-714A-A104-F45CA74364D0}" dt="2024-10-24T15:20:31.282" v="61" actId="2696"/>
        <pc:sldMkLst>
          <pc:docMk/>
          <pc:sldMk cId="2364591005" sldId="319"/>
        </pc:sldMkLst>
      </pc:sldChg>
    </pc:docChg>
  </pc:docChgLst>
  <pc:docChgLst>
    <pc:chgData name="Hailey Banack" userId="df58c6bd-3e89-4835-b83d-a52c76bdafc9" providerId="ADAL" clId="{540747CF-EB31-BE4F-A57A-6836ACFB081D}"/>
    <pc:docChg chg="undo custSel addSld delSld modSld sldOrd">
      <pc:chgData name="Hailey Banack" userId="df58c6bd-3e89-4835-b83d-a52c76bdafc9" providerId="ADAL" clId="{540747CF-EB31-BE4F-A57A-6836ACFB081D}" dt="2024-10-24T20:47:03.578" v="1405" actId="1076"/>
      <pc:docMkLst>
        <pc:docMk/>
      </pc:docMkLst>
      <pc:sldChg chg="modSp mod">
        <pc:chgData name="Hailey Banack" userId="df58c6bd-3e89-4835-b83d-a52c76bdafc9" providerId="ADAL" clId="{540747CF-EB31-BE4F-A57A-6836ACFB081D}" dt="2024-10-24T20:10:17.215" v="29" actId="20577"/>
        <pc:sldMkLst>
          <pc:docMk/>
          <pc:sldMk cId="0" sldId="256"/>
        </pc:sldMkLst>
        <pc:spChg chg="mod">
          <ac:chgData name="Hailey Banack" userId="df58c6bd-3e89-4835-b83d-a52c76bdafc9" providerId="ADAL" clId="{540747CF-EB31-BE4F-A57A-6836ACFB081D}" dt="2024-10-24T20:10:11.165" v="1" actId="20577"/>
          <ac:spMkLst>
            <pc:docMk/>
            <pc:sldMk cId="0" sldId="256"/>
            <ac:spMk id="5" creationId="{6E551378-DE19-955F-700C-755DD5B1BBDC}"/>
          </ac:spMkLst>
        </pc:spChg>
        <pc:spChg chg="mod">
          <ac:chgData name="Hailey Banack" userId="df58c6bd-3e89-4835-b83d-a52c76bdafc9" providerId="ADAL" clId="{540747CF-EB31-BE4F-A57A-6836ACFB081D}" dt="2024-10-24T20:10:17.215" v="29" actId="20577"/>
          <ac:spMkLst>
            <pc:docMk/>
            <pc:sldMk cId="0" sldId="256"/>
            <ac:spMk id="309" creationId="{00000000-0000-0000-0000-000000000000}"/>
          </ac:spMkLst>
        </pc:spChg>
      </pc:sldChg>
      <pc:sldChg chg="modSp">
        <pc:chgData name="Hailey Banack" userId="df58c6bd-3e89-4835-b83d-a52c76bdafc9" providerId="ADAL" clId="{540747CF-EB31-BE4F-A57A-6836ACFB081D}" dt="2024-10-24T20:11:29.648" v="40" actId="20577"/>
        <pc:sldMkLst>
          <pc:docMk/>
          <pc:sldMk cId="0" sldId="259"/>
        </pc:sldMkLst>
        <pc:spChg chg="mod">
          <ac:chgData name="Hailey Banack" userId="df58c6bd-3e89-4835-b83d-a52c76bdafc9" providerId="ADAL" clId="{540747CF-EB31-BE4F-A57A-6836ACFB081D}" dt="2024-10-24T20:11:29.648" v="40" actId="20577"/>
          <ac:spMkLst>
            <pc:docMk/>
            <pc:sldMk cId="0" sldId="259"/>
            <ac:spMk id="343" creationId="{00000000-0000-0000-0000-000000000000}"/>
          </ac:spMkLst>
        </pc:spChg>
      </pc:sldChg>
      <pc:sldChg chg="modSp mod">
        <pc:chgData name="Hailey Banack" userId="df58c6bd-3e89-4835-b83d-a52c76bdafc9" providerId="ADAL" clId="{540747CF-EB31-BE4F-A57A-6836ACFB081D}" dt="2024-10-24T20:10:51.424" v="38" actId="20577"/>
        <pc:sldMkLst>
          <pc:docMk/>
          <pc:sldMk cId="0" sldId="261"/>
        </pc:sldMkLst>
        <pc:spChg chg="mod">
          <ac:chgData name="Hailey Banack" userId="df58c6bd-3e89-4835-b83d-a52c76bdafc9" providerId="ADAL" clId="{540747CF-EB31-BE4F-A57A-6836ACFB081D}" dt="2024-10-24T20:10:34.131" v="31" actId="1076"/>
          <ac:spMkLst>
            <pc:docMk/>
            <pc:sldMk cId="0" sldId="261"/>
            <ac:spMk id="4" creationId="{0CAB4224-E412-0571-ABD5-A39634102E3D}"/>
          </ac:spMkLst>
        </pc:spChg>
        <pc:spChg chg="mod">
          <ac:chgData name="Hailey Banack" userId="df58c6bd-3e89-4835-b83d-a52c76bdafc9" providerId="ADAL" clId="{540747CF-EB31-BE4F-A57A-6836ACFB081D}" dt="2024-10-24T20:10:51.424" v="38" actId="20577"/>
          <ac:spMkLst>
            <pc:docMk/>
            <pc:sldMk cId="0" sldId="261"/>
            <ac:spMk id="366" creationId="{00000000-0000-0000-0000-000000000000}"/>
          </ac:spMkLst>
        </pc:spChg>
      </pc:sldChg>
      <pc:sldChg chg="addSp delSp modSp mod ord addAnim delAnim modAnim">
        <pc:chgData name="Hailey Banack" userId="df58c6bd-3e89-4835-b83d-a52c76bdafc9" providerId="ADAL" clId="{540747CF-EB31-BE4F-A57A-6836ACFB081D}" dt="2024-10-24T20:19:13.201" v="178" actId="1367"/>
        <pc:sldMkLst>
          <pc:docMk/>
          <pc:sldMk cId="238759412" sldId="320"/>
        </pc:sldMkLst>
        <pc:spChg chg="mod">
          <ac:chgData name="Hailey Banack" userId="df58c6bd-3e89-4835-b83d-a52c76bdafc9" providerId="ADAL" clId="{540747CF-EB31-BE4F-A57A-6836ACFB081D}" dt="2024-10-24T20:12:26.437" v="95"/>
          <ac:spMkLst>
            <pc:docMk/>
            <pc:sldMk cId="238759412" sldId="320"/>
            <ac:spMk id="3" creationId="{8A0E50A9-3CA7-040B-FFBE-8E15D5C81680}"/>
          </ac:spMkLst>
        </pc:spChg>
        <pc:spChg chg="mod">
          <ac:chgData name="Hailey Banack" userId="df58c6bd-3e89-4835-b83d-a52c76bdafc9" providerId="ADAL" clId="{540747CF-EB31-BE4F-A57A-6836ACFB081D}" dt="2024-10-24T20:16:37.211" v="152" actId="1076"/>
          <ac:spMkLst>
            <pc:docMk/>
            <pc:sldMk cId="238759412" sldId="320"/>
            <ac:spMk id="5" creationId="{DAFBA4EB-BAE2-C24A-3ADE-BD8AA25862F0}"/>
          </ac:spMkLst>
        </pc:spChg>
        <pc:spChg chg="mod">
          <ac:chgData name="Hailey Banack" userId="df58c6bd-3e89-4835-b83d-a52c76bdafc9" providerId="ADAL" clId="{540747CF-EB31-BE4F-A57A-6836ACFB081D}" dt="2024-10-24T20:11:43.204" v="87" actId="20577"/>
          <ac:spMkLst>
            <pc:docMk/>
            <pc:sldMk cId="238759412" sldId="320"/>
            <ac:spMk id="6" creationId="{C7678CFB-2F14-9D9C-A206-BDA248417BB0}"/>
          </ac:spMkLst>
        </pc:spChg>
        <pc:spChg chg="mod">
          <ac:chgData name="Hailey Banack" userId="df58c6bd-3e89-4835-b83d-a52c76bdafc9" providerId="ADAL" clId="{540747CF-EB31-BE4F-A57A-6836ACFB081D}" dt="2024-10-24T20:12:26.437" v="95"/>
          <ac:spMkLst>
            <pc:docMk/>
            <pc:sldMk cId="238759412" sldId="320"/>
            <ac:spMk id="7" creationId="{15762904-E14F-7F58-815D-38D864C410D6}"/>
          </ac:spMkLst>
        </pc:spChg>
        <pc:spChg chg="mod">
          <ac:chgData name="Hailey Banack" userId="df58c6bd-3e89-4835-b83d-a52c76bdafc9" providerId="ADAL" clId="{540747CF-EB31-BE4F-A57A-6836ACFB081D}" dt="2024-10-24T20:12:07.731" v="90" actId="21"/>
          <ac:spMkLst>
            <pc:docMk/>
            <pc:sldMk cId="238759412" sldId="320"/>
            <ac:spMk id="8" creationId="{072DE1C7-32A0-3A3A-EB9B-3867276C091C}"/>
          </ac:spMkLst>
        </pc:spChg>
        <pc:spChg chg="mod">
          <ac:chgData name="Hailey Banack" userId="df58c6bd-3e89-4835-b83d-a52c76bdafc9" providerId="ADAL" clId="{540747CF-EB31-BE4F-A57A-6836ACFB081D}" dt="2024-10-24T20:12:26.437" v="95"/>
          <ac:spMkLst>
            <pc:docMk/>
            <pc:sldMk cId="238759412" sldId="320"/>
            <ac:spMk id="9" creationId="{22FA40ED-7E51-6FCE-9A2B-EA2B5757B3BB}"/>
          </ac:spMkLst>
        </pc:spChg>
        <pc:spChg chg="add del mod">
          <ac:chgData name="Hailey Banack" userId="df58c6bd-3e89-4835-b83d-a52c76bdafc9" providerId="ADAL" clId="{540747CF-EB31-BE4F-A57A-6836ACFB081D}" dt="2024-10-24T20:15:45.552" v="127" actId="478"/>
          <ac:spMkLst>
            <pc:docMk/>
            <pc:sldMk cId="238759412" sldId="320"/>
            <ac:spMk id="10" creationId="{68FD693C-9CD1-F19C-32AF-C699FA76FD16}"/>
          </ac:spMkLst>
        </pc:spChg>
        <pc:spChg chg="add del mod">
          <ac:chgData name="Hailey Banack" userId="df58c6bd-3e89-4835-b83d-a52c76bdafc9" providerId="ADAL" clId="{540747CF-EB31-BE4F-A57A-6836ACFB081D}" dt="2024-10-24T20:12:28.215" v="96" actId="1076"/>
          <ac:spMkLst>
            <pc:docMk/>
            <pc:sldMk cId="238759412" sldId="320"/>
            <ac:spMk id="12" creationId="{E9CA67F8-2405-6D33-6DED-98AEFCD5409E}"/>
          </ac:spMkLst>
        </pc:spChg>
        <pc:spChg chg="add mod">
          <ac:chgData name="Hailey Banack" userId="df58c6bd-3e89-4835-b83d-a52c76bdafc9" providerId="ADAL" clId="{540747CF-EB31-BE4F-A57A-6836ACFB081D}" dt="2024-10-24T20:16:33.075" v="151" actId="1076"/>
          <ac:spMkLst>
            <pc:docMk/>
            <pc:sldMk cId="238759412" sldId="320"/>
            <ac:spMk id="15" creationId="{316DD5D9-3807-17AC-B07D-E530F2CC1488}"/>
          </ac:spMkLst>
        </pc:spChg>
        <pc:spChg chg="add mod">
          <ac:chgData name="Hailey Banack" userId="df58c6bd-3e89-4835-b83d-a52c76bdafc9" providerId="ADAL" clId="{540747CF-EB31-BE4F-A57A-6836ACFB081D}" dt="2024-10-24T20:18:58.249" v="177" actId="1076"/>
          <ac:spMkLst>
            <pc:docMk/>
            <pc:sldMk cId="238759412" sldId="320"/>
            <ac:spMk id="17" creationId="{C807A5C1-B396-FAF5-7815-73B4CBB24F63}"/>
          </ac:spMkLst>
        </pc:spChg>
        <pc:grpChg chg="add mod">
          <ac:chgData name="Hailey Banack" userId="df58c6bd-3e89-4835-b83d-a52c76bdafc9" providerId="ADAL" clId="{540747CF-EB31-BE4F-A57A-6836ACFB081D}" dt="2024-10-24T20:15:39.777" v="124" actId="1076"/>
          <ac:grpSpMkLst>
            <pc:docMk/>
            <pc:sldMk cId="238759412" sldId="320"/>
            <ac:grpSpMk id="2" creationId="{E07E7D44-8B03-F2F8-A93D-62A5A942630E}"/>
          </ac:grpSpMkLst>
        </pc:grpChg>
        <pc:picChg chg="del">
          <ac:chgData name="Hailey Banack" userId="df58c6bd-3e89-4835-b83d-a52c76bdafc9" providerId="ADAL" clId="{540747CF-EB31-BE4F-A57A-6836ACFB081D}" dt="2024-10-24T20:12:11.798" v="91" actId="478"/>
          <ac:picMkLst>
            <pc:docMk/>
            <pc:sldMk cId="238759412" sldId="320"/>
            <ac:picMk id="4" creationId="{730BD52F-E5F0-7906-AA53-0C93572B9A10}"/>
          </ac:picMkLst>
        </pc:picChg>
        <pc:picChg chg="add del mod">
          <ac:chgData name="Hailey Banack" userId="df58c6bd-3e89-4835-b83d-a52c76bdafc9" providerId="ADAL" clId="{540747CF-EB31-BE4F-A57A-6836ACFB081D}" dt="2024-10-24T20:14:57.004" v="122" actId="478"/>
          <ac:picMkLst>
            <pc:docMk/>
            <pc:sldMk cId="238759412" sldId="320"/>
            <ac:picMk id="11" creationId="{AE578DDC-977B-3A7F-732A-FFFE64422A2F}"/>
          </ac:picMkLst>
        </pc:picChg>
        <pc:picChg chg="add del mod">
          <ac:chgData name="Hailey Banack" userId="df58c6bd-3e89-4835-b83d-a52c76bdafc9" providerId="ADAL" clId="{540747CF-EB31-BE4F-A57A-6836ACFB081D}" dt="2024-10-24T20:14:55.927" v="120" actId="478"/>
          <ac:picMkLst>
            <pc:docMk/>
            <pc:sldMk cId="238759412" sldId="320"/>
            <ac:picMk id="13" creationId="{D5C22710-0804-32CA-DB5E-04EB913664B7}"/>
          </ac:picMkLst>
        </pc:picChg>
        <pc:picChg chg="add del mod">
          <ac:chgData name="Hailey Banack" userId="df58c6bd-3e89-4835-b83d-a52c76bdafc9" providerId="ADAL" clId="{540747CF-EB31-BE4F-A57A-6836ACFB081D}" dt="2024-10-24T20:14:56.468" v="121" actId="478"/>
          <ac:picMkLst>
            <pc:docMk/>
            <pc:sldMk cId="238759412" sldId="320"/>
            <ac:picMk id="14" creationId="{78613865-F45B-7B78-3D87-85588AB43705}"/>
          </ac:picMkLst>
        </pc:picChg>
        <pc:picChg chg="add del mod">
          <ac:chgData name="Hailey Banack" userId="df58c6bd-3e89-4835-b83d-a52c76bdafc9" providerId="ADAL" clId="{540747CF-EB31-BE4F-A57A-6836ACFB081D}" dt="2024-10-24T20:18:27.040" v="172" actId="478"/>
          <ac:picMkLst>
            <pc:docMk/>
            <pc:sldMk cId="238759412" sldId="320"/>
            <ac:picMk id="16" creationId="{87B47C18-92E5-FC9F-36ED-7D77434065E2}"/>
          </ac:picMkLst>
        </pc:picChg>
        <pc:picChg chg="add mod">
          <ac:chgData name="Hailey Banack" userId="df58c6bd-3e89-4835-b83d-a52c76bdafc9" providerId="ADAL" clId="{540747CF-EB31-BE4F-A57A-6836ACFB081D}" dt="2024-10-24T20:19:13.201" v="178" actId="1367"/>
          <ac:picMkLst>
            <pc:docMk/>
            <pc:sldMk cId="238759412" sldId="320"/>
            <ac:picMk id="18" creationId="{F3DAE69A-2B2F-A7C3-62AC-C6DF25B54548}"/>
          </ac:picMkLst>
        </pc:picChg>
      </pc:sldChg>
      <pc:sldChg chg="del">
        <pc:chgData name="Hailey Banack" userId="df58c6bd-3e89-4835-b83d-a52c76bdafc9" providerId="ADAL" clId="{540747CF-EB31-BE4F-A57A-6836ACFB081D}" dt="2024-10-24T20:35:59.476" v="781" actId="2696"/>
        <pc:sldMkLst>
          <pc:docMk/>
          <pc:sldMk cId="3943646181" sldId="321"/>
        </pc:sldMkLst>
      </pc:sldChg>
      <pc:sldChg chg="modSp mod">
        <pc:chgData name="Hailey Banack" userId="df58c6bd-3e89-4835-b83d-a52c76bdafc9" providerId="ADAL" clId="{540747CF-EB31-BE4F-A57A-6836ACFB081D}" dt="2024-10-24T20:45:13.191" v="1233" actId="1076"/>
        <pc:sldMkLst>
          <pc:docMk/>
          <pc:sldMk cId="4111112523" sldId="322"/>
        </pc:sldMkLst>
        <pc:spChg chg="mod">
          <ac:chgData name="Hailey Banack" userId="df58c6bd-3e89-4835-b83d-a52c76bdafc9" providerId="ADAL" clId="{540747CF-EB31-BE4F-A57A-6836ACFB081D}" dt="2024-10-24T20:45:13.191" v="1233" actId="1076"/>
          <ac:spMkLst>
            <pc:docMk/>
            <pc:sldMk cId="4111112523" sldId="322"/>
            <ac:spMk id="375" creationId="{00000000-0000-0000-0000-000000000000}"/>
          </ac:spMkLst>
        </pc:spChg>
      </pc:sldChg>
      <pc:sldChg chg="addSp delSp modSp mod delAnim">
        <pc:chgData name="Hailey Banack" userId="df58c6bd-3e89-4835-b83d-a52c76bdafc9" providerId="ADAL" clId="{540747CF-EB31-BE4F-A57A-6836ACFB081D}" dt="2024-10-24T20:35:55.131" v="779" actId="1076"/>
        <pc:sldMkLst>
          <pc:docMk/>
          <pc:sldMk cId="1024386368" sldId="323"/>
        </pc:sldMkLst>
        <pc:spChg chg="del mod">
          <ac:chgData name="Hailey Banack" userId="df58c6bd-3e89-4835-b83d-a52c76bdafc9" providerId="ADAL" clId="{540747CF-EB31-BE4F-A57A-6836ACFB081D}" dt="2024-10-24T20:29:42.029" v="636" actId="478"/>
          <ac:spMkLst>
            <pc:docMk/>
            <pc:sldMk cId="1024386368" sldId="323"/>
            <ac:spMk id="11" creationId="{33F1BDA6-ECCE-E820-EE86-981247800C8A}"/>
          </ac:spMkLst>
        </pc:spChg>
        <pc:spChg chg="mod">
          <ac:chgData name="Hailey Banack" userId="df58c6bd-3e89-4835-b83d-a52c76bdafc9" providerId="ADAL" clId="{540747CF-EB31-BE4F-A57A-6836ACFB081D}" dt="2024-10-24T20:34:35.421" v="731" actId="1076"/>
          <ac:spMkLst>
            <pc:docMk/>
            <pc:sldMk cId="1024386368" sldId="323"/>
            <ac:spMk id="12" creationId="{3FF2FFBA-7EF0-EAFF-C432-EE436D105289}"/>
          </ac:spMkLst>
        </pc:spChg>
        <pc:spChg chg="mod">
          <ac:chgData name="Hailey Banack" userId="df58c6bd-3e89-4835-b83d-a52c76bdafc9" providerId="ADAL" clId="{540747CF-EB31-BE4F-A57A-6836ACFB081D}" dt="2024-10-24T20:35:55.131" v="779" actId="1076"/>
          <ac:spMkLst>
            <pc:docMk/>
            <pc:sldMk cId="1024386368" sldId="323"/>
            <ac:spMk id="16" creationId="{959BB1EF-12CC-231C-0F90-9307454C3120}"/>
          </ac:spMkLst>
        </pc:spChg>
        <pc:picChg chg="add mod">
          <ac:chgData name="Hailey Banack" userId="df58c6bd-3e89-4835-b83d-a52c76bdafc9" providerId="ADAL" clId="{540747CF-EB31-BE4F-A57A-6836ACFB081D}" dt="2024-10-24T20:34:43.477" v="732" actId="14100"/>
          <ac:picMkLst>
            <pc:docMk/>
            <pc:sldMk cId="1024386368" sldId="323"/>
            <ac:picMk id="2" creationId="{B18DF866-9307-13DD-6EB3-B8A159175D31}"/>
          </ac:picMkLst>
        </pc:picChg>
        <pc:picChg chg="del">
          <ac:chgData name="Hailey Banack" userId="df58c6bd-3e89-4835-b83d-a52c76bdafc9" providerId="ADAL" clId="{540747CF-EB31-BE4F-A57A-6836ACFB081D}" dt="2024-10-24T20:28:53.128" v="600" actId="478"/>
          <ac:picMkLst>
            <pc:docMk/>
            <pc:sldMk cId="1024386368" sldId="323"/>
            <ac:picMk id="13" creationId="{F8848742-F3C3-6517-3C45-C73C3D8CE806}"/>
          </ac:picMkLst>
        </pc:picChg>
      </pc:sldChg>
      <pc:sldChg chg="del">
        <pc:chgData name="Hailey Banack" userId="df58c6bd-3e89-4835-b83d-a52c76bdafc9" providerId="ADAL" clId="{540747CF-EB31-BE4F-A57A-6836ACFB081D}" dt="2024-10-24T20:35:57.203" v="780" actId="2696"/>
        <pc:sldMkLst>
          <pc:docMk/>
          <pc:sldMk cId="3709928973" sldId="324"/>
        </pc:sldMkLst>
      </pc:sldChg>
      <pc:sldChg chg="addSp delSp modSp add mod delAnim modAnim">
        <pc:chgData name="Hailey Banack" userId="df58c6bd-3e89-4835-b83d-a52c76bdafc9" providerId="ADAL" clId="{540747CF-EB31-BE4F-A57A-6836ACFB081D}" dt="2024-10-24T20:47:03.578" v="1405" actId="1076"/>
        <pc:sldMkLst>
          <pc:docMk/>
          <pc:sldMk cId="2186848261" sldId="325"/>
        </pc:sldMkLst>
        <pc:spChg chg="del">
          <ac:chgData name="Hailey Banack" userId="df58c6bd-3e89-4835-b83d-a52c76bdafc9" providerId="ADAL" clId="{540747CF-EB31-BE4F-A57A-6836ACFB081D}" dt="2024-10-24T20:22:29.570" v="305" actId="478"/>
          <ac:spMkLst>
            <pc:docMk/>
            <pc:sldMk cId="2186848261" sldId="325"/>
            <ac:spMk id="5" creationId="{DAFBA4EB-BAE2-C24A-3ADE-BD8AA25862F0}"/>
          </ac:spMkLst>
        </pc:spChg>
        <pc:spChg chg="mod">
          <ac:chgData name="Hailey Banack" userId="df58c6bd-3e89-4835-b83d-a52c76bdafc9" providerId="ADAL" clId="{540747CF-EB31-BE4F-A57A-6836ACFB081D}" dt="2024-10-24T20:21:24.143" v="189" actId="20577"/>
          <ac:spMkLst>
            <pc:docMk/>
            <pc:sldMk cId="2186848261" sldId="325"/>
            <ac:spMk id="6" creationId="{C7678CFB-2F14-9D9C-A206-BDA248417BB0}"/>
          </ac:spMkLst>
        </pc:spChg>
        <pc:spChg chg="mod">
          <ac:chgData name="Hailey Banack" userId="df58c6bd-3e89-4835-b83d-a52c76bdafc9" providerId="ADAL" clId="{540747CF-EB31-BE4F-A57A-6836ACFB081D}" dt="2024-10-24T20:22:12.165" v="301"/>
          <ac:spMkLst>
            <pc:docMk/>
            <pc:sldMk cId="2186848261" sldId="325"/>
            <ac:spMk id="8" creationId="{072DE1C7-32A0-3A3A-EB9B-3867276C091C}"/>
          </ac:spMkLst>
        </pc:spChg>
        <pc:spChg chg="add mod">
          <ac:chgData name="Hailey Banack" userId="df58c6bd-3e89-4835-b83d-a52c76bdafc9" providerId="ADAL" clId="{540747CF-EB31-BE4F-A57A-6836ACFB081D}" dt="2024-10-24T20:47:03.578" v="1405" actId="1076"/>
          <ac:spMkLst>
            <pc:docMk/>
            <pc:sldMk cId="2186848261" sldId="325"/>
            <ac:spMk id="10" creationId="{F821C72A-88B4-0023-0969-A0874C683E68}"/>
          </ac:spMkLst>
        </pc:spChg>
        <pc:spChg chg="del">
          <ac:chgData name="Hailey Banack" userId="df58c6bd-3e89-4835-b83d-a52c76bdafc9" providerId="ADAL" clId="{540747CF-EB31-BE4F-A57A-6836ACFB081D}" dt="2024-10-24T20:22:27.197" v="304" actId="478"/>
          <ac:spMkLst>
            <pc:docMk/>
            <pc:sldMk cId="2186848261" sldId="325"/>
            <ac:spMk id="12" creationId="{E9CA67F8-2405-6D33-6DED-98AEFCD5409E}"/>
          </ac:spMkLst>
        </pc:spChg>
        <pc:spChg chg="add del">
          <ac:chgData name="Hailey Banack" userId="df58c6bd-3e89-4835-b83d-a52c76bdafc9" providerId="ADAL" clId="{540747CF-EB31-BE4F-A57A-6836ACFB081D}" dt="2024-10-24T20:25:42.963" v="506" actId="22"/>
          <ac:spMkLst>
            <pc:docMk/>
            <pc:sldMk cId="2186848261" sldId="325"/>
            <ac:spMk id="13" creationId="{65C133F1-75EB-771A-5D04-9CF165211B8E}"/>
          </ac:spMkLst>
        </pc:spChg>
        <pc:spChg chg="del">
          <ac:chgData name="Hailey Banack" userId="df58c6bd-3e89-4835-b83d-a52c76bdafc9" providerId="ADAL" clId="{540747CF-EB31-BE4F-A57A-6836ACFB081D}" dt="2024-10-24T20:22:24.977" v="302" actId="478"/>
          <ac:spMkLst>
            <pc:docMk/>
            <pc:sldMk cId="2186848261" sldId="325"/>
            <ac:spMk id="15" creationId="{316DD5D9-3807-17AC-B07D-E530F2CC1488}"/>
          </ac:spMkLst>
        </pc:spChg>
        <pc:spChg chg="add mod">
          <ac:chgData name="Hailey Banack" userId="df58c6bd-3e89-4835-b83d-a52c76bdafc9" providerId="ADAL" clId="{540747CF-EB31-BE4F-A57A-6836ACFB081D}" dt="2024-10-24T20:26:43.057" v="566" actId="1076"/>
          <ac:spMkLst>
            <pc:docMk/>
            <pc:sldMk cId="2186848261" sldId="325"/>
            <ac:spMk id="16" creationId="{333A6D7C-C73D-1C3E-8D94-6BC128E12D78}"/>
          </ac:spMkLst>
        </pc:spChg>
        <pc:spChg chg="mod">
          <ac:chgData name="Hailey Banack" userId="df58c6bd-3e89-4835-b83d-a52c76bdafc9" providerId="ADAL" clId="{540747CF-EB31-BE4F-A57A-6836ACFB081D}" dt="2024-10-24T20:27:27.170" v="575" actId="1076"/>
          <ac:spMkLst>
            <pc:docMk/>
            <pc:sldMk cId="2186848261" sldId="325"/>
            <ac:spMk id="17" creationId="{C807A5C1-B396-FAF5-7815-73B4CBB24F63}"/>
          </ac:spMkLst>
        </pc:spChg>
        <pc:spChg chg="add mod">
          <ac:chgData name="Hailey Banack" userId="df58c6bd-3e89-4835-b83d-a52c76bdafc9" providerId="ADAL" clId="{540747CF-EB31-BE4F-A57A-6836ACFB081D}" dt="2024-10-24T20:27:13.874" v="572" actId="1076"/>
          <ac:spMkLst>
            <pc:docMk/>
            <pc:sldMk cId="2186848261" sldId="325"/>
            <ac:spMk id="19" creationId="{AF8028CC-2138-E7A0-B80C-0197C9A97919}"/>
          </ac:spMkLst>
        </pc:spChg>
        <pc:spChg chg="add mod">
          <ac:chgData name="Hailey Banack" userId="df58c6bd-3e89-4835-b83d-a52c76bdafc9" providerId="ADAL" clId="{540747CF-EB31-BE4F-A57A-6836ACFB081D}" dt="2024-10-24T20:27:24.252" v="574" actId="1076"/>
          <ac:spMkLst>
            <pc:docMk/>
            <pc:sldMk cId="2186848261" sldId="325"/>
            <ac:spMk id="20" creationId="{3845CE0A-92A3-60CB-6E1A-D82B89DE67EA}"/>
          </ac:spMkLst>
        </pc:spChg>
        <pc:grpChg chg="del">
          <ac:chgData name="Hailey Banack" userId="df58c6bd-3e89-4835-b83d-a52c76bdafc9" providerId="ADAL" clId="{540747CF-EB31-BE4F-A57A-6836ACFB081D}" dt="2024-10-24T20:22:25.622" v="303" actId="478"/>
          <ac:grpSpMkLst>
            <pc:docMk/>
            <pc:sldMk cId="2186848261" sldId="325"/>
            <ac:grpSpMk id="2" creationId="{E07E7D44-8B03-F2F8-A93D-62A5A942630E}"/>
          </ac:grpSpMkLst>
        </pc:grpChg>
        <pc:picChg chg="add mod">
          <ac:chgData name="Hailey Banack" userId="df58c6bd-3e89-4835-b83d-a52c76bdafc9" providerId="ADAL" clId="{540747CF-EB31-BE4F-A57A-6836ACFB081D}" dt="2024-10-24T20:27:30.998" v="576" actId="1076"/>
          <ac:picMkLst>
            <pc:docMk/>
            <pc:sldMk cId="2186848261" sldId="325"/>
            <ac:picMk id="4" creationId="{7FA2F998-B2AD-8A81-AB6B-62B49C2BD14D}"/>
          </ac:picMkLst>
        </pc:picChg>
        <pc:picChg chg="del">
          <ac:chgData name="Hailey Banack" userId="df58c6bd-3e89-4835-b83d-a52c76bdafc9" providerId="ADAL" clId="{540747CF-EB31-BE4F-A57A-6836ACFB081D}" dt="2024-10-24T20:22:30.139" v="306" actId="478"/>
          <ac:picMkLst>
            <pc:docMk/>
            <pc:sldMk cId="2186848261" sldId="325"/>
            <ac:picMk id="18" creationId="{F3DAE69A-2B2F-A7C3-62AC-C6DF25B54548}"/>
          </ac:picMkLst>
        </pc:picChg>
      </pc:sldChg>
      <pc:sldChg chg="addSp delSp modSp add mod delAnim">
        <pc:chgData name="Hailey Banack" userId="df58c6bd-3e89-4835-b83d-a52c76bdafc9" providerId="ADAL" clId="{540747CF-EB31-BE4F-A57A-6836ACFB081D}" dt="2024-10-24T20:38:41.616" v="853" actId="20577"/>
        <pc:sldMkLst>
          <pc:docMk/>
          <pc:sldMk cId="1057129299" sldId="326"/>
        </pc:sldMkLst>
        <pc:spChg chg="mod">
          <ac:chgData name="Hailey Banack" userId="df58c6bd-3e89-4835-b83d-a52c76bdafc9" providerId="ADAL" clId="{540747CF-EB31-BE4F-A57A-6836ACFB081D}" dt="2024-10-24T20:36:37.077" v="812" actId="1076"/>
          <ac:spMkLst>
            <pc:docMk/>
            <pc:sldMk cId="1057129299" sldId="326"/>
            <ac:spMk id="655" creationId="{00000000-0000-0000-0000-000000000000}"/>
          </ac:spMkLst>
        </pc:spChg>
        <pc:spChg chg="mod">
          <ac:chgData name="Hailey Banack" userId="df58c6bd-3e89-4835-b83d-a52c76bdafc9" providerId="ADAL" clId="{540747CF-EB31-BE4F-A57A-6836ACFB081D}" dt="2024-10-24T20:38:41.616" v="853" actId="20577"/>
          <ac:spMkLst>
            <pc:docMk/>
            <pc:sldMk cId="1057129299" sldId="326"/>
            <ac:spMk id="656" creationId="{00000000-0000-0000-0000-000000000000}"/>
          </ac:spMkLst>
        </pc:spChg>
        <pc:picChg chg="del mod">
          <ac:chgData name="Hailey Banack" userId="df58c6bd-3e89-4835-b83d-a52c76bdafc9" providerId="ADAL" clId="{540747CF-EB31-BE4F-A57A-6836ACFB081D}" dt="2024-10-24T20:36:53.221" v="815" actId="478"/>
          <ac:picMkLst>
            <pc:docMk/>
            <pc:sldMk cId="1057129299" sldId="326"/>
            <ac:picMk id="2" creationId="{536029A9-A6D9-4677-4D5B-065146D9DF75}"/>
          </ac:picMkLst>
        </pc:picChg>
        <pc:picChg chg="add del mod">
          <ac:chgData name="Hailey Banack" userId="df58c6bd-3e89-4835-b83d-a52c76bdafc9" providerId="ADAL" clId="{540747CF-EB31-BE4F-A57A-6836ACFB081D}" dt="2024-10-24T20:37:03.075" v="818" actId="478"/>
          <ac:picMkLst>
            <pc:docMk/>
            <pc:sldMk cId="1057129299" sldId="326"/>
            <ac:picMk id="3" creationId="{973ACA28-6338-04FA-F4B1-65AADDC9B68E}"/>
          </ac:picMkLst>
        </pc:picChg>
        <pc:picChg chg="del mod">
          <ac:chgData name="Hailey Banack" userId="df58c6bd-3e89-4835-b83d-a52c76bdafc9" providerId="ADAL" clId="{540747CF-EB31-BE4F-A57A-6836ACFB081D}" dt="2024-10-24T20:36:42.078" v="814" actId="478"/>
          <ac:picMkLst>
            <pc:docMk/>
            <pc:sldMk cId="1057129299" sldId="326"/>
            <ac:picMk id="658" creationId="{00000000-0000-0000-0000-000000000000}"/>
          </ac:picMkLst>
        </pc:picChg>
      </pc:sldChg>
      <pc:sldChg chg="addSp delSp modSp add mod delAnim">
        <pc:chgData name="Hailey Banack" userId="df58c6bd-3e89-4835-b83d-a52c76bdafc9" providerId="ADAL" clId="{540747CF-EB31-BE4F-A57A-6836ACFB081D}" dt="2024-10-24T20:46:41.276" v="1402" actId="1076"/>
        <pc:sldMkLst>
          <pc:docMk/>
          <pc:sldMk cId="2697973815" sldId="327"/>
        </pc:sldMkLst>
        <pc:spChg chg="mod">
          <ac:chgData name="Hailey Banack" userId="df58c6bd-3e89-4835-b83d-a52c76bdafc9" providerId="ADAL" clId="{540747CF-EB31-BE4F-A57A-6836ACFB081D}" dt="2024-10-24T20:40:45.150" v="1020" actId="1076"/>
          <ac:spMkLst>
            <pc:docMk/>
            <pc:sldMk cId="2697973815" sldId="327"/>
            <ac:spMk id="6" creationId="{C7678CFB-2F14-9D9C-A206-BDA248417BB0}"/>
          </ac:spMkLst>
        </pc:spChg>
        <pc:spChg chg="del mod">
          <ac:chgData name="Hailey Banack" userId="df58c6bd-3e89-4835-b83d-a52c76bdafc9" providerId="ADAL" clId="{540747CF-EB31-BE4F-A57A-6836ACFB081D}" dt="2024-10-24T20:40:36.650" v="1019" actId="478"/>
          <ac:spMkLst>
            <pc:docMk/>
            <pc:sldMk cId="2697973815" sldId="327"/>
            <ac:spMk id="8" creationId="{072DE1C7-32A0-3A3A-EB9B-3867276C091C}"/>
          </ac:spMkLst>
        </pc:spChg>
        <pc:spChg chg="del">
          <ac:chgData name="Hailey Banack" userId="df58c6bd-3e89-4835-b83d-a52c76bdafc9" providerId="ADAL" clId="{540747CF-EB31-BE4F-A57A-6836ACFB081D}" dt="2024-10-24T20:40:53.783" v="1024" actId="478"/>
          <ac:spMkLst>
            <pc:docMk/>
            <pc:sldMk cId="2697973815" sldId="327"/>
            <ac:spMk id="10" creationId="{F821C72A-88B4-0023-0969-A0874C683E68}"/>
          </ac:spMkLst>
        </pc:spChg>
        <pc:spChg chg="mod">
          <ac:chgData name="Hailey Banack" userId="df58c6bd-3e89-4835-b83d-a52c76bdafc9" providerId="ADAL" clId="{540747CF-EB31-BE4F-A57A-6836ACFB081D}" dt="2024-10-24T20:46:40.075" v="1401" actId="1076"/>
          <ac:spMkLst>
            <pc:docMk/>
            <pc:sldMk cId="2697973815" sldId="327"/>
            <ac:spMk id="16" creationId="{333A6D7C-C73D-1C3E-8D94-6BC128E12D78}"/>
          </ac:spMkLst>
        </pc:spChg>
        <pc:spChg chg="del mod">
          <ac:chgData name="Hailey Banack" userId="df58c6bd-3e89-4835-b83d-a52c76bdafc9" providerId="ADAL" clId="{540747CF-EB31-BE4F-A57A-6836ACFB081D}" dt="2024-10-24T20:40:51.981" v="1023" actId="478"/>
          <ac:spMkLst>
            <pc:docMk/>
            <pc:sldMk cId="2697973815" sldId="327"/>
            <ac:spMk id="17" creationId="{C807A5C1-B396-FAF5-7815-73B4CBB24F63}"/>
          </ac:spMkLst>
        </pc:spChg>
        <pc:spChg chg="del">
          <ac:chgData name="Hailey Banack" userId="df58c6bd-3e89-4835-b83d-a52c76bdafc9" providerId="ADAL" clId="{540747CF-EB31-BE4F-A57A-6836ACFB081D}" dt="2024-10-24T20:41:44.932" v="1097" actId="478"/>
          <ac:spMkLst>
            <pc:docMk/>
            <pc:sldMk cId="2697973815" sldId="327"/>
            <ac:spMk id="19" creationId="{AF8028CC-2138-E7A0-B80C-0197C9A97919}"/>
          </ac:spMkLst>
        </pc:spChg>
        <pc:spChg chg="del">
          <ac:chgData name="Hailey Banack" userId="df58c6bd-3e89-4835-b83d-a52c76bdafc9" providerId="ADAL" clId="{540747CF-EB31-BE4F-A57A-6836ACFB081D}" dt="2024-10-24T20:41:46.466" v="1098" actId="478"/>
          <ac:spMkLst>
            <pc:docMk/>
            <pc:sldMk cId="2697973815" sldId="327"/>
            <ac:spMk id="20" creationId="{3845CE0A-92A3-60CB-6E1A-D82B89DE67EA}"/>
          </ac:spMkLst>
        </pc:spChg>
        <pc:picChg chg="add mod">
          <ac:chgData name="Hailey Banack" userId="df58c6bd-3e89-4835-b83d-a52c76bdafc9" providerId="ADAL" clId="{540747CF-EB31-BE4F-A57A-6836ACFB081D}" dt="2024-10-24T20:46:41.276" v="1402" actId="1076"/>
          <ac:picMkLst>
            <pc:docMk/>
            <pc:sldMk cId="2697973815" sldId="327"/>
            <ac:picMk id="2" creationId="{4D49B6BF-B5C6-4CA5-E9C5-70E1E167E669}"/>
          </ac:picMkLst>
        </pc:picChg>
        <pc:picChg chg="del">
          <ac:chgData name="Hailey Banack" userId="df58c6bd-3e89-4835-b83d-a52c76bdafc9" providerId="ADAL" clId="{540747CF-EB31-BE4F-A57A-6836ACFB081D}" dt="2024-10-24T20:40:49.011" v="1022" actId="478"/>
          <ac:picMkLst>
            <pc:docMk/>
            <pc:sldMk cId="2697973815" sldId="327"/>
            <ac:picMk id="4" creationId="{7FA2F998-B2AD-8A81-AB6B-62B49C2BD14D}"/>
          </ac:picMkLst>
        </pc:picChg>
      </pc:sldChg>
    </pc:docChg>
  </pc:docChgLst>
  <pc:docChgLst>
    <pc:chgData name="Hailey Banack" userId="df58c6bd-3e89-4835-b83d-a52c76bdafc9" providerId="ADAL" clId="{D977A145-9998-4443-9865-461E40453E1D}"/>
    <pc:docChg chg="undo custSel addSld delSld modSld sldOrd">
      <pc:chgData name="Hailey Banack" userId="df58c6bd-3e89-4835-b83d-a52c76bdafc9" providerId="ADAL" clId="{D977A145-9998-4443-9865-461E40453E1D}" dt="2024-10-24T19:10:23.149" v="1159" actId="20577"/>
      <pc:docMkLst>
        <pc:docMk/>
      </pc:docMkLst>
      <pc:sldChg chg="modSp mod">
        <pc:chgData name="Hailey Banack" userId="df58c6bd-3e89-4835-b83d-a52c76bdafc9" providerId="ADAL" clId="{D977A145-9998-4443-9865-461E40453E1D}" dt="2024-10-24T18:17:56.806" v="18" actId="20577"/>
        <pc:sldMkLst>
          <pc:docMk/>
          <pc:sldMk cId="0" sldId="256"/>
        </pc:sldMkLst>
        <pc:spChg chg="mod">
          <ac:chgData name="Hailey Banack" userId="df58c6bd-3e89-4835-b83d-a52c76bdafc9" providerId="ADAL" clId="{D977A145-9998-4443-9865-461E40453E1D}" dt="2024-10-24T18:17:51.646" v="1" actId="20577"/>
          <ac:spMkLst>
            <pc:docMk/>
            <pc:sldMk cId="0" sldId="256"/>
            <ac:spMk id="5" creationId="{6E551378-DE19-955F-700C-755DD5B1BBDC}"/>
          </ac:spMkLst>
        </pc:spChg>
        <pc:spChg chg="mod">
          <ac:chgData name="Hailey Banack" userId="df58c6bd-3e89-4835-b83d-a52c76bdafc9" providerId="ADAL" clId="{D977A145-9998-4443-9865-461E40453E1D}" dt="2024-10-24T18:17:56.806" v="18" actId="20577"/>
          <ac:spMkLst>
            <pc:docMk/>
            <pc:sldMk cId="0" sldId="256"/>
            <ac:spMk id="309" creationId="{00000000-0000-0000-0000-000000000000}"/>
          </ac:spMkLst>
        </pc:spChg>
      </pc:sldChg>
      <pc:sldChg chg="addSp delSp modSp mod ord modAnim">
        <pc:chgData name="Hailey Banack" userId="df58c6bd-3e89-4835-b83d-a52c76bdafc9" providerId="ADAL" clId="{D977A145-9998-4443-9865-461E40453E1D}" dt="2024-10-24T19:02:51.199" v="1057" actId="404"/>
        <pc:sldMkLst>
          <pc:docMk/>
          <pc:sldMk cId="0" sldId="258"/>
        </pc:sldMkLst>
        <pc:spChg chg="add del mod">
          <ac:chgData name="Hailey Banack" userId="df58c6bd-3e89-4835-b83d-a52c76bdafc9" providerId="ADAL" clId="{D977A145-9998-4443-9865-461E40453E1D}" dt="2024-10-24T18:54:12.878" v="796" actId="478"/>
          <ac:spMkLst>
            <pc:docMk/>
            <pc:sldMk cId="0" sldId="258"/>
            <ac:spMk id="3" creationId="{FA2C2906-050D-33F0-1D4F-F19240355365}"/>
          </ac:spMkLst>
        </pc:spChg>
        <pc:spChg chg="add mod">
          <ac:chgData name="Hailey Banack" userId="df58c6bd-3e89-4835-b83d-a52c76bdafc9" providerId="ADAL" clId="{D977A145-9998-4443-9865-461E40453E1D}" dt="2024-10-24T18:58:46.807" v="912" actId="20577"/>
          <ac:spMkLst>
            <pc:docMk/>
            <pc:sldMk cId="0" sldId="258"/>
            <ac:spMk id="5" creationId="{8F002980-B79B-39E1-D37B-F0C0DD60978C}"/>
          </ac:spMkLst>
        </pc:spChg>
        <pc:spChg chg="mod">
          <ac:chgData name="Hailey Banack" userId="df58c6bd-3e89-4835-b83d-a52c76bdafc9" providerId="ADAL" clId="{D977A145-9998-4443-9865-461E40453E1D}" dt="2024-10-24T18:54:02.629" v="791" actId="20577"/>
          <ac:spMkLst>
            <pc:docMk/>
            <pc:sldMk cId="0" sldId="258"/>
            <ac:spMk id="6" creationId="{C7678CFB-2F14-9D9C-A206-BDA248417BB0}"/>
          </ac:spMkLst>
        </pc:spChg>
        <pc:spChg chg="add mod">
          <ac:chgData name="Hailey Banack" userId="df58c6bd-3e89-4835-b83d-a52c76bdafc9" providerId="ADAL" clId="{D977A145-9998-4443-9865-461E40453E1D}" dt="2024-10-24T19:00:21.612" v="979" actId="404"/>
          <ac:spMkLst>
            <pc:docMk/>
            <pc:sldMk cId="0" sldId="258"/>
            <ac:spMk id="13" creationId="{C4768CEB-95AE-80A9-780E-C9537AB14985}"/>
          </ac:spMkLst>
        </pc:spChg>
        <pc:spChg chg="add mod">
          <ac:chgData name="Hailey Banack" userId="df58c6bd-3e89-4835-b83d-a52c76bdafc9" providerId="ADAL" clId="{D977A145-9998-4443-9865-461E40453E1D}" dt="2024-10-24T19:01:33.833" v="1014" actId="1076"/>
          <ac:spMkLst>
            <pc:docMk/>
            <pc:sldMk cId="0" sldId="258"/>
            <ac:spMk id="14" creationId="{51EC8D95-BEF8-C067-846D-4CE0308EE4E0}"/>
          </ac:spMkLst>
        </pc:spChg>
        <pc:spChg chg="add mod">
          <ac:chgData name="Hailey Banack" userId="df58c6bd-3e89-4835-b83d-a52c76bdafc9" providerId="ADAL" clId="{D977A145-9998-4443-9865-461E40453E1D}" dt="2024-10-24T19:01:45.027" v="1023" actId="1076"/>
          <ac:spMkLst>
            <pc:docMk/>
            <pc:sldMk cId="0" sldId="258"/>
            <ac:spMk id="15" creationId="{2DA4F2A1-F63E-F750-E8AB-66ADADB2CE3A}"/>
          </ac:spMkLst>
        </pc:spChg>
        <pc:spChg chg="del">
          <ac:chgData name="Hailey Banack" userId="df58c6bd-3e89-4835-b83d-a52c76bdafc9" providerId="ADAL" clId="{D977A145-9998-4443-9865-461E40453E1D}" dt="2024-10-24T18:54:10.778" v="794" actId="478"/>
          <ac:spMkLst>
            <pc:docMk/>
            <pc:sldMk cId="0" sldId="258"/>
            <ac:spMk id="16" creationId="{4B6529D3-27B3-C374-2E0A-0CF078CC7682}"/>
          </ac:spMkLst>
        </pc:spChg>
        <pc:spChg chg="add mod">
          <ac:chgData name="Hailey Banack" userId="df58c6bd-3e89-4835-b83d-a52c76bdafc9" providerId="ADAL" clId="{D977A145-9998-4443-9865-461E40453E1D}" dt="2024-10-24T19:02:51.199" v="1057" actId="404"/>
          <ac:spMkLst>
            <pc:docMk/>
            <pc:sldMk cId="0" sldId="258"/>
            <ac:spMk id="17" creationId="{6EFCFE39-F808-33F4-2027-AA76D7DE0F68}"/>
          </ac:spMkLst>
        </pc:spChg>
        <pc:spChg chg="mod">
          <ac:chgData name="Hailey Banack" userId="df58c6bd-3e89-4835-b83d-a52c76bdafc9" providerId="ADAL" clId="{D977A145-9998-4443-9865-461E40453E1D}" dt="2024-10-24T19:01:27.476" v="1013" actId="1076"/>
          <ac:spMkLst>
            <pc:docMk/>
            <pc:sldMk cId="0" sldId="258"/>
            <ac:spMk id="21" creationId="{4EFF545A-12E0-991D-DF01-1B2037A4AF9A}"/>
          </ac:spMkLst>
        </pc:spChg>
        <pc:spChg chg="mod">
          <ac:chgData name="Hailey Banack" userId="df58c6bd-3e89-4835-b83d-a52c76bdafc9" providerId="ADAL" clId="{D977A145-9998-4443-9865-461E40453E1D}" dt="2024-10-24T18:57:07.856" v="817" actId="1076"/>
          <ac:spMkLst>
            <pc:docMk/>
            <pc:sldMk cId="0" sldId="258"/>
            <ac:spMk id="332" creationId="{00000000-0000-0000-0000-000000000000}"/>
          </ac:spMkLst>
        </pc:spChg>
        <pc:picChg chg="add mod">
          <ac:chgData name="Hailey Banack" userId="df58c6bd-3e89-4835-b83d-a52c76bdafc9" providerId="ADAL" clId="{D977A145-9998-4443-9865-461E40453E1D}" dt="2024-10-24T18:57:09.790" v="818" actId="1076"/>
          <ac:picMkLst>
            <pc:docMk/>
            <pc:sldMk cId="0" sldId="258"/>
            <ac:picMk id="4" creationId="{74978426-1387-2019-83ED-6F4B69B00826}"/>
          </ac:picMkLst>
        </pc:picChg>
        <pc:picChg chg="add mod">
          <ac:chgData name="Hailey Banack" userId="df58c6bd-3e89-4835-b83d-a52c76bdafc9" providerId="ADAL" clId="{D977A145-9998-4443-9865-461E40453E1D}" dt="2024-10-24T18:59:12.664" v="923" actId="1076"/>
          <ac:picMkLst>
            <pc:docMk/>
            <pc:sldMk cId="0" sldId="258"/>
            <ac:picMk id="7" creationId="{16CF9824-28EA-8B60-769E-F47E841931E6}"/>
          </ac:picMkLst>
        </pc:picChg>
        <pc:picChg chg="del mod">
          <ac:chgData name="Hailey Banack" userId="df58c6bd-3e89-4835-b83d-a52c76bdafc9" providerId="ADAL" clId="{D977A145-9998-4443-9865-461E40453E1D}" dt="2024-10-24T18:54:09.429" v="793" actId="478"/>
          <ac:picMkLst>
            <pc:docMk/>
            <pc:sldMk cId="0" sldId="258"/>
            <ac:picMk id="8" creationId="{77EE5B01-3005-2B01-983A-6619A45BF28B}"/>
          </ac:picMkLst>
        </pc:picChg>
        <pc:picChg chg="del">
          <ac:chgData name="Hailey Banack" userId="df58c6bd-3e89-4835-b83d-a52c76bdafc9" providerId="ADAL" clId="{D977A145-9998-4443-9865-461E40453E1D}" dt="2024-10-24T18:54:11.947" v="795" actId="478"/>
          <ac:picMkLst>
            <pc:docMk/>
            <pc:sldMk cId="0" sldId="258"/>
            <ac:picMk id="9" creationId="{D178B94F-460F-3AD7-ED82-51CEAADCBB87}"/>
          </ac:picMkLst>
        </pc:picChg>
        <pc:picChg chg="add mod">
          <ac:chgData name="Hailey Banack" userId="df58c6bd-3e89-4835-b83d-a52c76bdafc9" providerId="ADAL" clId="{D977A145-9998-4443-9865-461E40453E1D}" dt="2024-10-24T18:59:33.203" v="930" actId="1076"/>
          <ac:picMkLst>
            <pc:docMk/>
            <pc:sldMk cId="0" sldId="258"/>
            <ac:picMk id="10" creationId="{EA8FA78D-A583-AFA1-6208-D1EFC618F431}"/>
          </ac:picMkLst>
        </pc:picChg>
        <pc:picChg chg="add mod">
          <ac:chgData name="Hailey Banack" userId="df58c6bd-3e89-4835-b83d-a52c76bdafc9" providerId="ADAL" clId="{D977A145-9998-4443-9865-461E40453E1D}" dt="2024-10-24T18:59:24.677" v="927"/>
          <ac:picMkLst>
            <pc:docMk/>
            <pc:sldMk cId="0" sldId="258"/>
            <ac:picMk id="11" creationId="{B1993E55-BC47-F945-21AC-B0E069927B30}"/>
          </ac:picMkLst>
        </pc:picChg>
        <pc:picChg chg="add mod">
          <ac:chgData name="Hailey Banack" userId="df58c6bd-3e89-4835-b83d-a52c76bdafc9" providerId="ADAL" clId="{D977A145-9998-4443-9865-461E40453E1D}" dt="2024-10-24T18:59:42.957" v="933" actId="1076"/>
          <ac:picMkLst>
            <pc:docMk/>
            <pc:sldMk cId="0" sldId="258"/>
            <ac:picMk id="12" creationId="{644FC397-D102-2D87-38BD-B49322D91273}"/>
          </ac:picMkLst>
        </pc:picChg>
        <pc:picChg chg="del">
          <ac:chgData name="Hailey Banack" userId="df58c6bd-3e89-4835-b83d-a52c76bdafc9" providerId="ADAL" clId="{D977A145-9998-4443-9865-461E40453E1D}" dt="2024-10-24T18:57:20.855" v="819" actId="478"/>
          <ac:picMkLst>
            <pc:docMk/>
            <pc:sldMk cId="0" sldId="258"/>
            <ac:picMk id="20" creationId="{5C2F918A-6325-6484-6CB2-47FDA624AA2E}"/>
          </ac:picMkLst>
        </pc:picChg>
      </pc:sldChg>
      <pc:sldChg chg="modSp">
        <pc:chgData name="Hailey Banack" userId="df58c6bd-3e89-4835-b83d-a52c76bdafc9" providerId="ADAL" clId="{D977A145-9998-4443-9865-461E40453E1D}" dt="2024-10-24T18:19:11.150" v="111" actId="20577"/>
        <pc:sldMkLst>
          <pc:docMk/>
          <pc:sldMk cId="0" sldId="259"/>
        </pc:sldMkLst>
        <pc:spChg chg="mod">
          <ac:chgData name="Hailey Banack" userId="df58c6bd-3e89-4835-b83d-a52c76bdafc9" providerId="ADAL" clId="{D977A145-9998-4443-9865-461E40453E1D}" dt="2024-10-24T18:19:11.150" v="111" actId="20577"/>
          <ac:spMkLst>
            <pc:docMk/>
            <pc:sldMk cId="0" sldId="259"/>
            <ac:spMk id="343" creationId="{00000000-0000-0000-0000-000000000000}"/>
          </ac:spMkLst>
        </pc:spChg>
      </pc:sldChg>
      <pc:sldChg chg="modSp mod">
        <pc:chgData name="Hailey Banack" userId="df58c6bd-3e89-4835-b83d-a52c76bdafc9" providerId="ADAL" clId="{D977A145-9998-4443-9865-461E40453E1D}" dt="2024-10-24T18:19:00.654" v="109" actId="14100"/>
        <pc:sldMkLst>
          <pc:docMk/>
          <pc:sldMk cId="0" sldId="261"/>
        </pc:sldMkLst>
        <pc:spChg chg="mod">
          <ac:chgData name="Hailey Banack" userId="df58c6bd-3e89-4835-b83d-a52c76bdafc9" providerId="ADAL" clId="{D977A145-9998-4443-9865-461E40453E1D}" dt="2024-10-24T18:19:00.654" v="109" actId="14100"/>
          <ac:spMkLst>
            <pc:docMk/>
            <pc:sldMk cId="0" sldId="261"/>
            <ac:spMk id="4" creationId="{0CAB4224-E412-0571-ABD5-A39634102E3D}"/>
          </ac:spMkLst>
        </pc:spChg>
        <pc:spChg chg="mod">
          <ac:chgData name="Hailey Banack" userId="df58c6bd-3e89-4835-b83d-a52c76bdafc9" providerId="ADAL" clId="{D977A145-9998-4443-9865-461E40453E1D}" dt="2024-10-24T18:18:34.071" v="103" actId="20577"/>
          <ac:spMkLst>
            <pc:docMk/>
            <pc:sldMk cId="0" sldId="261"/>
            <ac:spMk id="366" creationId="{00000000-0000-0000-0000-000000000000}"/>
          </ac:spMkLst>
        </pc:spChg>
      </pc:sldChg>
      <pc:sldChg chg="modSp">
        <pc:chgData name="Hailey Banack" userId="df58c6bd-3e89-4835-b83d-a52c76bdafc9" providerId="ADAL" clId="{D977A145-9998-4443-9865-461E40453E1D}" dt="2024-10-24T19:10:23.149" v="1159" actId="20577"/>
        <pc:sldMkLst>
          <pc:docMk/>
          <pc:sldMk cId="0" sldId="276"/>
        </pc:sldMkLst>
        <pc:spChg chg="mod">
          <ac:chgData name="Hailey Banack" userId="df58c6bd-3e89-4835-b83d-a52c76bdafc9" providerId="ADAL" clId="{D977A145-9998-4443-9865-461E40453E1D}" dt="2024-10-24T19:10:23.149" v="1159" actId="20577"/>
          <ac:spMkLst>
            <pc:docMk/>
            <pc:sldMk cId="0" sldId="276"/>
            <ac:spMk id="656" creationId="{00000000-0000-0000-0000-000000000000}"/>
          </ac:spMkLst>
        </pc:spChg>
      </pc:sldChg>
      <pc:sldChg chg="addSp delSp modSp mod ord addAnim delAnim modAnim">
        <pc:chgData name="Hailey Banack" userId="df58c6bd-3e89-4835-b83d-a52c76bdafc9" providerId="ADAL" clId="{D977A145-9998-4443-9865-461E40453E1D}" dt="2024-10-24T18:52:36.290" v="746" actId="1076"/>
        <pc:sldMkLst>
          <pc:docMk/>
          <pc:sldMk cId="4070054095" sldId="313"/>
        </pc:sldMkLst>
        <pc:spChg chg="del">
          <ac:chgData name="Hailey Banack" userId="df58c6bd-3e89-4835-b83d-a52c76bdafc9" providerId="ADAL" clId="{D977A145-9998-4443-9865-461E40453E1D}" dt="2024-10-24T18:47:14.800" v="698" actId="478"/>
          <ac:spMkLst>
            <pc:docMk/>
            <pc:sldMk cId="4070054095" sldId="313"/>
            <ac:spMk id="3" creationId="{4CB81581-4954-C0C1-E201-B4A150531D12}"/>
          </ac:spMkLst>
        </pc:spChg>
        <pc:spChg chg="add del mod">
          <ac:chgData name="Hailey Banack" userId="df58c6bd-3e89-4835-b83d-a52c76bdafc9" providerId="ADAL" clId="{D977A145-9998-4443-9865-461E40453E1D}" dt="2024-10-24T18:41:17.642" v="676" actId="478"/>
          <ac:spMkLst>
            <pc:docMk/>
            <pc:sldMk cId="4070054095" sldId="313"/>
            <ac:spMk id="4" creationId="{F76C58C1-E81A-1418-70B5-3DE6E6E0C227}"/>
          </ac:spMkLst>
        </pc:spChg>
        <pc:spChg chg="del">
          <ac:chgData name="Hailey Banack" userId="df58c6bd-3e89-4835-b83d-a52c76bdafc9" providerId="ADAL" clId="{D977A145-9998-4443-9865-461E40453E1D}" dt="2024-10-24T18:47:16.779" v="699" actId="478"/>
          <ac:spMkLst>
            <pc:docMk/>
            <pc:sldMk cId="4070054095" sldId="313"/>
            <ac:spMk id="6" creationId="{FFB48E84-E96A-E158-841F-E6141A450387}"/>
          </ac:spMkLst>
        </pc:spChg>
        <pc:spChg chg="add mod">
          <ac:chgData name="Hailey Banack" userId="df58c6bd-3e89-4835-b83d-a52c76bdafc9" providerId="ADAL" clId="{D977A145-9998-4443-9865-461E40453E1D}" dt="2024-10-24T18:51:12.488" v="732" actId="20577"/>
          <ac:spMkLst>
            <pc:docMk/>
            <pc:sldMk cId="4070054095" sldId="313"/>
            <ac:spMk id="9" creationId="{F92B4F58-25EB-C77F-7F34-7EFD3054C1C0}"/>
          </ac:spMkLst>
        </pc:spChg>
        <pc:spChg chg="add mod">
          <ac:chgData name="Hailey Banack" userId="df58c6bd-3e89-4835-b83d-a52c76bdafc9" providerId="ADAL" clId="{D977A145-9998-4443-9865-461E40453E1D}" dt="2024-10-24T18:51:45.007" v="735" actId="1076"/>
          <ac:spMkLst>
            <pc:docMk/>
            <pc:sldMk cId="4070054095" sldId="313"/>
            <ac:spMk id="11" creationId="{18C8599B-3E21-BD35-3B75-DB4F11196DD3}"/>
          </ac:spMkLst>
        </pc:spChg>
        <pc:spChg chg="add del mod">
          <ac:chgData name="Hailey Banack" userId="df58c6bd-3e89-4835-b83d-a52c76bdafc9" providerId="ADAL" clId="{D977A145-9998-4443-9865-461E40453E1D}" dt="2024-10-24T18:50:53.658" v="730" actId="1076"/>
          <ac:spMkLst>
            <pc:docMk/>
            <pc:sldMk cId="4070054095" sldId="313"/>
            <ac:spMk id="12" creationId="{72D5A5DB-13A9-7BCF-55A5-3374F0648431}"/>
          </ac:spMkLst>
        </pc:spChg>
        <pc:spChg chg="del">
          <ac:chgData name="Hailey Banack" userId="df58c6bd-3e89-4835-b83d-a52c76bdafc9" providerId="ADAL" clId="{D977A145-9998-4443-9865-461E40453E1D}" dt="2024-10-24T18:41:14.261" v="675" actId="478"/>
          <ac:spMkLst>
            <pc:docMk/>
            <pc:sldMk cId="4070054095" sldId="313"/>
            <ac:spMk id="346" creationId="{00000000-0000-0000-0000-000000000000}"/>
          </ac:spMkLst>
        </pc:spChg>
        <pc:picChg chg="add mod">
          <ac:chgData name="Hailey Banack" userId="df58c6bd-3e89-4835-b83d-a52c76bdafc9" providerId="ADAL" clId="{D977A145-9998-4443-9865-461E40453E1D}" dt="2024-10-24T18:48:30.496" v="714" actId="1076"/>
          <ac:picMkLst>
            <pc:docMk/>
            <pc:sldMk cId="4070054095" sldId="313"/>
            <ac:picMk id="5" creationId="{FA79DE84-A84F-E7E9-DE4E-D8853828688F}"/>
          </ac:picMkLst>
        </pc:picChg>
        <pc:picChg chg="add mod">
          <ac:chgData name="Hailey Banack" userId="df58c6bd-3e89-4835-b83d-a52c76bdafc9" providerId="ADAL" clId="{D977A145-9998-4443-9865-461E40453E1D}" dt="2024-10-24T18:47:56.844" v="705" actId="1076"/>
          <ac:picMkLst>
            <pc:docMk/>
            <pc:sldMk cId="4070054095" sldId="313"/>
            <ac:picMk id="7" creationId="{CD1888F3-8DEE-9B0F-67FE-2F559A07E0ED}"/>
          </ac:picMkLst>
        </pc:picChg>
        <pc:picChg chg="add mod">
          <ac:chgData name="Hailey Banack" userId="df58c6bd-3e89-4835-b83d-a52c76bdafc9" providerId="ADAL" clId="{D977A145-9998-4443-9865-461E40453E1D}" dt="2024-10-24T18:48:28.429" v="713" actId="1076"/>
          <ac:picMkLst>
            <pc:docMk/>
            <pc:sldMk cId="4070054095" sldId="313"/>
            <ac:picMk id="8" creationId="{C271F040-11EA-9B09-FE1C-29A230CA08FB}"/>
          </ac:picMkLst>
        </pc:picChg>
        <pc:picChg chg="add mod">
          <ac:chgData name="Hailey Banack" userId="df58c6bd-3e89-4835-b83d-a52c76bdafc9" providerId="ADAL" clId="{D977A145-9998-4443-9865-461E40453E1D}" dt="2024-10-24T18:52:23.445" v="742" actId="1076"/>
          <ac:picMkLst>
            <pc:docMk/>
            <pc:sldMk cId="4070054095" sldId="313"/>
            <ac:picMk id="13" creationId="{EA0794BB-E58D-53EF-9446-8A1D2A36DE72}"/>
          </ac:picMkLst>
        </pc:picChg>
        <pc:picChg chg="add mod">
          <ac:chgData name="Hailey Banack" userId="df58c6bd-3e89-4835-b83d-a52c76bdafc9" providerId="ADAL" clId="{D977A145-9998-4443-9865-461E40453E1D}" dt="2024-10-24T18:52:36.290" v="746" actId="1076"/>
          <ac:picMkLst>
            <pc:docMk/>
            <pc:sldMk cId="4070054095" sldId="313"/>
            <ac:picMk id="14" creationId="{26039AD2-D94C-9FB8-4D2B-C7020F5B6D33}"/>
          </ac:picMkLst>
        </pc:picChg>
        <pc:picChg chg="add mod">
          <ac:chgData name="Hailey Banack" userId="df58c6bd-3e89-4835-b83d-a52c76bdafc9" providerId="ADAL" clId="{D977A145-9998-4443-9865-461E40453E1D}" dt="2024-10-24T18:52:31.745" v="745" actId="1076"/>
          <ac:picMkLst>
            <pc:docMk/>
            <pc:sldMk cId="4070054095" sldId="313"/>
            <ac:picMk id="15" creationId="{B9688849-3035-0662-F561-F8414057928A}"/>
          </ac:picMkLst>
        </pc:picChg>
      </pc:sldChg>
      <pc:sldChg chg="del">
        <pc:chgData name="Hailey Banack" userId="df58c6bd-3e89-4835-b83d-a52c76bdafc9" providerId="ADAL" clId="{D977A145-9998-4443-9865-461E40453E1D}" dt="2024-10-24T19:03:08.971" v="1058" actId="2696"/>
        <pc:sldMkLst>
          <pc:docMk/>
          <pc:sldMk cId="4041389303" sldId="315"/>
        </pc:sldMkLst>
      </pc:sldChg>
      <pc:sldChg chg="modSp mod">
        <pc:chgData name="Hailey Banack" userId="df58c6bd-3e89-4835-b83d-a52c76bdafc9" providerId="ADAL" clId="{D977A145-9998-4443-9865-461E40453E1D}" dt="2024-10-24T19:10:15.282" v="1142" actId="20577"/>
        <pc:sldMkLst>
          <pc:docMk/>
          <pc:sldMk cId="896762470" sldId="318"/>
        </pc:sldMkLst>
        <pc:spChg chg="mod">
          <ac:chgData name="Hailey Banack" userId="df58c6bd-3e89-4835-b83d-a52c76bdafc9" providerId="ADAL" clId="{D977A145-9998-4443-9865-461E40453E1D}" dt="2024-10-24T19:10:15.282" v="1142" actId="20577"/>
          <ac:spMkLst>
            <pc:docMk/>
            <pc:sldMk cId="896762470" sldId="318"/>
            <ac:spMk id="375" creationId="{00000000-0000-0000-0000-000000000000}"/>
          </ac:spMkLst>
        </pc:spChg>
      </pc:sldChg>
      <pc:sldChg chg="addSp delSp modSp del mod ord">
        <pc:chgData name="Hailey Banack" userId="df58c6bd-3e89-4835-b83d-a52c76bdafc9" providerId="ADAL" clId="{D977A145-9998-4443-9865-461E40453E1D}" dt="2024-10-24T18:53:38.103" v="754" actId="2696"/>
        <pc:sldMkLst>
          <pc:docMk/>
          <pc:sldMk cId="1718204518" sldId="319"/>
        </pc:sldMkLst>
        <pc:spChg chg="add del mod">
          <ac:chgData name="Hailey Banack" userId="df58c6bd-3e89-4835-b83d-a52c76bdafc9" providerId="ADAL" clId="{D977A145-9998-4443-9865-461E40453E1D}" dt="2024-10-24T18:53:09.717" v="750"/>
          <ac:spMkLst>
            <pc:docMk/>
            <pc:sldMk cId="1718204518" sldId="319"/>
            <ac:spMk id="2" creationId="{4B828710-6BFF-DE09-B1A7-114E18085CA6}"/>
          </ac:spMkLst>
        </pc:spChg>
        <pc:spChg chg="add del mod">
          <ac:chgData name="Hailey Banack" userId="df58c6bd-3e89-4835-b83d-a52c76bdafc9" providerId="ADAL" clId="{D977A145-9998-4443-9865-461E40453E1D}" dt="2024-10-24T18:53:24.440" v="752"/>
          <ac:spMkLst>
            <pc:docMk/>
            <pc:sldMk cId="1718204518" sldId="319"/>
            <ac:spMk id="3" creationId="{8D434E9D-83A9-15F5-F6CB-2EB749119972}"/>
          </ac:spMkLst>
        </pc:spChg>
        <pc:grpChg chg="mod">
          <ac:chgData name="Hailey Banack" userId="df58c6bd-3e89-4835-b83d-a52c76bdafc9" providerId="ADAL" clId="{D977A145-9998-4443-9865-461E40453E1D}" dt="2024-10-24T18:53:07.434" v="748" actId="1076"/>
          <ac:grpSpMkLst>
            <pc:docMk/>
            <pc:sldMk cId="1718204518" sldId="319"/>
            <ac:grpSpMk id="7" creationId="{761F9A15-1390-DCE8-84D9-71EFEF801C82}"/>
          </ac:grpSpMkLst>
        </pc:grpChg>
      </pc:sldChg>
      <pc:sldChg chg="addSp delSp modSp add mod addAnim delAnim modAnim">
        <pc:chgData name="Hailey Banack" userId="df58c6bd-3e89-4835-b83d-a52c76bdafc9" providerId="ADAL" clId="{D977A145-9998-4443-9865-461E40453E1D}" dt="2024-10-24T18:40:33.658" v="673" actId="1076"/>
        <pc:sldMkLst>
          <pc:docMk/>
          <pc:sldMk cId="238759412" sldId="320"/>
        </pc:sldMkLst>
        <pc:spChg chg="add del mod">
          <ac:chgData name="Hailey Banack" userId="df58c6bd-3e89-4835-b83d-a52c76bdafc9" providerId="ADAL" clId="{D977A145-9998-4443-9865-461E40453E1D}" dt="2024-10-24T18:24:15.494" v="138" actId="478"/>
          <ac:spMkLst>
            <pc:docMk/>
            <pc:sldMk cId="238759412" sldId="320"/>
            <ac:spMk id="3" creationId="{E193FB7E-7965-66B4-C342-1F97A170BF02}"/>
          </ac:spMkLst>
        </pc:spChg>
        <pc:spChg chg="add del">
          <ac:chgData name="Hailey Banack" userId="df58c6bd-3e89-4835-b83d-a52c76bdafc9" providerId="ADAL" clId="{D977A145-9998-4443-9865-461E40453E1D}" dt="2024-10-24T18:31:09.671" v="301" actId="22"/>
          <ac:spMkLst>
            <pc:docMk/>
            <pc:sldMk cId="238759412" sldId="320"/>
            <ac:spMk id="5" creationId="{7363619C-FF1A-B8B0-5CCE-22525A9619E5}"/>
          </ac:spMkLst>
        </pc:spChg>
        <pc:spChg chg="mod">
          <ac:chgData name="Hailey Banack" userId="df58c6bd-3e89-4835-b83d-a52c76bdafc9" providerId="ADAL" clId="{D977A145-9998-4443-9865-461E40453E1D}" dt="2024-10-24T18:24:10.635" v="135" actId="20577"/>
          <ac:spMkLst>
            <pc:docMk/>
            <pc:sldMk cId="238759412" sldId="320"/>
            <ac:spMk id="6" creationId="{C7678CFB-2F14-9D9C-A206-BDA248417BB0}"/>
          </ac:spMkLst>
        </pc:spChg>
        <pc:spChg chg="add mod">
          <ac:chgData name="Hailey Banack" userId="df58c6bd-3e89-4835-b83d-a52c76bdafc9" providerId="ADAL" clId="{D977A145-9998-4443-9865-461E40453E1D}" dt="2024-10-24T18:35:59.848" v="494" actId="1076"/>
          <ac:spMkLst>
            <pc:docMk/>
            <pc:sldMk cId="238759412" sldId="320"/>
            <ac:spMk id="7" creationId="{B96DD7FB-2A0A-6744-185E-504ACA12F28F}"/>
          </ac:spMkLst>
        </pc:spChg>
        <pc:spChg chg="add mod">
          <ac:chgData name="Hailey Banack" userId="df58c6bd-3e89-4835-b83d-a52c76bdafc9" providerId="ADAL" clId="{D977A145-9998-4443-9865-461E40453E1D}" dt="2024-10-24T18:38:33.830" v="549" actId="20577"/>
          <ac:spMkLst>
            <pc:docMk/>
            <pc:sldMk cId="238759412" sldId="320"/>
            <ac:spMk id="11" creationId="{60A236B9-F5FA-263A-8DC9-8956A6568EA3}"/>
          </ac:spMkLst>
        </pc:spChg>
        <pc:spChg chg="add mod">
          <ac:chgData name="Hailey Banack" userId="df58c6bd-3e89-4835-b83d-a52c76bdafc9" providerId="ADAL" clId="{D977A145-9998-4443-9865-461E40453E1D}" dt="2024-10-24T18:40:33.658" v="673" actId="1076"/>
          <ac:spMkLst>
            <pc:docMk/>
            <pc:sldMk cId="238759412" sldId="320"/>
            <ac:spMk id="12" creationId="{E9CA67F8-2405-6D33-6DED-98AEFCD5409E}"/>
          </ac:spMkLst>
        </pc:spChg>
        <pc:spChg chg="del">
          <ac:chgData name="Hailey Banack" userId="df58c6bd-3e89-4835-b83d-a52c76bdafc9" providerId="ADAL" clId="{D977A145-9998-4443-9865-461E40453E1D}" dt="2024-10-24T18:24:14.448" v="137" actId="478"/>
          <ac:spMkLst>
            <pc:docMk/>
            <pc:sldMk cId="238759412" sldId="320"/>
            <ac:spMk id="16" creationId="{4B6529D3-27B3-C374-2E0A-0CF078CC7682}"/>
          </ac:spMkLst>
        </pc:spChg>
        <pc:spChg chg="del">
          <ac:chgData name="Hailey Banack" userId="df58c6bd-3e89-4835-b83d-a52c76bdafc9" providerId="ADAL" clId="{D977A145-9998-4443-9865-461E40453E1D}" dt="2024-10-24T18:31:01.895" v="298" actId="478"/>
          <ac:spMkLst>
            <pc:docMk/>
            <pc:sldMk cId="238759412" sldId="320"/>
            <ac:spMk id="21" creationId="{4EFF545A-12E0-991D-DF01-1B2037A4AF9A}"/>
          </ac:spMkLst>
        </pc:spChg>
        <pc:spChg chg="mod">
          <ac:chgData name="Hailey Banack" userId="df58c6bd-3e89-4835-b83d-a52c76bdafc9" providerId="ADAL" clId="{D977A145-9998-4443-9865-461E40453E1D}" dt="2024-10-24T18:37:21.726" v="540" actId="20577"/>
          <ac:spMkLst>
            <pc:docMk/>
            <pc:sldMk cId="238759412" sldId="320"/>
            <ac:spMk id="332" creationId="{00000000-0000-0000-0000-000000000000}"/>
          </ac:spMkLst>
        </pc:spChg>
        <pc:picChg chg="del">
          <ac:chgData name="Hailey Banack" userId="df58c6bd-3e89-4835-b83d-a52c76bdafc9" providerId="ADAL" clId="{D977A145-9998-4443-9865-461E40453E1D}" dt="2024-10-24T18:24:13.545" v="136" actId="478"/>
          <ac:picMkLst>
            <pc:docMk/>
            <pc:sldMk cId="238759412" sldId="320"/>
            <ac:picMk id="8" creationId="{77EE5B01-3005-2B01-983A-6619A45BF28B}"/>
          </ac:picMkLst>
        </pc:picChg>
        <pc:picChg chg="del">
          <ac:chgData name="Hailey Banack" userId="df58c6bd-3e89-4835-b83d-a52c76bdafc9" providerId="ADAL" clId="{D977A145-9998-4443-9865-461E40453E1D}" dt="2024-10-24T18:24:19.271" v="140" actId="478"/>
          <ac:picMkLst>
            <pc:docMk/>
            <pc:sldMk cId="238759412" sldId="320"/>
            <ac:picMk id="9" creationId="{D178B94F-460F-3AD7-ED82-51CEAADCBB87}"/>
          </ac:picMkLst>
        </pc:picChg>
        <pc:picChg chg="add mod">
          <ac:chgData name="Hailey Banack" userId="df58c6bd-3e89-4835-b83d-a52c76bdafc9" providerId="ADAL" clId="{D977A145-9998-4443-9865-461E40453E1D}" dt="2024-10-24T18:37:40.316" v="542" actId="14100"/>
          <ac:picMkLst>
            <pc:docMk/>
            <pc:sldMk cId="238759412" sldId="320"/>
            <ac:picMk id="10" creationId="{ACFB50CD-DCE3-9B2A-49ED-BB13314E913E}"/>
          </ac:picMkLst>
        </pc:picChg>
        <pc:picChg chg="add mod">
          <ac:chgData name="Hailey Banack" userId="df58c6bd-3e89-4835-b83d-a52c76bdafc9" providerId="ADAL" clId="{D977A145-9998-4443-9865-461E40453E1D}" dt="2024-10-24T18:40:24.847" v="671" actId="1076"/>
          <ac:picMkLst>
            <pc:docMk/>
            <pc:sldMk cId="238759412" sldId="320"/>
            <ac:picMk id="13" creationId="{53CA1591-CDA2-8B60-F86A-B6EDFF5C2527}"/>
          </ac:picMkLst>
        </pc:picChg>
        <pc:picChg chg="del">
          <ac:chgData name="Hailey Banack" userId="df58c6bd-3e89-4835-b83d-a52c76bdafc9" providerId="ADAL" clId="{D977A145-9998-4443-9865-461E40453E1D}" dt="2024-10-24T18:31:00.109" v="297" actId="478"/>
          <ac:picMkLst>
            <pc:docMk/>
            <pc:sldMk cId="238759412" sldId="320"/>
            <ac:picMk id="20" creationId="{5C2F918A-6325-6484-6CB2-47FDA624AA2E}"/>
          </ac:picMkLst>
        </pc:picChg>
      </pc:sldChg>
      <pc:sldChg chg="addSp delSp modSp add mod delAnim">
        <pc:chgData name="Hailey Banack" userId="df58c6bd-3e89-4835-b83d-a52c76bdafc9" providerId="ADAL" clId="{D977A145-9998-4443-9865-461E40453E1D}" dt="2024-10-24T19:08:33.575" v="1113"/>
        <pc:sldMkLst>
          <pc:docMk/>
          <pc:sldMk cId="3943646181" sldId="321"/>
        </pc:sldMkLst>
        <pc:spChg chg="add mod">
          <ac:chgData name="Hailey Banack" userId="df58c6bd-3e89-4835-b83d-a52c76bdafc9" providerId="ADAL" clId="{D977A145-9998-4443-9865-461E40453E1D}" dt="2024-10-24T19:04:24.485" v="1075" actId="14100"/>
          <ac:spMkLst>
            <pc:docMk/>
            <pc:sldMk cId="3943646181" sldId="321"/>
            <ac:spMk id="3" creationId="{F2579C49-EDEF-52D1-B894-6764F27AA290}"/>
          </ac:spMkLst>
        </pc:spChg>
        <pc:spChg chg="add mod">
          <ac:chgData name="Hailey Banack" userId="df58c6bd-3e89-4835-b83d-a52c76bdafc9" providerId="ADAL" clId="{D977A145-9998-4443-9865-461E40453E1D}" dt="2024-10-24T19:07:07.596" v="1109" actId="1076"/>
          <ac:spMkLst>
            <pc:docMk/>
            <pc:sldMk cId="3943646181" sldId="321"/>
            <ac:spMk id="7" creationId="{EF46A37D-FF46-91DB-78E3-2677716A8867}"/>
          </ac:spMkLst>
        </pc:spChg>
        <pc:spChg chg="mod">
          <ac:chgData name="Hailey Banack" userId="df58c6bd-3e89-4835-b83d-a52c76bdafc9" providerId="ADAL" clId="{D977A145-9998-4443-9865-461E40453E1D}" dt="2024-10-24T19:05:53.461" v="1095" actId="1076"/>
          <ac:spMkLst>
            <pc:docMk/>
            <pc:sldMk cId="3943646181" sldId="321"/>
            <ac:spMk id="375" creationId="{00000000-0000-0000-0000-000000000000}"/>
          </ac:spMkLst>
        </pc:spChg>
        <pc:spChg chg="del mod">
          <ac:chgData name="Hailey Banack" userId="df58c6bd-3e89-4835-b83d-a52c76bdafc9" providerId="ADAL" clId="{D977A145-9998-4443-9865-461E40453E1D}" dt="2024-10-24T19:03:30.613" v="1067" actId="478"/>
          <ac:spMkLst>
            <pc:docMk/>
            <pc:sldMk cId="3943646181" sldId="321"/>
            <ac:spMk id="376" creationId="{00000000-0000-0000-0000-000000000000}"/>
          </ac:spMkLst>
        </pc:spChg>
        <pc:picChg chg="add mod">
          <ac:chgData name="Hailey Banack" userId="df58c6bd-3e89-4835-b83d-a52c76bdafc9" providerId="ADAL" clId="{D977A145-9998-4443-9865-461E40453E1D}" dt="2024-10-24T19:08:33.575" v="1113"/>
          <ac:picMkLst>
            <pc:docMk/>
            <pc:sldMk cId="3943646181" sldId="321"/>
            <ac:picMk id="2" creationId="{98AC9C7C-BCFF-9586-FFA0-FE8483BE3DDE}"/>
          </ac:picMkLst>
        </pc:picChg>
        <pc:picChg chg="add del mod">
          <ac:chgData name="Hailey Banack" userId="df58c6bd-3e89-4835-b83d-a52c76bdafc9" providerId="ADAL" clId="{D977A145-9998-4443-9865-461E40453E1D}" dt="2024-10-24T19:06:21.857" v="1103" actId="478"/>
          <ac:picMkLst>
            <pc:docMk/>
            <pc:sldMk cId="3943646181" sldId="321"/>
            <ac:picMk id="4" creationId="{B15B6A22-565E-9030-9ED1-3D6427FCAB2A}"/>
          </ac:picMkLst>
        </pc:picChg>
        <pc:picChg chg="add mod">
          <ac:chgData name="Hailey Banack" userId="df58c6bd-3e89-4835-b83d-a52c76bdafc9" providerId="ADAL" clId="{D977A145-9998-4443-9865-461E40453E1D}" dt="2024-10-24T19:06:13.711" v="1100" actId="1076"/>
          <ac:picMkLst>
            <pc:docMk/>
            <pc:sldMk cId="3943646181" sldId="321"/>
            <ac:picMk id="5" creationId="{BB1603F8-6032-5386-2ADB-F2BD3CB05FE5}"/>
          </ac:picMkLst>
        </pc:picChg>
        <pc:picChg chg="add mod">
          <ac:chgData name="Hailey Banack" userId="df58c6bd-3e89-4835-b83d-a52c76bdafc9" providerId="ADAL" clId="{D977A145-9998-4443-9865-461E40453E1D}" dt="2024-10-24T19:08:10.367" v="1112" actId="1076"/>
          <ac:picMkLst>
            <pc:docMk/>
            <pc:sldMk cId="3943646181" sldId="321"/>
            <ac:picMk id="6" creationId="{FCD12275-5D5D-EA9C-BACE-309ABE4C0DF1}"/>
          </ac:picMkLst>
        </pc:picChg>
        <pc:picChg chg="add mod">
          <ac:chgData name="Hailey Banack" userId="df58c6bd-3e89-4835-b83d-a52c76bdafc9" providerId="ADAL" clId="{D977A145-9998-4443-9865-461E40453E1D}" dt="2024-10-24T19:08:04.021" v="1111" actId="1076"/>
          <ac:picMkLst>
            <pc:docMk/>
            <pc:sldMk cId="3943646181" sldId="321"/>
            <ac:picMk id="8" creationId="{75A4D810-91B6-66A2-124C-775200F2FEC5}"/>
          </ac:picMkLst>
        </pc:picChg>
      </pc:sldChg>
      <pc:sldChg chg="modSp add mod">
        <pc:chgData name="Hailey Banack" userId="df58c6bd-3e89-4835-b83d-a52c76bdafc9" providerId="ADAL" clId="{D977A145-9998-4443-9865-461E40453E1D}" dt="2024-10-24T19:10:01.805" v="1141" actId="113"/>
        <pc:sldMkLst>
          <pc:docMk/>
          <pc:sldMk cId="4111112523" sldId="322"/>
        </pc:sldMkLst>
        <pc:spChg chg="mod">
          <ac:chgData name="Hailey Banack" userId="df58c6bd-3e89-4835-b83d-a52c76bdafc9" providerId="ADAL" clId="{D977A145-9998-4443-9865-461E40453E1D}" dt="2024-10-24T19:10:01.805" v="1141" actId="113"/>
          <ac:spMkLst>
            <pc:docMk/>
            <pc:sldMk cId="4111112523" sldId="322"/>
            <ac:spMk id="375" creationId="{00000000-0000-0000-0000-000000000000}"/>
          </ac:spMkLst>
        </pc:spChg>
      </pc:sldChg>
    </pc:docChg>
  </pc:docChgLst>
  <pc:docChgLst>
    <pc:chgData name="Hailey Banack" userId="df58c6bd-3e89-4835-b83d-a52c76bdafc9" providerId="ADAL" clId="{1A1B7434-96F9-104A-A97D-7820C57A8AC4}"/>
    <pc:docChg chg="undo custSel addSld delSld modSld">
      <pc:chgData name="Hailey Banack" userId="df58c6bd-3e89-4835-b83d-a52c76bdafc9" providerId="ADAL" clId="{1A1B7434-96F9-104A-A97D-7820C57A8AC4}" dt="2024-10-24T15:13:12.001" v="1431" actId="20577"/>
      <pc:docMkLst>
        <pc:docMk/>
      </pc:docMkLst>
      <pc:sldChg chg="modSp mod">
        <pc:chgData name="Hailey Banack" userId="df58c6bd-3e89-4835-b83d-a52c76bdafc9" providerId="ADAL" clId="{1A1B7434-96F9-104A-A97D-7820C57A8AC4}" dt="2024-10-23T20:02:18.421" v="20" actId="20577"/>
        <pc:sldMkLst>
          <pc:docMk/>
          <pc:sldMk cId="0" sldId="256"/>
        </pc:sldMkLst>
        <pc:spChg chg="mod">
          <ac:chgData name="Hailey Banack" userId="df58c6bd-3e89-4835-b83d-a52c76bdafc9" providerId="ADAL" clId="{1A1B7434-96F9-104A-A97D-7820C57A8AC4}" dt="2024-10-23T20:02:18.421" v="20" actId="20577"/>
          <ac:spMkLst>
            <pc:docMk/>
            <pc:sldMk cId="0" sldId="256"/>
            <ac:spMk id="5" creationId="{6E551378-DE19-955F-700C-755DD5B1BBDC}"/>
          </ac:spMkLst>
        </pc:spChg>
        <pc:spChg chg="mod">
          <ac:chgData name="Hailey Banack" userId="df58c6bd-3e89-4835-b83d-a52c76bdafc9" providerId="ADAL" clId="{1A1B7434-96F9-104A-A97D-7820C57A8AC4}" dt="2024-10-23T20:02:15.514" v="18" actId="20577"/>
          <ac:spMkLst>
            <pc:docMk/>
            <pc:sldMk cId="0" sldId="256"/>
            <ac:spMk id="309" creationId="{00000000-0000-0000-0000-000000000000}"/>
          </ac:spMkLst>
        </pc:spChg>
      </pc:sldChg>
      <pc:sldChg chg="addSp delSp modSp mod delAnim modAnim">
        <pc:chgData name="Hailey Banack" userId="df58c6bd-3e89-4835-b83d-a52c76bdafc9" providerId="ADAL" clId="{1A1B7434-96F9-104A-A97D-7820C57A8AC4}" dt="2024-10-24T14:04:21.523" v="538" actId="1076"/>
        <pc:sldMkLst>
          <pc:docMk/>
          <pc:sldMk cId="0" sldId="258"/>
        </pc:sldMkLst>
        <pc:spChg chg="del">
          <ac:chgData name="Hailey Banack" userId="df58c6bd-3e89-4835-b83d-a52c76bdafc9" providerId="ADAL" clId="{1A1B7434-96F9-104A-A97D-7820C57A8AC4}" dt="2024-10-24T13:44:55.052" v="512" actId="478"/>
          <ac:spMkLst>
            <pc:docMk/>
            <pc:sldMk cId="0" sldId="258"/>
            <ac:spMk id="6" creationId="{8422BDB9-2CFF-5B6D-1BA5-5D1F8484A9C8}"/>
          </ac:spMkLst>
        </pc:spChg>
        <pc:spChg chg="mod">
          <ac:chgData name="Hailey Banack" userId="df58c6bd-3e89-4835-b83d-a52c76bdafc9" providerId="ADAL" clId="{1A1B7434-96F9-104A-A97D-7820C57A8AC4}" dt="2024-10-24T13:42:29.256" v="268" actId="14100"/>
          <ac:spMkLst>
            <pc:docMk/>
            <pc:sldMk cId="0" sldId="258"/>
            <ac:spMk id="7" creationId="{A90CA965-0EA5-79F4-87DA-79DAD3827EAF}"/>
          </ac:spMkLst>
        </pc:spChg>
        <pc:spChg chg="add mod">
          <ac:chgData name="Hailey Banack" userId="df58c6bd-3e89-4835-b83d-a52c76bdafc9" providerId="ADAL" clId="{1A1B7434-96F9-104A-A97D-7820C57A8AC4}" dt="2024-10-24T14:04:21.523" v="538" actId="1076"/>
          <ac:spMkLst>
            <pc:docMk/>
            <pc:sldMk cId="0" sldId="258"/>
            <ac:spMk id="10" creationId="{DF5E6799-7562-6E3C-2C79-D01B5069AE3E}"/>
          </ac:spMkLst>
        </pc:spChg>
        <pc:spChg chg="del">
          <ac:chgData name="Hailey Banack" userId="df58c6bd-3e89-4835-b83d-a52c76bdafc9" providerId="ADAL" clId="{1A1B7434-96F9-104A-A97D-7820C57A8AC4}" dt="2024-10-24T13:44:50.042" v="508" actId="478"/>
          <ac:spMkLst>
            <pc:docMk/>
            <pc:sldMk cId="0" sldId="258"/>
            <ac:spMk id="17" creationId="{1E52DE4F-2864-E34E-4C43-A2DE95E32AAC}"/>
          </ac:spMkLst>
        </pc:spChg>
        <pc:spChg chg="mod">
          <ac:chgData name="Hailey Banack" userId="df58c6bd-3e89-4835-b83d-a52c76bdafc9" providerId="ADAL" clId="{1A1B7434-96F9-104A-A97D-7820C57A8AC4}" dt="2024-10-24T13:44:46.587" v="506" actId="1076"/>
          <ac:spMkLst>
            <pc:docMk/>
            <pc:sldMk cId="0" sldId="258"/>
            <ac:spMk id="19" creationId="{7CFFE5AE-207A-1684-6FEE-6F27B8D518BF}"/>
          </ac:spMkLst>
        </pc:spChg>
        <pc:spChg chg="del mod">
          <ac:chgData name="Hailey Banack" userId="df58c6bd-3e89-4835-b83d-a52c76bdafc9" providerId="ADAL" clId="{1A1B7434-96F9-104A-A97D-7820C57A8AC4}" dt="2024-10-24T13:44:52.623" v="510" actId="478"/>
          <ac:spMkLst>
            <pc:docMk/>
            <pc:sldMk cId="0" sldId="258"/>
            <ac:spMk id="330" creationId="{00000000-0000-0000-0000-000000000000}"/>
          </ac:spMkLst>
        </pc:spChg>
        <pc:picChg chg="add mod">
          <ac:chgData name="Hailey Banack" userId="df58c6bd-3e89-4835-b83d-a52c76bdafc9" providerId="ADAL" clId="{1A1B7434-96F9-104A-A97D-7820C57A8AC4}" dt="2024-10-24T13:44:43.843" v="505" actId="1076"/>
          <ac:picMkLst>
            <pc:docMk/>
            <pc:sldMk cId="0" sldId="258"/>
            <ac:picMk id="2" creationId="{E199C678-113E-1CAC-5D74-B8031EC00AD1}"/>
          </ac:picMkLst>
        </pc:picChg>
        <pc:picChg chg="add mod">
          <ac:chgData name="Hailey Banack" userId="df58c6bd-3e89-4835-b83d-a52c76bdafc9" providerId="ADAL" clId="{1A1B7434-96F9-104A-A97D-7820C57A8AC4}" dt="2024-10-24T13:45:08.356" v="516" actId="1076"/>
          <ac:picMkLst>
            <pc:docMk/>
            <pc:sldMk cId="0" sldId="258"/>
            <ac:picMk id="3" creationId="{A63D66A3-5C77-D659-AF04-46769D7042A6}"/>
          </ac:picMkLst>
        </pc:picChg>
        <pc:picChg chg="add mod">
          <ac:chgData name="Hailey Banack" userId="df58c6bd-3e89-4835-b83d-a52c76bdafc9" providerId="ADAL" clId="{1A1B7434-96F9-104A-A97D-7820C57A8AC4}" dt="2024-10-24T13:45:05.913" v="515" actId="1076"/>
          <ac:picMkLst>
            <pc:docMk/>
            <pc:sldMk cId="0" sldId="258"/>
            <ac:picMk id="4" creationId="{70E12F0A-7AAA-0F1D-0846-0C654239249D}"/>
          </ac:picMkLst>
        </pc:picChg>
        <pc:picChg chg="add del mod">
          <ac:chgData name="Hailey Banack" userId="df58c6bd-3e89-4835-b83d-a52c76bdafc9" providerId="ADAL" clId="{1A1B7434-96F9-104A-A97D-7820C57A8AC4}" dt="2024-10-24T13:49:27.996" v="521" actId="478"/>
          <ac:picMkLst>
            <pc:docMk/>
            <pc:sldMk cId="0" sldId="258"/>
            <ac:picMk id="5" creationId="{E0E48373-2751-8BB7-000C-4373E74224F6}"/>
          </ac:picMkLst>
        </pc:picChg>
        <pc:picChg chg="add del mod">
          <ac:chgData name="Hailey Banack" userId="df58c6bd-3e89-4835-b83d-a52c76bdafc9" providerId="ADAL" clId="{1A1B7434-96F9-104A-A97D-7820C57A8AC4}" dt="2024-10-24T13:50:00.130" v="532" actId="478"/>
          <ac:picMkLst>
            <pc:docMk/>
            <pc:sldMk cId="0" sldId="258"/>
            <ac:picMk id="8" creationId="{6B4EB8A3-95FE-48DD-DB33-30F4AECAF41B}"/>
          </ac:picMkLst>
        </pc:picChg>
        <pc:picChg chg="add del mod">
          <ac:chgData name="Hailey Banack" userId="df58c6bd-3e89-4835-b83d-a52c76bdafc9" providerId="ADAL" clId="{1A1B7434-96F9-104A-A97D-7820C57A8AC4}" dt="2024-10-24T13:49:42.492" v="525" actId="478"/>
          <ac:picMkLst>
            <pc:docMk/>
            <pc:sldMk cId="0" sldId="258"/>
            <ac:picMk id="9" creationId="{DE1FF623-D039-62D7-E7AA-568D269CEBBB}"/>
          </ac:picMkLst>
        </pc:picChg>
        <pc:picChg chg="add mod">
          <ac:chgData name="Hailey Banack" userId="df58c6bd-3e89-4835-b83d-a52c76bdafc9" providerId="ADAL" clId="{1A1B7434-96F9-104A-A97D-7820C57A8AC4}" dt="2024-10-24T13:50:05.116" v="535" actId="14100"/>
          <ac:picMkLst>
            <pc:docMk/>
            <pc:sldMk cId="0" sldId="258"/>
            <ac:picMk id="11" creationId="{19907257-6AB6-4B2C-5ADF-B674BCB15484}"/>
          </ac:picMkLst>
        </pc:picChg>
        <pc:picChg chg="del">
          <ac:chgData name="Hailey Banack" userId="df58c6bd-3e89-4835-b83d-a52c76bdafc9" providerId="ADAL" clId="{1A1B7434-96F9-104A-A97D-7820C57A8AC4}" dt="2024-10-24T13:44:49.234" v="507" actId="478"/>
          <ac:picMkLst>
            <pc:docMk/>
            <pc:sldMk cId="0" sldId="258"/>
            <ac:picMk id="13" creationId="{C805A5B0-D50D-3797-E97A-0454C2595872}"/>
          </ac:picMkLst>
        </pc:picChg>
        <pc:picChg chg="del">
          <ac:chgData name="Hailey Banack" userId="df58c6bd-3e89-4835-b83d-a52c76bdafc9" providerId="ADAL" clId="{1A1B7434-96F9-104A-A97D-7820C57A8AC4}" dt="2024-10-24T13:44:50.585" v="509" actId="478"/>
          <ac:picMkLst>
            <pc:docMk/>
            <pc:sldMk cId="0" sldId="258"/>
            <ac:picMk id="16" creationId="{BB1E9A1C-1C81-330E-9A7A-2234ABD731BF}"/>
          </ac:picMkLst>
        </pc:picChg>
        <pc:picChg chg="del">
          <ac:chgData name="Hailey Banack" userId="df58c6bd-3e89-4835-b83d-a52c76bdafc9" providerId="ADAL" clId="{1A1B7434-96F9-104A-A97D-7820C57A8AC4}" dt="2024-10-24T13:44:53.399" v="511" actId="478"/>
          <ac:picMkLst>
            <pc:docMk/>
            <pc:sldMk cId="0" sldId="258"/>
            <ac:picMk id="18" creationId="{73802249-7C92-9416-CFE6-109BCAA48012}"/>
          </ac:picMkLst>
        </pc:picChg>
      </pc:sldChg>
      <pc:sldChg chg="modSp">
        <pc:chgData name="Hailey Banack" userId="df58c6bd-3e89-4835-b83d-a52c76bdafc9" providerId="ADAL" clId="{1A1B7434-96F9-104A-A97D-7820C57A8AC4}" dt="2024-10-24T13:34:02.716" v="122" actId="20577"/>
        <pc:sldMkLst>
          <pc:docMk/>
          <pc:sldMk cId="0" sldId="259"/>
        </pc:sldMkLst>
        <pc:spChg chg="mod">
          <ac:chgData name="Hailey Banack" userId="df58c6bd-3e89-4835-b83d-a52c76bdafc9" providerId="ADAL" clId="{1A1B7434-96F9-104A-A97D-7820C57A8AC4}" dt="2024-10-24T13:34:02.716" v="122" actId="20577"/>
          <ac:spMkLst>
            <pc:docMk/>
            <pc:sldMk cId="0" sldId="259"/>
            <ac:spMk id="343" creationId="{00000000-0000-0000-0000-000000000000}"/>
          </ac:spMkLst>
        </pc:spChg>
      </pc:sldChg>
      <pc:sldChg chg="addSp delSp modSp mod delAnim">
        <pc:chgData name="Hailey Banack" userId="df58c6bd-3e89-4835-b83d-a52c76bdafc9" providerId="ADAL" clId="{1A1B7434-96F9-104A-A97D-7820C57A8AC4}" dt="2024-10-24T13:33:45.592" v="120" actId="14100"/>
        <pc:sldMkLst>
          <pc:docMk/>
          <pc:sldMk cId="0" sldId="261"/>
        </pc:sldMkLst>
        <pc:spChg chg="add mod">
          <ac:chgData name="Hailey Banack" userId="df58c6bd-3e89-4835-b83d-a52c76bdafc9" providerId="ADAL" clId="{1A1B7434-96F9-104A-A97D-7820C57A8AC4}" dt="2024-10-24T13:33:45.592" v="120" actId="14100"/>
          <ac:spMkLst>
            <pc:docMk/>
            <pc:sldMk cId="0" sldId="261"/>
            <ac:spMk id="4" creationId="{0CAB4224-E412-0571-ABD5-A39634102E3D}"/>
          </ac:spMkLst>
        </pc:spChg>
        <pc:spChg chg="del">
          <ac:chgData name="Hailey Banack" userId="df58c6bd-3e89-4835-b83d-a52c76bdafc9" providerId="ADAL" clId="{1A1B7434-96F9-104A-A97D-7820C57A8AC4}" dt="2024-10-24T13:32:27.231" v="112" actId="478"/>
          <ac:spMkLst>
            <pc:docMk/>
            <pc:sldMk cId="0" sldId="261"/>
            <ac:spMk id="365" creationId="{00000000-0000-0000-0000-000000000000}"/>
          </ac:spMkLst>
        </pc:spChg>
        <pc:spChg chg="mod">
          <ac:chgData name="Hailey Banack" userId="df58c6bd-3e89-4835-b83d-a52c76bdafc9" providerId="ADAL" clId="{1A1B7434-96F9-104A-A97D-7820C57A8AC4}" dt="2024-10-23T20:02:41.827" v="111" actId="403"/>
          <ac:spMkLst>
            <pc:docMk/>
            <pc:sldMk cId="0" sldId="261"/>
            <ac:spMk id="366" creationId="{00000000-0000-0000-0000-000000000000}"/>
          </ac:spMkLst>
        </pc:spChg>
      </pc:sldChg>
      <pc:sldChg chg="addSp delSp modSp mod">
        <pc:chgData name="Hailey Banack" userId="df58c6bd-3e89-4835-b83d-a52c76bdafc9" providerId="ADAL" clId="{1A1B7434-96F9-104A-A97D-7820C57A8AC4}" dt="2024-10-24T15:09:50.049" v="1407" actId="21"/>
        <pc:sldMkLst>
          <pc:docMk/>
          <pc:sldMk cId="0" sldId="262"/>
        </pc:sldMkLst>
        <pc:spChg chg="add del">
          <ac:chgData name="Hailey Banack" userId="df58c6bd-3e89-4835-b83d-a52c76bdafc9" providerId="ADAL" clId="{1A1B7434-96F9-104A-A97D-7820C57A8AC4}" dt="2024-10-24T15:09:46.790" v="1406" actId="22"/>
          <ac:spMkLst>
            <pc:docMk/>
            <pc:sldMk cId="0" sldId="262"/>
            <ac:spMk id="3" creationId="{EF25E754-3F2A-5F4D-A3C7-340C3D4247EA}"/>
          </ac:spMkLst>
        </pc:spChg>
        <pc:spChg chg="mod">
          <ac:chgData name="Hailey Banack" userId="df58c6bd-3e89-4835-b83d-a52c76bdafc9" providerId="ADAL" clId="{1A1B7434-96F9-104A-A97D-7820C57A8AC4}" dt="2024-10-24T15:09:50.049" v="1407" actId="21"/>
          <ac:spMkLst>
            <pc:docMk/>
            <pc:sldMk cId="0" sldId="262"/>
            <ac:spMk id="375" creationId="{00000000-0000-0000-0000-000000000000}"/>
          </ac:spMkLst>
        </pc:spChg>
      </pc:sldChg>
      <pc:sldChg chg="modSp">
        <pc:chgData name="Hailey Banack" userId="df58c6bd-3e89-4835-b83d-a52c76bdafc9" providerId="ADAL" clId="{1A1B7434-96F9-104A-A97D-7820C57A8AC4}" dt="2024-10-24T15:13:12.001" v="1431" actId="20577"/>
        <pc:sldMkLst>
          <pc:docMk/>
          <pc:sldMk cId="0" sldId="276"/>
        </pc:sldMkLst>
        <pc:spChg chg="mod">
          <ac:chgData name="Hailey Banack" userId="df58c6bd-3e89-4835-b83d-a52c76bdafc9" providerId="ADAL" clId="{1A1B7434-96F9-104A-A97D-7820C57A8AC4}" dt="2024-10-24T15:13:12.001" v="1431" actId="20577"/>
          <ac:spMkLst>
            <pc:docMk/>
            <pc:sldMk cId="0" sldId="276"/>
            <ac:spMk id="656" creationId="{00000000-0000-0000-0000-000000000000}"/>
          </ac:spMkLst>
        </pc:spChg>
      </pc:sldChg>
      <pc:sldChg chg="addSp delSp modSp mod delAnim modAnim">
        <pc:chgData name="Hailey Banack" userId="df58c6bd-3e89-4835-b83d-a52c76bdafc9" providerId="ADAL" clId="{1A1B7434-96F9-104A-A97D-7820C57A8AC4}" dt="2024-10-24T14:15:51.167" v="651" actId="20577"/>
        <pc:sldMkLst>
          <pc:docMk/>
          <pc:sldMk cId="4070054095" sldId="313"/>
        </pc:sldMkLst>
        <pc:spChg chg="mod">
          <ac:chgData name="Hailey Banack" userId="df58c6bd-3e89-4835-b83d-a52c76bdafc9" providerId="ADAL" clId="{1A1B7434-96F9-104A-A97D-7820C57A8AC4}" dt="2024-10-24T14:10:23.561" v="624" actId="1076"/>
          <ac:spMkLst>
            <pc:docMk/>
            <pc:sldMk cId="4070054095" sldId="313"/>
            <ac:spMk id="5" creationId="{1BCC78DA-9387-EA86-726D-86C5BEFBC9E6}"/>
          </ac:spMkLst>
        </pc:spChg>
        <pc:spChg chg="del mod">
          <ac:chgData name="Hailey Banack" userId="df58c6bd-3e89-4835-b83d-a52c76bdafc9" providerId="ADAL" clId="{1A1B7434-96F9-104A-A97D-7820C57A8AC4}" dt="2024-10-24T14:05:31.844" v="575" actId="478"/>
          <ac:spMkLst>
            <pc:docMk/>
            <pc:sldMk cId="4070054095" sldId="313"/>
            <ac:spMk id="7" creationId="{990FF01A-A785-5AE8-2BA6-B330BAA30BC1}"/>
          </ac:spMkLst>
        </pc:spChg>
        <pc:spChg chg="add del mod">
          <ac:chgData name="Hailey Banack" userId="df58c6bd-3e89-4835-b83d-a52c76bdafc9" providerId="ADAL" clId="{1A1B7434-96F9-104A-A97D-7820C57A8AC4}" dt="2024-10-24T14:08:40.255" v="606"/>
          <ac:spMkLst>
            <pc:docMk/>
            <pc:sldMk cId="4070054095" sldId="313"/>
            <ac:spMk id="8" creationId="{975ED36E-9483-40E0-837B-483B63536250}"/>
          </ac:spMkLst>
        </pc:spChg>
        <pc:spChg chg="add del mod">
          <ac:chgData name="Hailey Banack" userId="df58c6bd-3e89-4835-b83d-a52c76bdafc9" providerId="ADAL" clId="{1A1B7434-96F9-104A-A97D-7820C57A8AC4}" dt="2024-10-24T14:09:11.983" v="616" actId="478"/>
          <ac:spMkLst>
            <pc:docMk/>
            <pc:sldMk cId="4070054095" sldId="313"/>
            <ac:spMk id="9" creationId="{86E36B2B-D572-A906-AC34-329BC0EC5FF2}"/>
          </ac:spMkLst>
        </pc:spChg>
        <pc:spChg chg="add mod">
          <ac:chgData name="Hailey Banack" userId="df58c6bd-3e89-4835-b83d-a52c76bdafc9" providerId="ADAL" clId="{1A1B7434-96F9-104A-A97D-7820C57A8AC4}" dt="2024-10-24T14:13:06.762" v="629" actId="1076"/>
          <ac:spMkLst>
            <pc:docMk/>
            <pc:sldMk cId="4070054095" sldId="313"/>
            <ac:spMk id="10" creationId="{7BCDBF82-E53F-BD53-FE24-F4562A38009B}"/>
          </ac:spMkLst>
        </pc:spChg>
        <pc:spChg chg="add mod">
          <ac:chgData name="Hailey Banack" userId="df58c6bd-3e89-4835-b83d-a52c76bdafc9" providerId="ADAL" clId="{1A1B7434-96F9-104A-A97D-7820C57A8AC4}" dt="2024-10-24T14:15:51.167" v="651" actId="20577"/>
          <ac:spMkLst>
            <pc:docMk/>
            <pc:sldMk cId="4070054095" sldId="313"/>
            <ac:spMk id="12" creationId="{72D5A5DB-13A9-7BCF-55A5-3374F0648431}"/>
          </ac:spMkLst>
        </pc:spChg>
        <pc:spChg chg="mod">
          <ac:chgData name="Hailey Banack" userId="df58c6bd-3e89-4835-b83d-a52c76bdafc9" providerId="ADAL" clId="{1A1B7434-96F9-104A-A97D-7820C57A8AC4}" dt="2024-10-24T14:13:12.284" v="630" actId="1076"/>
          <ac:spMkLst>
            <pc:docMk/>
            <pc:sldMk cId="4070054095" sldId="313"/>
            <ac:spMk id="346" creationId="{00000000-0000-0000-0000-000000000000}"/>
          </ac:spMkLst>
        </pc:spChg>
        <pc:picChg chg="add mod">
          <ac:chgData name="Hailey Banack" userId="df58c6bd-3e89-4835-b83d-a52c76bdafc9" providerId="ADAL" clId="{1A1B7434-96F9-104A-A97D-7820C57A8AC4}" dt="2024-10-24T14:13:02.589" v="628" actId="1076"/>
          <ac:picMkLst>
            <pc:docMk/>
            <pc:sldMk cId="4070054095" sldId="313"/>
            <ac:picMk id="2" creationId="{B113498C-B734-6DA4-D03B-0C5D02C42C5E}"/>
          </ac:picMkLst>
        </pc:picChg>
        <pc:picChg chg="add del mod">
          <ac:chgData name="Hailey Banack" userId="df58c6bd-3e89-4835-b83d-a52c76bdafc9" providerId="ADAL" clId="{1A1B7434-96F9-104A-A97D-7820C57A8AC4}" dt="2024-10-24T14:05:53.319" v="586" actId="478"/>
          <ac:picMkLst>
            <pc:docMk/>
            <pc:sldMk cId="4070054095" sldId="313"/>
            <ac:picMk id="3" creationId="{BA519FD3-CD89-A621-F09F-B4B1822C1E26}"/>
          </ac:picMkLst>
        </pc:picChg>
        <pc:picChg chg="add mod">
          <ac:chgData name="Hailey Banack" userId="df58c6bd-3e89-4835-b83d-a52c76bdafc9" providerId="ADAL" clId="{1A1B7434-96F9-104A-A97D-7820C57A8AC4}" dt="2024-10-24T14:10:17.602" v="623" actId="1076"/>
          <ac:picMkLst>
            <pc:docMk/>
            <pc:sldMk cId="4070054095" sldId="313"/>
            <ac:picMk id="4" creationId="{0747B96C-7484-46BB-CE41-DA936B65252D}"/>
          </ac:picMkLst>
        </pc:picChg>
        <pc:picChg chg="del">
          <ac:chgData name="Hailey Banack" userId="df58c6bd-3e89-4835-b83d-a52c76bdafc9" providerId="ADAL" clId="{1A1B7434-96F9-104A-A97D-7820C57A8AC4}" dt="2024-10-24T14:05:28.662" v="573" actId="478"/>
          <ac:picMkLst>
            <pc:docMk/>
            <pc:sldMk cId="4070054095" sldId="313"/>
            <ac:picMk id="6" creationId="{801BCC4E-18CF-8DBC-6DB5-57275C18B98A}"/>
          </ac:picMkLst>
        </pc:picChg>
        <pc:picChg chg="add mod">
          <ac:chgData name="Hailey Banack" userId="df58c6bd-3e89-4835-b83d-a52c76bdafc9" providerId="ADAL" clId="{1A1B7434-96F9-104A-A97D-7820C57A8AC4}" dt="2024-10-24T14:14:29.270" v="634" actId="1076"/>
          <ac:picMkLst>
            <pc:docMk/>
            <pc:sldMk cId="4070054095" sldId="313"/>
            <ac:picMk id="11" creationId="{2823C7B7-A4EB-DEC0-6E5F-2D6A6FE944C0}"/>
          </ac:picMkLst>
        </pc:picChg>
      </pc:sldChg>
      <pc:sldChg chg="del">
        <pc:chgData name="Hailey Banack" userId="df58c6bd-3e89-4835-b83d-a52c76bdafc9" providerId="ADAL" clId="{1A1B7434-96F9-104A-A97D-7820C57A8AC4}" dt="2024-10-24T14:56:54.667" v="1282" actId="2696"/>
        <pc:sldMkLst>
          <pc:docMk/>
          <pc:sldMk cId="4293354222" sldId="314"/>
        </pc:sldMkLst>
      </pc:sldChg>
      <pc:sldChg chg="addSp delSp modSp add mod delAnim modAnim">
        <pc:chgData name="Hailey Banack" userId="df58c6bd-3e89-4835-b83d-a52c76bdafc9" providerId="ADAL" clId="{1A1B7434-96F9-104A-A97D-7820C57A8AC4}" dt="2024-10-24T14:26:19.840" v="694"/>
        <pc:sldMkLst>
          <pc:docMk/>
          <pc:sldMk cId="4041389303" sldId="315"/>
        </pc:sldMkLst>
        <pc:spChg chg="add del mod">
          <ac:chgData name="Hailey Banack" userId="df58c6bd-3e89-4835-b83d-a52c76bdafc9" providerId="ADAL" clId="{1A1B7434-96F9-104A-A97D-7820C57A8AC4}" dt="2024-10-24T14:16:11.201" v="654" actId="478"/>
          <ac:spMkLst>
            <pc:docMk/>
            <pc:sldMk cId="4041389303" sldId="315"/>
            <ac:spMk id="6" creationId="{B4B45045-3BA1-7240-0C4D-E33C5DCBBC86}"/>
          </ac:spMkLst>
        </pc:spChg>
        <pc:spChg chg="del">
          <ac:chgData name="Hailey Banack" userId="df58c6bd-3e89-4835-b83d-a52c76bdafc9" providerId="ADAL" clId="{1A1B7434-96F9-104A-A97D-7820C57A8AC4}" dt="2024-10-24T14:16:09.560" v="653" actId="478"/>
          <ac:spMkLst>
            <pc:docMk/>
            <pc:sldMk cId="4041389303" sldId="315"/>
            <ac:spMk id="7" creationId="{A90CA965-0EA5-79F4-87DA-79DAD3827EAF}"/>
          </ac:spMkLst>
        </pc:spChg>
        <pc:spChg chg="add mod">
          <ac:chgData name="Hailey Banack" userId="df58c6bd-3e89-4835-b83d-a52c76bdafc9" providerId="ADAL" clId="{1A1B7434-96F9-104A-A97D-7820C57A8AC4}" dt="2024-10-24T14:26:19.840" v="694"/>
          <ac:spMkLst>
            <pc:docMk/>
            <pc:sldMk cId="4041389303" sldId="315"/>
            <ac:spMk id="9" creationId="{7E8EA870-90DE-2A6D-957A-647D094D532E}"/>
          </ac:spMkLst>
        </pc:spChg>
        <pc:spChg chg="mod">
          <ac:chgData name="Hailey Banack" userId="df58c6bd-3e89-4835-b83d-a52c76bdafc9" providerId="ADAL" clId="{1A1B7434-96F9-104A-A97D-7820C57A8AC4}" dt="2024-10-24T14:17:04.442" v="663" actId="1076"/>
          <ac:spMkLst>
            <pc:docMk/>
            <pc:sldMk cId="4041389303" sldId="315"/>
            <ac:spMk id="10" creationId="{DF5E6799-7562-6E3C-2C79-D01B5069AE3E}"/>
          </ac:spMkLst>
        </pc:spChg>
        <pc:spChg chg="del">
          <ac:chgData name="Hailey Banack" userId="df58c6bd-3e89-4835-b83d-a52c76bdafc9" providerId="ADAL" clId="{1A1B7434-96F9-104A-A97D-7820C57A8AC4}" dt="2024-10-24T14:16:12.525" v="655" actId="478"/>
          <ac:spMkLst>
            <pc:docMk/>
            <pc:sldMk cId="4041389303" sldId="315"/>
            <ac:spMk id="19" creationId="{7CFFE5AE-207A-1684-6FEE-6F27B8D518BF}"/>
          </ac:spMkLst>
        </pc:spChg>
        <pc:picChg chg="del">
          <ac:chgData name="Hailey Banack" userId="df58c6bd-3e89-4835-b83d-a52c76bdafc9" providerId="ADAL" clId="{1A1B7434-96F9-104A-A97D-7820C57A8AC4}" dt="2024-10-24T14:16:14.383" v="656" actId="478"/>
          <ac:picMkLst>
            <pc:docMk/>
            <pc:sldMk cId="4041389303" sldId="315"/>
            <ac:picMk id="2" creationId="{E199C678-113E-1CAC-5D74-B8031EC00AD1}"/>
          </ac:picMkLst>
        </pc:picChg>
        <pc:picChg chg="del">
          <ac:chgData name="Hailey Banack" userId="df58c6bd-3e89-4835-b83d-a52c76bdafc9" providerId="ADAL" clId="{1A1B7434-96F9-104A-A97D-7820C57A8AC4}" dt="2024-10-24T14:17:59.082" v="670" actId="478"/>
          <ac:picMkLst>
            <pc:docMk/>
            <pc:sldMk cId="4041389303" sldId="315"/>
            <ac:picMk id="3" creationId="{A63D66A3-5C77-D659-AF04-46769D7042A6}"/>
          </ac:picMkLst>
        </pc:picChg>
        <pc:picChg chg="del">
          <ac:chgData name="Hailey Banack" userId="df58c6bd-3e89-4835-b83d-a52c76bdafc9" providerId="ADAL" clId="{1A1B7434-96F9-104A-A97D-7820C57A8AC4}" dt="2024-10-24T14:17:57.642" v="669" actId="478"/>
          <ac:picMkLst>
            <pc:docMk/>
            <pc:sldMk cId="4041389303" sldId="315"/>
            <ac:picMk id="4" creationId="{70E12F0A-7AAA-0F1D-0846-0C654239249D}"/>
          </ac:picMkLst>
        </pc:picChg>
        <pc:picChg chg="add mod">
          <ac:chgData name="Hailey Banack" userId="df58c6bd-3e89-4835-b83d-a52c76bdafc9" providerId="ADAL" clId="{1A1B7434-96F9-104A-A97D-7820C57A8AC4}" dt="2024-10-24T14:17:01.334" v="662" actId="1076"/>
          <ac:picMkLst>
            <pc:docMk/>
            <pc:sldMk cId="4041389303" sldId="315"/>
            <ac:picMk id="8" creationId="{C3A20F85-474C-41A4-5A0F-332A9B1B9A5B}"/>
          </ac:picMkLst>
        </pc:picChg>
        <pc:picChg chg="del">
          <ac:chgData name="Hailey Banack" userId="df58c6bd-3e89-4835-b83d-a52c76bdafc9" providerId="ADAL" clId="{1A1B7434-96F9-104A-A97D-7820C57A8AC4}" dt="2024-10-24T14:17:05.924" v="664" actId="478"/>
          <ac:picMkLst>
            <pc:docMk/>
            <pc:sldMk cId="4041389303" sldId="315"/>
            <ac:picMk id="11" creationId="{19907257-6AB6-4B2C-5ADF-B674BCB15484}"/>
          </ac:picMkLst>
        </pc:picChg>
      </pc:sldChg>
      <pc:sldChg chg="addSp delSp modSp add mod delAnim modAnim">
        <pc:chgData name="Hailey Banack" userId="df58c6bd-3e89-4835-b83d-a52c76bdafc9" providerId="ADAL" clId="{1A1B7434-96F9-104A-A97D-7820C57A8AC4}" dt="2024-10-24T14:54:41.845" v="1277" actId="20577"/>
        <pc:sldMkLst>
          <pc:docMk/>
          <pc:sldMk cId="984545772" sldId="316"/>
        </pc:sldMkLst>
        <pc:spChg chg="add mod">
          <ac:chgData name="Hailey Banack" userId="df58c6bd-3e89-4835-b83d-a52c76bdafc9" providerId="ADAL" clId="{1A1B7434-96F9-104A-A97D-7820C57A8AC4}" dt="2024-10-24T14:42:41.694" v="819" actId="1076"/>
          <ac:spMkLst>
            <pc:docMk/>
            <pc:sldMk cId="984545772" sldId="316"/>
            <ac:spMk id="2" creationId="{AFD93813-8EC4-6B6C-7212-90D961B0AB4B}"/>
          </ac:spMkLst>
        </pc:spChg>
        <pc:spChg chg="add mod">
          <ac:chgData name="Hailey Banack" userId="df58c6bd-3e89-4835-b83d-a52c76bdafc9" providerId="ADAL" clId="{1A1B7434-96F9-104A-A97D-7820C57A8AC4}" dt="2024-10-24T14:41:35.926" v="818" actId="20577"/>
          <ac:spMkLst>
            <pc:docMk/>
            <pc:sldMk cId="984545772" sldId="316"/>
            <ac:spMk id="3" creationId="{5FA41857-9887-589F-EF3D-F05543A5E012}"/>
          </ac:spMkLst>
        </pc:spChg>
        <pc:spChg chg="add mod">
          <ac:chgData name="Hailey Banack" userId="df58c6bd-3e89-4835-b83d-a52c76bdafc9" providerId="ADAL" clId="{1A1B7434-96F9-104A-A97D-7820C57A8AC4}" dt="2024-10-24T14:54:41.845" v="1277" actId="20577"/>
          <ac:spMkLst>
            <pc:docMk/>
            <pc:sldMk cId="984545772" sldId="316"/>
            <ac:spMk id="5" creationId="{FE8AB8FC-CFD1-9DEE-BD59-787929B1E181}"/>
          </ac:spMkLst>
        </pc:spChg>
        <pc:spChg chg="mod">
          <ac:chgData name="Hailey Banack" userId="df58c6bd-3e89-4835-b83d-a52c76bdafc9" providerId="ADAL" clId="{1A1B7434-96F9-104A-A97D-7820C57A8AC4}" dt="2024-10-24T14:43:12.037" v="820" actId="20577"/>
          <ac:spMkLst>
            <pc:docMk/>
            <pc:sldMk cId="984545772" sldId="316"/>
            <ac:spMk id="9" creationId="{7E8EA870-90DE-2A6D-957A-647D094D532E}"/>
          </ac:spMkLst>
        </pc:spChg>
        <pc:spChg chg="del">
          <ac:chgData name="Hailey Banack" userId="df58c6bd-3e89-4835-b83d-a52c76bdafc9" providerId="ADAL" clId="{1A1B7434-96F9-104A-A97D-7820C57A8AC4}" dt="2024-10-24T14:28:00.103" v="696" actId="478"/>
          <ac:spMkLst>
            <pc:docMk/>
            <pc:sldMk cId="984545772" sldId="316"/>
            <ac:spMk id="10" creationId="{DF5E6799-7562-6E3C-2C79-D01B5069AE3E}"/>
          </ac:spMkLst>
        </pc:spChg>
        <pc:picChg chg="add mod">
          <ac:chgData name="Hailey Banack" userId="df58c6bd-3e89-4835-b83d-a52c76bdafc9" providerId="ADAL" clId="{1A1B7434-96F9-104A-A97D-7820C57A8AC4}" dt="2024-10-24T14:53:59.871" v="1271" actId="14100"/>
          <ac:picMkLst>
            <pc:docMk/>
            <pc:sldMk cId="984545772" sldId="316"/>
            <ac:picMk id="4" creationId="{555D9F92-FDC3-B7DF-6FA4-66781BE8B5B2}"/>
          </ac:picMkLst>
        </pc:picChg>
        <pc:picChg chg="del">
          <ac:chgData name="Hailey Banack" userId="df58c6bd-3e89-4835-b83d-a52c76bdafc9" providerId="ADAL" clId="{1A1B7434-96F9-104A-A97D-7820C57A8AC4}" dt="2024-10-24T14:28:00.972" v="697" actId="478"/>
          <ac:picMkLst>
            <pc:docMk/>
            <pc:sldMk cId="984545772" sldId="316"/>
            <ac:picMk id="8" creationId="{C3A20F85-474C-41A4-5A0F-332A9B1B9A5B}"/>
          </ac:picMkLst>
        </pc:picChg>
      </pc:sldChg>
      <pc:sldChg chg="delSp add del mod delAnim">
        <pc:chgData name="Hailey Banack" userId="df58c6bd-3e89-4835-b83d-a52c76bdafc9" providerId="ADAL" clId="{1A1B7434-96F9-104A-A97D-7820C57A8AC4}" dt="2024-10-24T14:56:52.111" v="1281" actId="2696"/>
        <pc:sldMkLst>
          <pc:docMk/>
          <pc:sldMk cId="3022791644" sldId="317"/>
        </pc:sldMkLst>
        <pc:spChg chg="del">
          <ac:chgData name="Hailey Banack" userId="df58c6bd-3e89-4835-b83d-a52c76bdafc9" providerId="ADAL" clId="{1A1B7434-96F9-104A-A97D-7820C57A8AC4}" dt="2024-10-24T14:56:37.492" v="1280" actId="478"/>
          <ac:spMkLst>
            <pc:docMk/>
            <pc:sldMk cId="3022791644" sldId="317"/>
            <ac:spMk id="2" creationId="{AFD93813-8EC4-6B6C-7212-90D961B0AB4B}"/>
          </ac:spMkLst>
        </pc:spChg>
        <pc:spChg chg="del">
          <ac:chgData name="Hailey Banack" userId="df58c6bd-3e89-4835-b83d-a52c76bdafc9" providerId="ADAL" clId="{1A1B7434-96F9-104A-A97D-7820C57A8AC4}" dt="2024-10-24T14:56:34.552" v="1279" actId="478"/>
          <ac:spMkLst>
            <pc:docMk/>
            <pc:sldMk cId="3022791644" sldId="317"/>
            <ac:spMk id="3" creationId="{5FA41857-9887-589F-EF3D-F05543A5E012}"/>
          </ac:spMkLst>
        </pc:spChg>
      </pc:sldChg>
      <pc:sldChg chg="addSp modSp add mod">
        <pc:chgData name="Hailey Banack" userId="df58c6bd-3e89-4835-b83d-a52c76bdafc9" providerId="ADAL" clId="{1A1B7434-96F9-104A-A97D-7820C57A8AC4}" dt="2024-10-24T15:08:29.702" v="1398" actId="1076"/>
        <pc:sldMkLst>
          <pc:docMk/>
          <pc:sldMk cId="3083815969" sldId="317"/>
        </pc:sldMkLst>
        <pc:spChg chg="mod">
          <ac:chgData name="Hailey Banack" userId="df58c6bd-3e89-4835-b83d-a52c76bdafc9" providerId="ADAL" clId="{1A1B7434-96F9-104A-A97D-7820C57A8AC4}" dt="2024-10-24T15:07:57.610" v="1386" actId="1076"/>
          <ac:spMkLst>
            <pc:docMk/>
            <pc:sldMk cId="3083815969" sldId="317"/>
            <ac:spMk id="375" creationId="{00000000-0000-0000-0000-000000000000}"/>
          </ac:spMkLst>
        </pc:spChg>
        <pc:spChg chg="mod">
          <ac:chgData name="Hailey Banack" userId="df58c6bd-3e89-4835-b83d-a52c76bdafc9" providerId="ADAL" clId="{1A1B7434-96F9-104A-A97D-7820C57A8AC4}" dt="2024-10-24T14:57:24.835" v="1343" actId="20577"/>
          <ac:spMkLst>
            <pc:docMk/>
            <pc:sldMk cId="3083815969" sldId="317"/>
            <ac:spMk id="376" creationId="{00000000-0000-0000-0000-000000000000}"/>
          </ac:spMkLst>
        </pc:spChg>
        <pc:picChg chg="add mod">
          <ac:chgData name="Hailey Banack" userId="df58c6bd-3e89-4835-b83d-a52c76bdafc9" providerId="ADAL" clId="{1A1B7434-96F9-104A-A97D-7820C57A8AC4}" dt="2024-10-24T15:08:13.709" v="1390" actId="14100"/>
          <ac:picMkLst>
            <pc:docMk/>
            <pc:sldMk cId="3083815969" sldId="317"/>
            <ac:picMk id="2" creationId="{5FD6FF37-682A-47E2-7309-AD46E415C397}"/>
          </ac:picMkLst>
        </pc:picChg>
        <pc:picChg chg="add mod">
          <ac:chgData name="Hailey Banack" userId="df58c6bd-3e89-4835-b83d-a52c76bdafc9" providerId="ADAL" clId="{1A1B7434-96F9-104A-A97D-7820C57A8AC4}" dt="2024-10-24T15:08:29.702" v="1398" actId="1076"/>
          <ac:picMkLst>
            <pc:docMk/>
            <pc:sldMk cId="3083815969" sldId="317"/>
            <ac:picMk id="3" creationId="{2A006D99-217A-9F27-16FC-607D29BCF693}"/>
          </ac:picMkLst>
        </pc:picChg>
        <pc:picChg chg="add mod">
          <ac:chgData name="Hailey Banack" userId="df58c6bd-3e89-4835-b83d-a52c76bdafc9" providerId="ADAL" clId="{1A1B7434-96F9-104A-A97D-7820C57A8AC4}" dt="2024-10-24T15:08:26.833" v="1397" actId="1076"/>
          <ac:picMkLst>
            <pc:docMk/>
            <pc:sldMk cId="3083815969" sldId="317"/>
            <ac:picMk id="4" creationId="{38BBBAC9-1A51-9BE8-F3A8-968826D65F4A}"/>
          </ac:picMkLst>
        </pc:picChg>
        <pc:picChg chg="add mod">
          <ac:chgData name="Hailey Banack" userId="df58c6bd-3e89-4835-b83d-a52c76bdafc9" providerId="ADAL" clId="{1A1B7434-96F9-104A-A97D-7820C57A8AC4}" dt="2024-10-24T15:08:24.217" v="1396" actId="1076"/>
          <ac:picMkLst>
            <pc:docMk/>
            <pc:sldMk cId="3083815969" sldId="317"/>
            <ac:picMk id="5" creationId="{C475991E-7A47-402C-9D62-A83FFEB26D49}"/>
          </ac:picMkLst>
        </pc:picChg>
        <pc:picChg chg="add mod">
          <ac:chgData name="Hailey Banack" userId="df58c6bd-3e89-4835-b83d-a52c76bdafc9" providerId="ADAL" clId="{1A1B7434-96F9-104A-A97D-7820C57A8AC4}" dt="2024-10-24T15:08:21.513" v="1395" actId="1076"/>
          <ac:picMkLst>
            <pc:docMk/>
            <pc:sldMk cId="3083815969" sldId="317"/>
            <ac:picMk id="6" creationId="{0A260F75-D949-52B1-4057-D698DCE248E0}"/>
          </ac:picMkLst>
        </pc:picChg>
      </pc:sldChg>
      <pc:sldChg chg="modSp add mod">
        <pc:chgData name="Hailey Banack" userId="df58c6bd-3e89-4835-b83d-a52c76bdafc9" providerId="ADAL" clId="{1A1B7434-96F9-104A-A97D-7820C57A8AC4}" dt="2024-10-24T15:10:09.055" v="1411" actId="1076"/>
        <pc:sldMkLst>
          <pc:docMk/>
          <pc:sldMk cId="896762470" sldId="318"/>
        </pc:sldMkLst>
        <pc:spChg chg="mod">
          <ac:chgData name="Hailey Banack" userId="df58c6bd-3e89-4835-b83d-a52c76bdafc9" providerId="ADAL" clId="{1A1B7434-96F9-104A-A97D-7820C57A8AC4}" dt="2024-10-24T15:10:09.055" v="1411" actId="1076"/>
          <ac:spMkLst>
            <pc:docMk/>
            <pc:sldMk cId="896762470" sldId="318"/>
            <ac:spMk id="375" creationId="{00000000-0000-0000-0000-000000000000}"/>
          </ac:spMkLst>
        </pc:spChg>
      </pc:sldChg>
    </pc:docChg>
  </pc:docChgLst>
  <pc:docChgLst>
    <pc:chgData name="Hailey Banack" userId="df58c6bd-3e89-4835-b83d-a52c76bdafc9" providerId="ADAL" clId="{33906163-3371-CA4C-8415-1E6E850D42AC}"/>
    <pc:docChg chg="undo custSel addSld delSld modSld sldOrd">
      <pc:chgData name="Hailey Banack" userId="df58c6bd-3e89-4835-b83d-a52c76bdafc9" providerId="ADAL" clId="{33906163-3371-CA4C-8415-1E6E850D42AC}" dt="2024-10-24T20:08:06.693" v="898" actId="20577"/>
      <pc:docMkLst>
        <pc:docMk/>
      </pc:docMkLst>
      <pc:sldChg chg="modSp mod">
        <pc:chgData name="Hailey Banack" userId="df58c6bd-3e89-4835-b83d-a52c76bdafc9" providerId="ADAL" clId="{33906163-3371-CA4C-8415-1E6E850D42AC}" dt="2024-10-24T19:17:29.474" v="45" actId="20577"/>
        <pc:sldMkLst>
          <pc:docMk/>
          <pc:sldMk cId="0" sldId="256"/>
        </pc:sldMkLst>
        <pc:spChg chg="mod">
          <ac:chgData name="Hailey Banack" userId="df58c6bd-3e89-4835-b83d-a52c76bdafc9" providerId="ADAL" clId="{33906163-3371-CA4C-8415-1E6E850D42AC}" dt="2024-10-24T19:16:06.583" v="1" actId="20577"/>
          <ac:spMkLst>
            <pc:docMk/>
            <pc:sldMk cId="0" sldId="256"/>
            <ac:spMk id="5" creationId="{6E551378-DE19-955F-700C-755DD5B1BBDC}"/>
          </ac:spMkLst>
        </pc:spChg>
        <pc:spChg chg="mod">
          <ac:chgData name="Hailey Banack" userId="df58c6bd-3e89-4835-b83d-a52c76bdafc9" providerId="ADAL" clId="{33906163-3371-CA4C-8415-1E6E850D42AC}" dt="2024-10-24T19:17:29.474" v="45" actId="20577"/>
          <ac:spMkLst>
            <pc:docMk/>
            <pc:sldMk cId="0" sldId="256"/>
            <ac:spMk id="309" creationId="{00000000-0000-0000-0000-000000000000}"/>
          </ac:spMkLst>
        </pc:spChg>
      </pc:sldChg>
      <pc:sldChg chg="del">
        <pc:chgData name="Hailey Banack" userId="df58c6bd-3e89-4835-b83d-a52c76bdafc9" providerId="ADAL" clId="{33906163-3371-CA4C-8415-1E6E850D42AC}" dt="2024-10-24T19:59:46.503" v="788" actId="2696"/>
        <pc:sldMkLst>
          <pc:docMk/>
          <pc:sldMk cId="0" sldId="258"/>
        </pc:sldMkLst>
      </pc:sldChg>
      <pc:sldChg chg="modSp">
        <pc:chgData name="Hailey Banack" userId="df58c6bd-3e89-4835-b83d-a52c76bdafc9" providerId="ADAL" clId="{33906163-3371-CA4C-8415-1E6E850D42AC}" dt="2024-10-24T19:17:37.852" v="49" actId="20577"/>
        <pc:sldMkLst>
          <pc:docMk/>
          <pc:sldMk cId="0" sldId="259"/>
        </pc:sldMkLst>
        <pc:spChg chg="mod">
          <ac:chgData name="Hailey Banack" userId="df58c6bd-3e89-4835-b83d-a52c76bdafc9" providerId="ADAL" clId="{33906163-3371-CA4C-8415-1E6E850D42AC}" dt="2024-10-24T19:17:37.852" v="49" actId="20577"/>
          <ac:spMkLst>
            <pc:docMk/>
            <pc:sldMk cId="0" sldId="259"/>
            <ac:spMk id="343" creationId="{00000000-0000-0000-0000-000000000000}"/>
          </ac:spMkLst>
        </pc:spChg>
      </pc:sldChg>
      <pc:sldChg chg="modSp mod">
        <pc:chgData name="Hailey Banack" userId="df58c6bd-3e89-4835-b83d-a52c76bdafc9" providerId="ADAL" clId="{33906163-3371-CA4C-8415-1E6E850D42AC}" dt="2024-10-24T19:17:06.802" v="9" actId="1076"/>
        <pc:sldMkLst>
          <pc:docMk/>
          <pc:sldMk cId="0" sldId="261"/>
        </pc:sldMkLst>
        <pc:spChg chg="mod">
          <ac:chgData name="Hailey Banack" userId="df58c6bd-3e89-4835-b83d-a52c76bdafc9" providerId="ADAL" clId="{33906163-3371-CA4C-8415-1E6E850D42AC}" dt="2024-10-24T19:17:06.802" v="9" actId="1076"/>
          <ac:spMkLst>
            <pc:docMk/>
            <pc:sldMk cId="0" sldId="261"/>
            <ac:spMk id="4" creationId="{0CAB4224-E412-0571-ABD5-A39634102E3D}"/>
          </ac:spMkLst>
        </pc:spChg>
        <pc:spChg chg="mod">
          <ac:chgData name="Hailey Banack" userId="df58c6bd-3e89-4835-b83d-a52c76bdafc9" providerId="ADAL" clId="{33906163-3371-CA4C-8415-1E6E850D42AC}" dt="2024-10-24T19:16:44.086" v="4" actId="20577"/>
          <ac:spMkLst>
            <pc:docMk/>
            <pc:sldMk cId="0" sldId="261"/>
            <ac:spMk id="366" creationId="{00000000-0000-0000-0000-000000000000}"/>
          </ac:spMkLst>
        </pc:spChg>
      </pc:sldChg>
      <pc:sldChg chg="modSp">
        <pc:chgData name="Hailey Banack" userId="df58c6bd-3e89-4835-b83d-a52c76bdafc9" providerId="ADAL" clId="{33906163-3371-CA4C-8415-1E6E850D42AC}" dt="2024-10-24T20:08:06.693" v="898" actId="20577"/>
        <pc:sldMkLst>
          <pc:docMk/>
          <pc:sldMk cId="0" sldId="276"/>
        </pc:sldMkLst>
        <pc:spChg chg="mod">
          <ac:chgData name="Hailey Banack" userId="df58c6bd-3e89-4835-b83d-a52c76bdafc9" providerId="ADAL" clId="{33906163-3371-CA4C-8415-1E6E850D42AC}" dt="2024-10-24T20:08:06.693" v="898" actId="20577"/>
          <ac:spMkLst>
            <pc:docMk/>
            <pc:sldMk cId="0" sldId="276"/>
            <ac:spMk id="656" creationId="{00000000-0000-0000-0000-000000000000}"/>
          </ac:spMkLst>
        </pc:spChg>
      </pc:sldChg>
      <pc:sldChg chg="del ord">
        <pc:chgData name="Hailey Banack" userId="df58c6bd-3e89-4835-b83d-a52c76bdafc9" providerId="ADAL" clId="{33906163-3371-CA4C-8415-1E6E850D42AC}" dt="2024-10-24T19:56:14.577" v="758" actId="2696"/>
        <pc:sldMkLst>
          <pc:docMk/>
          <pc:sldMk cId="4070054095" sldId="313"/>
        </pc:sldMkLst>
      </pc:sldChg>
      <pc:sldChg chg="del">
        <pc:chgData name="Hailey Banack" userId="df58c6bd-3e89-4835-b83d-a52c76bdafc9" providerId="ADAL" clId="{33906163-3371-CA4C-8415-1E6E850D42AC}" dt="2024-10-24T20:03:02.132" v="837" actId="2696"/>
        <pc:sldMkLst>
          <pc:docMk/>
          <pc:sldMk cId="896762470" sldId="318"/>
        </pc:sldMkLst>
      </pc:sldChg>
      <pc:sldChg chg="addSp delSp modSp mod ord delAnim modAnim">
        <pc:chgData name="Hailey Banack" userId="df58c6bd-3e89-4835-b83d-a52c76bdafc9" providerId="ADAL" clId="{33906163-3371-CA4C-8415-1E6E850D42AC}" dt="2024-10-24T19:41:42.351" v="754" actId="20578"/>
        <pc:sldMkLst>
          <pc:docMk/>
          <pc:sldMk cId="238759412" sldId="320"/>
        </pc:sldMkLst>
        <pc:spChg chg="add del mod">
          <ac:chgData name="Hailey Banack" userId="df58c6bd-3e89-4835-b83d-a52c76bdafc9" providerId="ADAL" clId="{33906163-3371-CA4C-8415-1E6E850D42AC}" dt="2024-10-24T19:30:18.909" v="369" actId="478"/>
          <ac:spMkLst>
            <pc:docMk/>
            <pc:sldMk cId="238759412" sldId="320"/>
            <ac:spMk id="3" creationId="{825D1666-F2A9-1D59-A310-3B6951C8B373}"/>
          </ac:spMkLst>
        </pc:spChg>
        <pc:spChg chg="add mod">
          <ac:chgData name="Hailey Banack" userId="df58c6bd-3e89-4835-b83d-a52c76bdafc9" providerId="ADAL" clId="{33906163-3371-CA4C-8415-1E6E850D42AC}" dt="2024-10-24T19:34:55.282" v="752" actId="20577"/>
          <ac:spMkLst>
            <pc:docMk/>
            <pc:sldMk cId="238759412" sldId="320"/>
            <ac:spMk id="5" creationId="{DAFBA4EB-BAE2-C24A-3ADE-BD8AA25862F0}"/>
          </ac:spMkLst>
        </pc:spChg>
        <pc:spChg chg="mod">
          <ac:chgData name="Hailey Banack" userId="df58c6bd-3e89-4835-b83d-a52c76bdafc9" providerId="ADAL" clId="{33906163-3371-CA4C-8415-1E6E850D42AC}" dt="2024-10-24T19:29:10.903" v="354" actId="20577"/>
          <ac:spMkLst>
            <pc:docMk/>
            <pc:sldMk cId="238759412" sldId="320"/>
            <ac:spMk id="6" creationId="{C7678CFB-2F14-9D9C-A206-BDA248417BB0}"/>
          </ac:spMkLst>
        </pc:spChg>
        <pc:spChg chg="del">
          <ac:chgData name="Hailey Banack" userId="df58c6bd-3e89-4835-b83d-a52c76bdafc9" providerId="ADAL" clId="{33906163-3371-CA4C-8415-1E6E850D42AC}" dt="2024-10-24T19:30:17.256" v="368" actId="478"/>
          <ac:spMkLst>
            <pc:docMk/>
            <pc:sldMk cId="238759412" sldId="320"/>
            <ac:spMk id="7" creationId="{B96DD7FB-2A0A-6744-185E-504ACA12F28F}"/>
          </ac:spMkLst>
        </pc:spChg>
        <pc:spChg chg="add mod">
          <ac:chgData name="Hailey Banack" userId="df58c6bd-3e89-4835-b83d-a52c76bdafc9" providerId="ADAL" clId="{33906163-3371-CA4C-8415-1E6E850D42AC}" dt="2024-10-24T19:34:49.732" v="750" actId="1076"/>
          <ac:spMkLst>
            <pc:docMk/>
            <pc:sldMk cId="238759412" sldId="320"/>
            <ac:spMk id="8" creationId="{072DE1C7-32A0-3A3A-EB9B-3867276C091C}"/>
          </ac:spMkLst>
        </pc:spChg>
        <pc:spChg chg="del mod">
          <ac:chgData name="Hailey Banack" userId="df58c6bd-3e89-4835-b83d-a52c76bdafc9" providerId="ADAL" clId="{33906163-3371-CA4C-8415-1E6E850D42AC}" dt="2024-10-24T19:30:23.136" v="373" actId="478"/>
          <ac:spMkLst>
            <pc:docMk/>
            <pc:sldMk cId="238759412" sldId="320"/>
            <ac:spMk id="11" creationId="{60A236B9-F5FA-263A-8DC9-8956A6568EA3}"/>
          </ac:spMkLst>
        </pc:spChg>
        <pc:spChg chg="mod">
          <ac:chgData name="Hailey Banack" userId="df58c6bd-3e89-4835-b83d-a52c76bdafc9" providerId="ADAL" clId="{33906163-3371-CA4C-8415-1E6E850D42AC}" dt="2024-10-24T19:33:58.661" v="729" actId="1076"/>
          <ac:spMkLst>
            <pc:docMk/>
            <pc:sldMk cId="238759412" sldId="320"/>
            <ac:spMk id="12" creationId="{E9CA67F8-2405-6D33-6DED-98AEFCD5409E}"/>
          </ac:spMkLst>
        </pc:spChg>
        <pc:spChg chg="del">
          <ac:chgData name="Hailey Banack" userId="df58c6bd-3e89-4835-b83d-a52c76bdafc9" providerId="ADAL" clId="{33906163-3371-CA4C-8415-1E6E850D42AC}" dt="2024-10-24T19:18:35.174" v="50" actId="478"/>
          <ac:spMkLst>
            <pc:docMk/>
            <pc:sldMk cId="238759412" sldId="320"/>
            <ac:spMk id="332" creationId="{00000000-0000-0000-0000-000000000000}"/>
          </ac:spMkLst>
        </pc:spChg>
        <pc:picChg chg="add mod">
          <ac:chgData name="Hailey Banack" userId="df58c6bd-3e89-4835-b83d-a52c76bdafc9" providerId="ADAL" clId="{33906163-3371-CA4C-8415-1E6E850D42AC}" dt="2024-10-24T19:33:52.713" v="727" actId="1076"/>
          <ac:picMkLst>
            <pc:docMk/>
            <pc:sldMk cId="238759412" sldId="320"/>
            <ac:picMk id="4" creationId="{730BD52F-E5F0-7906-AA53-0C93572B9A10}"/>
          </ac:picMkLst>
        </pc:picChg>
        <pc:picChg chg="add del mod">
          <ac:chgData name="Hailey Banack" userId="df58c6bd-3e89-4835-b83d-a52c76bdafc9" providerId="ADAL" clId="{33906163-3371-CA4C-8415-1E6E850D42AC}" dt="2024-10-24T19:34:26.767" v="735" actId="478"/>
          <ac:picMkLst>
            <pc:docMk/>
            <pc:sldMk cId="238759412" sldId="320"/>
            <ac:picMk id="9" creationId="{6980F58C-1772-8BB0-20B8-916E697A4DFD}"/>
          </ac:picMkLst>
        </pc:picChg>
        <pc:picChg chg="del">
          <ac:chgData name="Hailey Banack" userId="df58c6bd-3e89-4835-b83d-a52c76bdafc9" providerId="ADAL" clId="{33906163-3371-CA4C-8415-1E6E850D42AC}" dt="2024-10-24T19:30:21.486" v="372" actId="478"/>
          <ac:picMkLst>
            <pc:docMk/>
            <pc:sldMk cId="238759412" sldId="320"/>
            <ac:picMk id="10" creationId="{ACFB50CD-DCE3-9B2A-49ED-BB13314E913E}"/>
          </ac:picMkLst>
        </pc:picChg>
        <pc:picChg chg="del">
          <ac:chgData name="Hailey Banack" userId="df58c6bd-3e89-4835-b83d-a52c76bdafc9" providerId="ADAL" clId="{33906163-3371-CA4C-8415-1E6E850D42AC}" dt="2024-10-24T19:30:19.744" v="370" actId="478"/>
          <ac:picMkLst>
            <pc:docMk/>
            <pc:sldMk cId="238759412" sldId="320"/>
            <ac:picMk id="13" creationId="{53CA1591-CDA2-8B60-F86A-B6EDFF5C2527}"/>
          </ac:picMkLst>
        </pc:picChg>
      </pc:sldChg>
      <pc:sldChg chg="addSp delSp modSp mod">
        <pc:chgData name="Hailey Banack" userId="df58c6bd-3e89-4835-b83d-a52c76bdafc9" providerId="ADAL" clId="{33906163-3371-CA4C-8415-1E6E850D42AC}" dt="2024-10-24T20:04:50.980" v="861" actId="14100"/>
        <pc:sldMkLst>
          <pc:docMk/>
          <pc:sldMk cId="3943646181" sldId="321"/>
        </pc:sldMkLst>
        <pc:spChg chg="del">
          <ac:chgData name="Hailey Banack" userId="df58c6bd-3e89-4835-b83d-a52c76bdafc9" providerId="ADAL" clId="{33906163-3371-CA4C-8415-1E6E850D42AC}" dt="2024-10-24T20:00:01.129" v="796" actId="478"/>
          <ac:spMkLst>
            <pc:docMk/>
            <pc:sldMk cId="3943646181" sldId="321"/>
            <ac:spMk id="3" creationId="{F2579C49-EDEF-52D1-B894-6764F27AA290}"/>
          </ac:spMkLst>
        </pc:spChg>
        <pc:spChg chg="mod">
          <ac:chgData name="Hailey Banack" userId="df58c6bd-3e89-4835-b83d-a52c76bdafc9" providerId="ADAL" clId="{33906163-3371-CA4C-8415-1E6E850D42AC}" dt="2024-10-24T20:04:50.980" v="861" actId="14100"/>
          <ac:spMkLst>
            <pc:docMk/>
            <pc:sldMk cId="3943646181" sldId="321"/>
            <ac:spMk id="7" creationId="{EF46A37D-FF46-91DB-78E3-2677716A8867}"/>
          </ac:spMkLst>
        </pc:spChg>
        <pc:spChg chg="add del mod">
          <ac:chgData name="Hailey Banack" userId="df58c6bd-3e89-4835-b83d-a52c76bdafc9" providerId="ADAL" clId="{33906163-3371-CA4C-8415-1E6E850D42AC}" dt="2024-10-24T19:59:56.807" v="793" actId="478"/>
          <ac:spMkLst>
            <pc:docMk/>
            <pc:sldMk cId="3943646181" sldId="321"/>
            <ac:spMk id="9" creationId="{9BAF2016-2E99-E2D5-A353-FABE654A95C2}"/>
          </ac:spMkLst>
        </pc:spChg>
        <pc:spChg chg="add mod">
          <ac:chgData name="Hailey Banack" userId="df58c6bd-3e89-4835-b83d-a52c76bdafc9" providerId="ADAL" clId="{33906163-3371-CA4C-8415-1E6E850D42AC}" dt="2024-10-24T20:04:06.468" v="855" actId="1076"/>
          <ac:spMkLst>
            <pc:docMk/>
            <pc:sldMk cId="3943646181" sldId="321"/>
            <ac:spMk id="12" creationId="{B2E92985-B4B0-E088-EA0B-7CB35B4696B0}"/>
          </ac:spMkLst>
        </pc:spChg>
        <pc:spChg chg="add mod">
          <ac:chgData name="Hailey Banack" userId="df58c6bd-3e89-4835-b83d-a52c76bdafc9" providerId="ADAL" clId="{33906163-3371-CA4C-8415-1E6E850D42AC}" dt="2024-10-24T20:02:56.336" v="836" actId="1076"/>
          <ac:spMkLst>
            <pc:docMk/>
            <pc:sldMk cId="3943646181" sldId="321"/>
            <ac:spMk id="14" creationId="{F4EB1495-600C-1935-696B-769FF7BB002B}"/>
          </ac:spMkLst>
        </pc:spChg>
        <pc:spChg chg="del">
          <ac:chgData name="Hailey Banack" userId="df58c6bd-3e89-4835-b83d-a52c76bdafc9" providerId="ADAL" clId="{33906163-3371-CA4C-8415-1E6E850D42AC}" dt="2024-10-24T19:59:52.069" v="791" actId="478"/>
          <ac:spMkLst>
            <pc:docMk/>
            <pc:sldMk cId="3943646181" sldId="321"/>
            <ac:spMk id="375" creationId="{00000000-0000-0000-0000-000000000000}"/>
          </ac:spMkLst>
        </pc:spChg>
        <pc:picChg chg="del">
          <ac:chgData name="Hailey Banack" userId="df58c6bd-3e89-4835-b83d-a52c76bdafc9" providerId="ADAL" clId="{33906163-3371-CA4C-8415-1E6E850D42AC}" dt="2024-10-24T19:59:55.698" v="792" actId="478"/>
          <ac:picMkLst>
            <pc:docMk/>
            <pc:sldMk cId="3943646181" sldId="321"/>
            <ac:picMk id="2" creationId="{98AC9C7C-BCFF-9586-FFA0-FE8483BE3DDE}"/>
          </ac:picMkLst>
        </pc:picChg>
        <pc:picChg chg="del">
          <ac:chgData name="Hailey Banack" userId="df58c6bd-3e89-4835-b83d-a52c76bdafc9" providerId="ADAL" clId="{33906163-3371-CA4C-8415-1E6E850D42AC}" dt="2024-10-24T19:59:49.911" v="789" actId="478"/>
          <ac:picMkLst>
            <pc:docMk/>
            <pc:sldMk cId="3943646181" sldId="321"/>
            <ac:picMk id="5" creationId="{BB1603F8-6032-5386-2ADB-F2BD3CB05FE5}"/>
          </ac:picMkLst>
        </pc:picChg>
        <pc:picChg chg="del">
          <ac:chgData name="Hailey Banack" userId="df58c6bd-3e89-4835-b83d-a52c76bdafc9" providerId="ADAL" clId="{33906163-3371-CA4C-8415-1E6E850D42AC}" dt="2024-10-24T19:59:50.601" v="790" actId="478"/>
          <ac:picMkLst>
            <pc:docMk/>
            <pc:sldMk cId="3943646181" sldId="321"/>
            <ac:picMk id="6" creationId="{FCD12275-5D5D-EA9C-BACE-309ABE4C0DF1}"/>
          </ac:picMkLst>
        </pc:picChg>
        <pc:picChg chg="del">
          <ac:chgData name="Hailey Banack" userId="df58c6bd-3e89-4835-b83d-a52c76bdafc9" providerId="ADAL" clId="{33906163-3371-CA4C-8415-1E6E850D42AC}" dt="2024-10-24T19:59:59.541" v="795" actId="478"/>
          <ac:picMkLst>
            <pc:docMk/>
            <pc:sldMk cId="3943646181" sldId="321"/>
            <ac:picMk id="8" creationId="{75A4D810-91B6-66A2-124C-775200F2FEC5}"/>
          </ac:picMkLst>
        </pc:picChg>
        <pc:picChg chg="add del mod">
          <ac:chgData name="Hailey Banack" userId="df58c6bd-3e89-4835-b83d-a52c76bdafc9" providerId="ADAL" clId="{33906163-3371-CA4C-8415-1E6E850D42AC}" dt="2024-10-24T20:00:54.562" v="808" actId="478"/>
          <ac:picMkLst>
            <pc:docMk/>
            <pc:sldMk cId="3943646181" sldId="321"/>
            <ac:picMk id="10" creationId="{23F6A56C-D35C-B458-FBC5-28BE7C0F0D5E}"/>
          </ac:picMkLst>
        </pc:picChg>
        <pc:picChg chg="add mod">
          <ac:chgData name="Hailey Banack" userId="df58c6bd-3e89-4835-b83d-a52c76bdafc9" providerId="ADAL" clId="{33906163-3371-CA4C-8415-1E6E850D42AC}" dt="2024-10-24T20:04:09.469" v="856" actId="14100"/>
          <ac:picMkLst>
            <pc:docMk/>
            <pc:sldMk cId="3943646181" sldId="321"/>
            <ac:picMk id="11" creationId="{313E93F8-2856-2C78-C9C6-FE33C01A9465}"/>
          </ac:picMkLst>
        </pc:picChg>
        <pc:picChg chg="add mod">
          <ac:chgData name="Hailey Banack" userId="df58c6bd-3e89-4835-b83d-a52c76bdafc9" providerId="ADAL" clId="{33906163-3371-CA4C-8415-1E6E850D42AC}" dt="2024-10-24T20:03:59.013" v="853" actId="1076"/>
          <ac:picMkLst>
            <pc:docMk/>
            <pc:sldMk cId="3943646181" sldId="321"/>
            <ac:picMk id="13" creationId="{C845A774-BE28-E595-4D8E-8F7AA9666931}"/>
          </ac:picMkLst>
        </pc:picChg>
        <pc:picChg chg="add mod">
          <ac:chgData name="Hailey Banack" userId="df58c6bd-3e89-4835-b83d-a52c76bdafc9" providerId="ADAL" clId="{33906163-3371-CA4C-8415-1E6E850D42AC}" dt="2024-10-24T20:04:34.905" v="859"/>
          <ac:picMkLst>
            <pc:docMk/>
            <pc:sldMk cId="3943646181" sldId="321"/>
            <ac:picMk id="15" creationId="{A865E3F6-201D-9807-5DCA-5D218738F4A7}"/>
          </ac:picMkLst>
        </pc:picChg>
      </pc:sldChg>
      <pc:sldChg chg="modSp mod">
        <pc:chgData name="Hailey Banack" userId="df58c6bd-3e89-4835-b83d-a52c76bdafc9" providerId="ADAL" clId="{33906163-3371-CA4C-8415-1E6E850D42AC}" dt="2024-10-24T20:07:58.725" v="885" actId="20577"/>
        <pc:sldMkLst>
          <pc:docMk/>
          <pc:sldMk cId="4111112523" sldId="322"/>
        </pc:sldMkLst>
        <pc:spChg chg="mod">
          <ac:chgData name="Hailey Banack" userId="df58c6bd-3e89-4835-b83d-a52c76bdafc9" providerId="ADAL" clId="{33906163-3371-CA4C-8415-1E6E850D42AC}" dt="2024-10-24T20:07:58.725" v="885" actId="20577"/>
          <ac:spMkLst>
            <pc:docMk/>
            <pc:sldMk cId="4111112523" sldId="322"/>
            <ac:spMk id="375" creationId="{00000000-0000-0000-0000-000000000000}"/>
          </ac:spMkLst>
        </pc:spChg>
      </pc:sldChg>
      <pc:sldChg chg="addSp delSp modSp add mod modAnim">
        <pc:chgData name="Hailey Banack" userId="df58c6bd-3e89-4835-b83d-a52c76bdafc9" providerId="ADAL" clId="{33906163-3371-CA4C-8415-1E6E850D42AC}" dt="2024-10-24T19:28:42.739" v="291"/>
        <pc:sldMkLst>
          <pc:docMk/>
          <pc:sldMk cId="1024386368" sldId="323"/>
        </pc:sldMkLst>
        <pc:spChg chg="del">
          <ac:chgData name="Hailey Banack" userId="df58c6bd-3e89-4835-b83d-a52c76bdafc9" providerId="ADAL" clId="{33906163-3371-CA4C-8415-1E6E850D42AC}" dt="2024-10-24T19:18:49.335" v="55" actId="478"/>
          <ac:spMkLst>
            <pc:docMk/>
            <pc:sldMk cId="1024386368" sldId="323"/>
            <ac:spMk id="3" creationId="{F2579C49-EDEF-52D1-B894-6764F27AA290}"/>
          </ac:spMkLst>
        </pc:spChg>
        <pc:spChg chg="del">
          <ac:chgData name="Hailey Banack" userId="df58c6bd-3e89-4835-b83d-a52c76bdafc9" providerId="ADAL" clId="{33906163-3371-CA4C-8415-1E6E850D42AC}" dt="2024-10-24T19:18:54.193" v="58" actId="478"/>
          <ac:spMkLst>
            <pc:docMk/>
            <pc:sldMk cId="1024386368" sldId="323"/>
            <ac:spMk id="7" creationId="{EF46A37D-FF46-91DB-78E3-2677716A8867}"/>
          </ac:spMkLst>
        </pc:spChg>
        <pc:spChg chg="add del mod">
          <ac:chgData name="Hailey Banack" userId="df58c6bd-3e89-4835-b83d-a52c76bdafc9" providerId="ADAL" clId="{33906163-3371-CA4C-8415-1E6E850D42AC}" dt="2024-10-24T19:18:51.706" v="57" actId="478"/>
          <ac:spMkLst>
            <pc:docMk/>
            <pc:sldMk cId="1024386368" sldId="323"/>
            <ac:spMk id="9" creationId="{A568D487-B732-EF0C-87A4-CC92E2753FEA}"/>
          </ac:spMkLst>
        </pc:spChg>
        <pc:spChg chg="add del mod">
          <ac:chgData name="Hailey Banack" userId="df58c6bd-3e89-4835-b83d-a52c76bdafc9" providerId="ADAL" clId="{33906163-3371-CA4C-8415-1E6E850D42AC}" dt="2024-10-24T19:19:12.135" v="62" actId="478"/>
          <ac:spMkLst>
            <pc:docMk/>
            <pc:sldMk cId="1024386368" sldId="323"/>
            <ac:spMk id="10" creationId="{4050337B-8F53-D56F-48BA-A0B5FC7C94B9}"/>
          </ac:spMkLst>
        </pc:spChg>
        <pc:spChg chg="add mod">
          <ac:chgData name="Hailey Banack" userId="df58c6bd-3e89-4835-b83d-a52c76bdafc9" providerId="ADAL" clId="{33906163-3371-CA4C-8415-1E6E850D42AC}" dt="2024-10-24T19:22:03.118" v="98" actId="20577"/>
          <ac:spMkLst>
            <pc:docMk/>
            <pc:sldMk cId="1024386368" sldId="323"/>
            <ac:spMk id="11" creationId="{33F1BDA6-ECCE-E820-EE86-981247800C8A}"/>
          </ac:spMkLst>
        </pc:spChg>
        <pc:spChg chg="add mod">
          <ac:chgData name="Hailey Banack" userId="df58c6bd-3e89-4835-b83d-a52c76bdafc9" providerId="ADAL" clId="{33906163-3371-CA4C-8415-1E6E850D42AC}" dt="2024-10-24T19:22:08.361" v="113" actId="20577"/>
          <ac:spMkLst>
            <pc:docMk/>
            <pc:sldMk cId="1024386368" sldId="323"/>
            <ac:spMk id="12" creationId="{3FF2FFBA-7EF0-EAFF-C432-EE436D105289}"/>
          </ac:spMkLst>
        </pc:spChg>
        <pc:spChg chg="add del mod">
          <ac:chgData name="Hailey Banack" userId="df58c6bd-3e89-4835-b83d-a52c76bdafc9" providerId="ADAL" clId="{33906163-3371-CA4C-8415-1E6E850D42AC}" dt="2024-10-24T19:28:42.739" v="291"/>
          <ac:spMkLst>
            <pc:docMk/>
            <pc:sldMk cId="1024386368" sldId="323"/>
            <ac:spMk id="15" creationId="{3DAB7B0C-5915-A5D1-2CEF-EF14612F7E07}"/>
          </ac:spMkLst>
        </pc:spChg>
        <pc:spChg chg="add mod">
          <ac:chgData name="Hailey Banack" userId="df58c6bd-3e89-4835-b83d-a52c76bdafc9" providerId="ADAL" clId="{33906163-3371-CA4C-8415-1E6E850D42AC}" dt="2024-10-24T19:28:41.899" v="289" actId="20577"/>
          <ac:spMkLst>
            <pc:docMk/>
            <pc:sldMk cId="1024386368" sldId="323"/>
            <ac:spMk id="16" creationId="{959BB1EF-12CC-231C-0F90-9307454C3120}"/>
          </ac:spMkLst>
        </pc:spChg>
        <pc:spChg chg="del">
          <ac:chgData name="Hailey Banack" userId="df58c6bd-3e89-4835-b83d-a52c76bdafc9" providerId="ADAL" clId="{33906163-3371-CA4C-8415-1E6E850D42AC}" dt="2024-10-24T19:18:48.740" v="54" actId="478"/>
          <ac:spMkLst>
            <pc:docMk/>
            <pc:sldMk cId="1024386368" sldId="323"/>
            <ac:spMk id="375" creationId="{00000000-0000-0000-0000-000000000000}"/>
          </ac:spMkLst>
        </pc:spChg>
        <pc:picChg chg="del">
          <ac:chgData name="Hailey Banack" userId="df58c6bd-3e89-4835-b83d-a52c76bdafc9" providerId="ADAL" clId="{33906163-3371-CA4C-8415-1E6E850D42AC}" dt="2024-10-24T19:18:46.908" v="52" actId="478"/>
          <ac:picMkLst>
            <pc:docMk/>
            <pc:sldMk cId="1024386368" sldId="323"/>
            <ac:picMk id="2" creationId="{98AC9C7C-BCFF-9586-FFA0-FE8483BE3DDE}"/>
          </ac:picMkLst>
        </pc:picChg>
        <pc:picChg chg="del">
          <ac:chgData name="Hailey Banack" userId="df58c6bd-3e89-4835-b83d-a52c76bdafc9" providerId="ADAL" clId="{33906163-3371-CA4C-8415-1E6E850D42AC}" dt="2024-10-24T19:18:47.593" v="53" actId="478"/>
          <ac:picMkLst>
            <pc:docMk/>
            <pc:sldMk cId="1024386368" sldId="323"/>
            <ac:picMk id="5" creationId="{BB1603F8-6032-5386-2ADB-F2BD3CB05FE5}"/>
          </ac:picMkLst>
        </pc:picChg>
        <pc:picChg chg="del">
          <ac:chgData name="Hailey Banack" userId="df58c6bd-3e89-4835-b83d-a52c76bdafc9" providerId="ADAL" clId="{33906163-3371-CA4C-8415-1E6E850D42AC}" dt="2024-10-24T19:18:49.966" v="56" actId="478"/>
          <ac:picMkLst>
            <pc:docMk/>
            <pc:sldMk cId="1024386368" sldId="323"/>
            <ac:picMk id="6" creationId="{FCD12275-5D5D-EA9C-BACE-309ABE4C0DF1}"/>
          </ac:picMkLst>
        </pc:picChg>
        <pc:picChg chg="add del">
          <ac:chgData name="Hailey Banack" userId="df58c6bd-3e89-4835-b83d-a52c76bdafc9" providerId="ADAL" clId="{33906163-3371-CA4C-8415-1E6E850D42AC}" dt="2024-10-24T19:19:39.798" v="64" actId="478"/>
          <ac:picMkLst>
            <pc:docMk/>
            <pc:sldMk cId="1024386368" sldId="323"/>
            <ac:picMk id="8" creationId="{75A4D810-91B6-66A2-124C-775200F2FEC5}"/>
          </ac:picMkLst>
        </pc:picChg>
        <pc:picChg chg="add mod">
          <ac:chgData name="Hailey Banack" userId="df58c6bd-3e89-4835-b83d-a52c76bdafc9" providerId="ADAL" clId="{33906163-3371-CA4C-8415-1E6E850D42AC}" dt="2024-10-24T19:22:56.954" v="124"/>
          <ac:picMkLst>
            <pc:docMk/>
            <pc:sldMk cId="1024386368" sldId="323"/>
            <ac:picMk id="13" creationId="{F8848742-F3C3-6517-3C45-C73C3D8CE806}"/>
          </ac:picMkLst>
        </pc:picChg>
      </pc:sldChg>
      <pc:sldChg chg="addSp modSp new mod">
        <pc:chgData name="Hailey Banack" userId="df58c6bd-3e89-4835-b83d-a52c76bdafc9" providerId="ADAL" clId="{33906163-3371-CA4C-8415-1E6E850D42AC}" dt="2024-10-24T19:59:15.418" v="787" actId="1076"/>
        <pc:sldMkLst>
          <pc:docMk/>
          <pc:sldMk cId="3709928973" sldId="324"/>
        </pc:sldMkLst>
        <pc:spChg chg="mod">
          <ac:chgData name="Hailey Banack" userId="df58c6bd-3e89-4835-b83d-a52c76bdafc9" providerId="ADAL" clId="{33906163-3371-CA4C-8415-1E6E850D42AC}" dt="2024-10-24T19:58:50.092" v="784" actId="12"/>
          <ac:spMkLst>
            <pc:docMk/>
            <pc:sldMk cId="3709928973" sldId="324"/>
            <ac:spMk id="2" creationId="{0442FAEC-CC5E-3D3B-C5D5-E7E3242B21EA}"/>
          </ac:spMkLst>
        </pc:spChg>
        <pc:spChg chg="mod">
          <ac:chgData name="Hailey Banack" userId="df58c6bd-3e89-4835-b83d-a52c76bdafc9" providerId="ADAL" clId="{33906163-3371-CA4C-8415-1E6E850D42AC}" dt="2024-10-24T19:59:10.185" v="785" actId="1076"/>
          <ac:spMkLst>
            <pc:docMk/>
            <pc:sldMk cId="3709928973" sldId="324"/>
            <ac:spMk id="3" creationId="{1EBBFB9D-2BC5-0DBC-8457-CA5F6F7CD4C1}"/>
          </ac:spMkLst>
        </pc:spChg>
        <pc:picChg chg="add mod">
          <ac:chgData name="Hailey Banack" userId="df58c6bd-3e89-4835-b83d-a52c76bdafc9" providerId="ADAL" clId="{33906163-3371-CA4C-8415-1E6E850D42AC}" dt="2024-10-24T19:59:15.418" v="787" actId="1076"/>
          <ac:picMkLst>
            <pc:docMk/>
            <pc:sldMk cId="3709928973" sldId="324"/>
            <ac:picMk id="4" creationId="{A310FE3E-E363-F1EF-A152-1496D591B1F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2607016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920147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66289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01104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9642618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02604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7" r:id="rId3"/>
    <p:sldLayoutId id="2147483658" r:id="rId4"/>
    <p:sldLayoutId id="2147483659" r:id="rId5"/>
    <p:sldLayoutId id="2147483665" r:id="rId6"/>
    <p:sldLayoutId id="2147483672" r:id="rId7"/>
    <p:sldLayoutId id="2147483687" r:id="rId8"/>
    <p:sldLayoutId id="2147483688" r:id="rId9"/>
    <p:sldLayoutId id="2147483689" r:id="rId10"/>
    <p:sldLayoutId id="2147483690" r:id="rId11"/>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Collider stratification bias</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9</a:t>
            </a:r>
          </a:p>
          <a:p>
            <a:pPr marL="0" indent="0"/>
            <a:endParaRPr lang="en-US" sz="1200" dirty="0"/>
          </a:p>
          <a:p>
            <a:pPr marL="0" indent="0"/>
            <a:endParaRPr lang="en-US" sz="1200" dirty="0"/>
          </a:p>
        </p:txBody>
      </p:sp>
      <p:sp>
        <p:nvSpPr>
          <p:cNvPr id="8" name="Google Shape;309;p47">
            <a:extLst>
              <a:ext uri="{FF2B5EF4-FFF2-40B4-BE49-F238E27FC236}">
                <a16:creationId xmlns:a16="http://schemas.microsoft.com/office/drawing/2014/main" id="{9E32DE80-9737-3D28-D7B6-05C8B9CC2915}"/>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275870" cy="1574630"/>
          </a:xfrm>
          <a:prstGeom prst="rect">
            <a:avLst/>
          </a:prstGeom>
        </p:spPr>
        <p:txBody>
          <a:bodyPr spcFirstLastPara="1" wrap="square" lIns="91425" tIns="91425" rIns="91425" bIns="91425" anchor="t" anchorCtr="0">
            <a:noAutofit/>
          </a:bodyPr>
          <a:lstStyle/>
          <a:p>
            <a:pPr marL="0" lvl="0" indent="0" algn="l">
              <a:buNone/>
            </a:pPr>
            <a:r>
              <a:rPr lang="en" sz="1400" b="1" dirty="0"/>
              <a:t>Co-hosts: </a:t>
            </a:r>
            <a:r>
              <a:rPr lang="en" sz="1400" dirty="0"/>
              <a:t>Hailey Banack, Matt Fox</a:t>
            </a:r>
          </a:p>
          <a:p>
            <a:pPr marL="0" lvl="0" indent="0" algn="l" rtl="0">
              <a:spcBef>
                <a:spcPts val="0"/>
              </a:spcBef>
              <a:buNone/>
            </a:pPr>
            <a:endParaRPr lang="en" sz="1400" dirty="0"/>
          </a:p>
          <a:p>
            <a:pPr marL="0" indent="0" algn="l">
              <a:buNone/>
            </a:pPr>
            <a:r>
              <a:rPr lang="en" sz="1400" b="1" dirty="0"/>
              <a:t>Special guest: </a:t>
            </a:r>
            <a:r>
              <a:rPr lang="en" sz="1400"/>
              <a:t>Laura Rosella</a:t>
            </a:r>
            <a:endParaRPr lang="en" sz="1400" dirty="0"/>
          </a:p>
          <a:p>
            <a:pPr marL="0" lvl="0" indent="0" algn="l" rtl="0">
              <a:spcBef>
                <a:spcPts val="0"/>
              </a:spcBef>
              <a:buNone/>
            </a:pPr>
            <a:endParaRPr lang="en" sz="1400"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6" name="Google Shape;366;p52"/>
          <p:cNvSpPr txBox="1">
            <a:spLocks noGrp="1"/>
          </p:cNvSpPr>
          <p:nvPr>
            <p:ph type="title"/>
          </p:nvPr>
        </p:nvSpPr>
        <p:spPr>
          <a:xfrm>
            <a:off x="2398595" y="853805"/>
            <a:ext cx="4237460" cy="1464852"/>
          </a:xfrm>
          <a:prstGeom prst="rect">
            <a:avLst/>
          </a:prstGeom>
        </p:spPr>
        <p:txBody>
          <a:bodyPr spcFirstLastPara="1" wrap="square" lIns="91425" tIns="91425" rIns="91425" bIns="91425" anchor="t" anchorCtr="0">
            <a:noAutofit/>
          </a:bodyPr>
          <a:lstStyle/>
          <a:p>
            <a:pPr lvl="0">
              <a:lnSpc>
                <a:spcPct val="100000"/>
              </a:lnSpc>
            </a:pPr>
            <a:r>
              <a:rPr lang="en-US" sz="1800" dirty="0">
                <a:solidFill>
                  <a:srgbClr val="002060"/>
                </a:solidFill>
              </a:rPr>
              <a:t>When Epidemiologists and Variables </a:t>
            </a:r>
            <a:br>
              <a:rPr lang="en-US" sz="1800" dirty="0">
                <a:solidFill>
                  <a:srgbClr val="002060"/>
                </a:solidFill>
              </a:rPr>
            </a:br>
            <a:r>
              <a:rPr lang="en-US" sz="1800" dirty="0">
                <a:solidFill>
                  <a:srgbClr val="002060"/>
                </a:solidFill>
              </a:rPr>
              <a:t>Collide with Dr. Elizabeth Rose </a:t>
            </a:r>
            <a:r>
              <a:rPr lang="en-US" sz="1800" dirty="0" err="1">
                <a:solidFill>
                  <a:srgbClr val="002060"/>
                </a:solidFill>
              </a:rPr>
              <a:t>Mayeda</a:t>
            </a:r>
            <a:br>
              <a:rPr lang="en-US" sz="1800" dirty="0">
                <a:solidFill>
                  <a:srgbClr val="002060"/>
                </a:solidFill>
              </a:rPr>
            </a:br>
            <a:endParaRPr lang="en-US" sz="18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593720"/>
            <a:ext cx="1327838" cy="295536"/>
          </a:xfrm>
          <a:prstGeom prst="rect">
            <a:avLst/>
          </a:prstGeom>
          <a:noFill/>
          <a:ln>
            <a:noFill/>
          </a:ln>
        </p:spPr>
      </p:pic>
      <p:sp>
        <p:nvSpPr>
          <p:cNvPr id="4" name="Text Placeholder 3">
            <a:extLst>
              <a:ext uri="{FF2B5EF4-FFF2-40B4-BE49-F238E27FC236}">
                <a16:creationId xmlns:a16="http://schemas.microsoft.com/office/drawing/2014/main" id="{0CAB4224-E412-0571-ABD5-A39634102E3D}"/>
              </a:ext>
            </a:extLst>
          </p:cNvPr>
          <p:cNvSpPr>
            <a:spLocks noGrp="1"/>
          </p:cNvSpPr>
          <p:nvPr>
            <p:ph type="body" idx="1"/>
          </p:nvPr>
        </p:nvSpPr>
        <p:spPr>
          <a:xfrm>
            <a:off x="2037206" y="2043154"/>
            <a:ext cx="4960238" cy="1891500"/>
          </a:xfrm>
        </p:spPr>
        <p:txBody>
          <a:bodyPr/>
          <a:lstStyle/>
          <a:p>
            <a:pPr marL="127000" indent="0">
              <a:buNone/>
            </a:pPr>
            <a:r>
              <a:rPr lang="en-US" sz="1200" dirty="0"/>
              <a:t>In most introductory epidemiology courses, students are taught about three categories of bias: confounding, information bias, and selection bias. On this episode of the podcast, we talk to Dr. Elizabeth Rose </a:t>
            </a:r>
            <a:r>
              <a:rPr lang="en-US" sz="1200" dirty="0" err="1"/>
              <a:t>Mayeda</a:t>
            </a:r>
            <a:r>
              <a:rPr lang="en-US" sz="1200" dirty="0"/>
              <a:t> about where collider stratification bias fits into the framework of biases in epidemiology. Is collider stratification bias the same as selection bias? Why is collider bias so hard to understand, conceptually and empirically? Does collider stratification bias even matter? Listen in for some great conversation explaining these topics and others.</a:t>
            </a:r>
          </a:p>
          <a:p>
            <a:pPr marL="127000" indent="0">
              <a:buNone/>
            </a:pPr>
            <a:endParaRPr 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66"/>
                                        </p:tgtEl>
                                        <p:attrNameLst>
                                          <p:attrName>style.visibility</p:attrName>
                                        </p:attrNameLst>
                                      </p:cBhvr>
                                      <p:to>
                                        <p:strVal val="visible"/>
                                      </p:to>
                                    </p:set>
                                    <p:animEffect transition="in" filter="fade">
                                      <p:cBhvr>
                                        <p:cTn id="7"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E9</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10947" y="583815"/>
            <a:ext cx="3697862" cy="450930"/>
          </a:xfrm>
        </p:spPr>
        <p:txBody>
          <a:bodyPr/>
          <a:lstStyle/>
          <a:p>
            <a:r>
              <a:rPr lang="en-US" dirty="0"/>
              <a:t>Collider stratification bias</a:t>
            </a:r>
          </a:p>
        </p:txBody>
      </p:sp>
      <p:sp>
        <p:nvSpPr>
          <p:cNvPr id="12" name="Google Shape;332;p49">
            <a:extLst>
              <a:ext uri="{FF2B5EF4-FFF2-40B4-BE49-F238E27FC236}">
                <a16:creationId xmlns:a16="http://schemas.microsoft.com/office/drawing/2014/main" id="{E9CA67F8-2405-6D33-6DED-98AEFCD5409E}"/>
              </a:ext>
            </a:extLst>
          </p:cNvPr>
          <p:cNvSpPr txBox="1">
            <a:spLocks/>
          </p:cNvSpPr>
          <p:nvPr/>
        </p:nvSpPr>
        <p:spPr>
          <a:xfrm>
            <a:off x="5372679" y="99483"/>
            <a:ext cx="2280132"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endParaRPr lang="en-US" sz="1400" b="1" dirty="0"/>
          </a:p>
        </p:txBody>
      </p:sp>
      <p:sp>
        <p:nvSpPr>
          <p:cNvPr id="8" name="Google Shape;332;p49">
            <a:extLst>
              <a:ext uri="{FF2B5EF4-FFF2-40B4-BE49-F238E27FC236}">
                <a16:creationId xmlns:a16="http://schemas.microsoft.com/office/drawing/2014/main" id="{072DE1C7-32A0-3A3A-EB9B-3867276C091C}"/>
              </a:ext>
            </a:extLst>
          </p:cNvPr>
          <p:cNvSpPr txBox="1">
            <a:spLocks/>
          </p:cNvSpPr>
          <p:nvPr/>
        </p:nvSpPr>
        <p:spPr>
          <a:xfrm>
            <a:off x="510947" y="1747550"/>
            <a:ext cx="3697862"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400" dirty="0"/>
              <a:t>Collider stratification bias occurs when estimating the causal effect of an exposure on an outcome is biased due to conditioning on a common effect of both the exposure and the outcome.</a:t>
            </a:r>
          </a:p>
          <a:p>
            <a:pPr marL="0" indent="0" algn="l">
              <a:buClr>
                <a:schemeClr val="dk1"/>
              </a:buClr>
              <a:buSzPts val="1100"/>
            </a:pPr>
            <a:endParaRPr lang="en-US" sz="1400" dirty="0"/>
          </a:p>
          <a:p>
            <a:pPr marL="0" indent="0" algn="l">
              <a:buClr>
                <a:schemeClr val="dk1"/>
              </a:buClr>
              <a:buSzPts val="1100"/>
            </a:pPr>
            <a:r>
              <a:rPr lang="en-US" sz="1400" dirty="0"/>
              <a:t>This bias arises when the common effect of the exposure and outcome is conditioned upon, either directly or through shared common causes.</a:t>
            </a:r>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b="1" dirty="0"/>
          </a:p>
        </p:txBody>
      </p:sp>
      <p:grpSp>
        <p:nvGrpSpPr>
          <p:cNvPr id="2" name="Google Shape;1811;p110">
            <a:extLst>
              <a:ext uri="{FF2B5EF4-FFF2-40B4-BE49-F238E27FC236}">
                <a16:creationId xmlns:a16="http://schemas.microsoft.com/office/drawing/2014/main" id="{E07E7D44-8B03-F2F8-A93D-62A5A942630E}"/>
              </a:ext>
            </a:extLst>
          </p:cNvPr>
          <p:cNvGrpSpPr/>
          <p:nvPr/>
        </p:nvGrpSpPr>
        <p:grpSpPr>
          <a:xfrm rot="21201609">
            <a:off x="4790416" y="200685"/>
            <a:ext cx="2951070" cy="2888158"/>
            <a:chOff x="-331425" y="1579700"/>
            <a:chExt cx="1880250" cy="1905825"/>
          </a:xfrm>
        </p:grpSpPr>
        <p:sp>
          <p:nvSpPr>
            <p:cNvPr id="3" name="Google Shape;1812;p110">
              <a:extLst>
                <a:ext uri="{FF2B5EF4-FFF2-40B4-BE49-F238E27FC236}">
                  <a16:creationId xmlns:a16="http://schemas.microsoft.com/office/drawing/2014/main" id="{8A0E50A9-3CA7-040B-FFBE-8E15D5C81680}"/>
                </a:ext>
              </a:extLst>
            </p:cNvPr>
            <p:cNvSpPr/>
            <p:nvPr/>
          </p:nvSpPr>
          <p:spPr>
            <a:xfrm>
              <a:off x="-72650" y="1864050"/>
              <a:ext cx="1621475" cy="1621475"/>
            </a:xfrm>
            <a:custGeom>
              <a:avLst/>
              <a:gdLst/>
              <a:ahLst/>
              <a:cxnLst/>
              <a:rect l="l" t="t" r="r" b="b"/>
              <a:pathLst>
                <a:path w="64859" h="64859" extrusionOk="0">
                  <a:moveTo>
                    <a:pt x="7060" y="1"/>
                  </a:moveTo>
                  <a:lnTo>
                    <a:pt x="1" y="57794"/>
                  </a:lnTo>
                  <a:lnTo>
                    <a:pt x="57800" y="64858"/>
                  </a:lnTo>
                  <a:lnTo>
                    <a:pt x="64858" y="7060"/>
                  </a:lnTo>
                  <a:lnTo>
                    <a:pt x="58170" y="6238"/>
                  </a:lnTo>
                  <a:lnTo>
                    <a:pt x="58170" y="6238"/>
                  </a:lnTo>
                  <a:cubicBezTo>
                    <a:pt x="59249" y="7937"/>
                    <a:pt x="58324" y="10802"/>
                    <a:pt x="55874" y="10802"/>
                  </a:cubicBezTo>
                  <a:cubicBezTo>
                    <a:pt x="55742" y="10802"/>
                    <a:pt x="55605" y="10794"/>
                    <a:pt x="55465" y="10777"/>
                  </a:cubicBezTo>
                  <a:cubicBezTo>
                    <a:pt x="52716" y="10439"/>
                    <a:pt x="52395" y="7185"/>
                    <a:pt x="53935" y="5721"/>
                  </a:cubicBezTo>
                  <a:lnTo>
                    <a:pt x="48068" y="5008"/>
                  </a:lnTo>
                  <a:lnTo>
                    <a:pt x="48068" y="5008"/>
                  </a:lnTo>
                  <a:cubicBezTo>
                    <a:pt x="48897" y="6661"/>
                    <a:pt x="47978" y="9180"/>
                    <a:pt x="45724" y="9180"/>
                  </a:cubicBezTo>
                  <a:cubicBezTo>
                    <a:pt x="45596" y="9180"/>
                    <a:pt x="45463" y="9172"/>
                    <a:pt x="45325" y="9155"/>
                  </a:cubicBezTo>
                  <a:cubicBezTo>
                    <a:pt x="42784" y="8845"/>
                    <a:pt x="42397" y="5955"/>
                    <a:pt x="43671" y="4464"/>
                  </a:cubicBezTo>
                  <a:lnTo>
                    <a:pt x="37369" y="3702"/>
                  </a:lnTo>
                  <a:lnTo>
                    <a:pt x="37369" y="3702"/>
                  </a:lnTo>
                  <a:cubicBezTo>
                    <a:pt x="37603" y="3974"/>
                    <a:pt x="37782" y="4284"/>
                    <a:pt x="37907" y="4621"/>
                  </a:cubicBezTo>
                  <a:cubicBezTo>
                    <a:pt x="38098" y="5062"/>
                    <a:pt x="38169" y="5547"/>
                    <a:pt x="38109" y="6026"/>
                  </a:cubicBezTo>
                  <a:lnTo>
                    <a:pt x="37929" y="6728"/>
                  </a:lnTo>
                  <a:cubicBezTo>
                    <a:pt x="37487" y="7799"/>
                    <a:pt x="36466" y="8409"/>
                    <a:pt x="35415" y="8409"/>
                  </a:cubicBezTo>
                  <a:cubicBezTo>
                    <a:pt x="34849" y="8409"/>
                    <a:pt x="34274" y="8232"/>
                    <a:pt x="33777" y="7854"/>
                  </a:cubicBezTo>
                  <a:cubicBezTo>
                    <a:pt x="33472" y="7647"/>
                    <a:pt x="33211" y="7392"/>
                    <a:pt x="32998" y="7092"/>
                  </a:cubicBezTo>
                  <a:cubicBezTo>
                    <a:pt x="32558" y="6494"/>
                    <a:pt x="32340" y="5802"/>
                    <a:pt x="32432" y="5051"/>
                  </a:cubicBezTo>
                  <a:cubicBezTo>
                    <a:pt x="32519" y="4333"/>
                    <a:pt x="32884" y="3674"/>
                    <a:pt x="33450" y="3223"/>
                  </a:cubicBezTo>
                  <a:lnTo>
                    <a:pt x="26761" y="2406"/>
                  </a:lnTo>
                  <a:lnTo>
                    <a:pt x="26761" y="2406"/>
                  </a:lnTo>
                  <a:cubicBezTo>
                    <a:pt x="27618" y="4006"/>
                    <a:pt x="26733" y="6506"/>
                    <a:pt x="24519" y="6506"/>
                  </a:cubicBezTo>
                  <a:cubicBezTo>
                    <a:pt x="24398" y="6506"/>
                    <a:pt x="24273" y="6498"/>
                    <a:pt x="24144" y="6483"/>
                  </a:cubicBezTo>
                  <a:cubicBezTo>
                    <a:pt x="21662" y="6178"/>
                    <a:pt x="21303" y="3315"/>
                    <a:pt x="22587" y="1895"/>
                  </a:cubicBezTo>
                  <a:lnTo>
                    <a:pt x="17493" y="1274"/>
                  </a:lnTo>
                  <a:lnTo>
                    <a:pt x="17493" y="1274"/>
                  </a:lnTo>
                  <a:cubicBezTo>
                    <a:pt x="17536" y="1405"/>
                    <a:pt x="17564" y="1541"/>
                    <a:pt x="17585" y="1677"/>
                  </a:cubicBezTo>
                  <a:cubicBezTo>
                    <a:pt x="17607" y="2194"/>
                    <a:pt x="17651" y="2787"/>
                    <a:pt x="17389" y="3266"/>
                  </a:cubicBezTo>
                  <a:cubicBezTo>
                    <a:pt x="17134" y="3729"/>
                    <a:pt x="16927" y="4164"/>
                    <a:pt x="16464" y="4469"/>
                  </a:cubicBezTo>
                  <a:cubicBezTo>
                    <a:pt x="16002" y="4779"/>
                    <a:pt x="15577" y="5030"/>
                    <a:pt x="15011" y="5089"/>
                  </a:cubicBezTo>
                  <a:cubicBezTo>
                    <a:pt x="14876" y="5109"/>
                    <a:pt x="14739" y="5118"/>
                    <a:pt x="14603" y="5118"/>
                  </a:cubicBezTo>
                  <a:cubicBezTo>
                    <a:pt x="14237" y="5118"/>
                    <a:pt x="13872" y="5049"/>
                    <a:pt x="13531" y="4910"/>
                  </a:cubicBezTo>
                  <a:cubicBezTo>
                    <a:pt x="11838" y="4213"/>
                    <a:pt x="11256" y="2112"/>
                    <a:pt x="12355" y="648"/>
                  </a:cubicBezTo>
                  <a:lnTo>
                    <a:pt x="7060" y="1"/>
                  </a:ln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1813;p110">
              <a:extLst>
                <a:ext uri="{FF2B5EF4-FFF2-40B4-BE49-F238E27FC236}">
                  <a16:creationId xmlns:a16="http://schemas.microsoft.com/office/drawing/2014/main" id="{15762904-E14F-7F58-815D-38D864C410D6}"/>
                </a:ext>
              </a:extLst>
            </p:cNvPr>
            <p:cNvSpPr/>
            <p:nvPr/>
          </p:nvSpPr>
          <p:spPr>
            <a:xfrm>
              <a:off x="-82425" y="1854000"/>
              <a:ext cx="1621450" cy="1621725"/>
            </a:xfrm>
            <a:custGeom>
              <a:avLst/>
              <a:gdLst/>
              <a:ahLst/>
              <a:cxnLst/>
              <a:rect l="l" t="t" r="r" b="b"/>
              <a:pathLst>
                <a:path w="64858" h="64869" extrusionOk="0">
                  <a:moveTo>
                    <a:pt x="7064" y="0"/>
                  </a:moveTo>
                  <a:lnTo>
                    <a:pt x="0" y="57810"/>
                  </a:lnTo>
                  <a:lnTo>
                    <a:pt x="57799" y="64868"/>
                  </a:lnTo>
                  <a:lnTo>
                    <a:pt x="64857" y="7064"/>
                  </a:lnTo>
                  <a:lnTo>
                    <a:pt x="58169" y="6248"/>
                  </a:lnTo>
                  <a:lnTo>
                    <a:pt x="58169" y="6248"/>
                  </a:lnTo>
                  <a:cubicBezTo>
                    <a:pt x="59248" y="7947"/>
                    <a:pt x="58323" y="10812"/>
                    <a:pt x="55873" y="10812"/>
                  </a:cubicBezTo>
                  <a:cubicBezTo>
                    <a:pt x="55741" y="10812"/>
                    <a:pt x="55605" y="10804"/>
                    <a:pt x="55464" y="10787"/>
                  </a:cubicBezTo>
                  <a:cubicBezTo>
                    <a:pt x="52715" y="10449"/>
                    <a:pt x="52394" y="7195"/>
                    <a:pt x="53935" y="5731"/>
                  </a:cubicBezTo>
                  <a:lnTo>
                    <a:pt x="48068" y="5018"/>
                  </a:lnTo>
                  <a:lnTo>
                    <a:pt x="48068" y="5018"/>
                  </a:lnTo>
                  <a:cubicBezTo>
                    <a:pt x="48897" y="6671"/>
                    <a:pt x="47982" y="9190"/>
                    <a:pt x="45724" y="9190"/>
                  </a:cubicBezTo>
                  <a:cubicBezTo>
                    <a:pt x="45595" y="9190"/>
                    <a:pt x="45462" y="9182"/>
                    <a:pt x="45325" y="9165"/>
                  </a:cubicBezTo>
                  <a:cubicBezTo>
                    <a:pt x="42783" y="8849"/>
                    <a:pt x="42397" y="5965"/>
                    <a:pt x="43670" y="4474"/>
                  </a:cubicBezTo>
                  <a:lnTo>
                    <a:pt x="37368" y="3701"/>
                  </a:lnTo>
                  <a:lnTo>
                    <a:pt x="37368" y="3701"/>
                  </a:lnTo>
                  <a:cubicBezTo>
                    <a:pt x="37602" y="3973"/>
                    <a:pt x="37781" y="4289"/>
                    <a:pt x="37907" y="4621"/>
                  </a:cubicBezTo>
                  <a:cubicBezTo>
                    <a:pt x="38097" y="5061"/>
                    <a:pt x="38168" y="5551"/>
                    <a:pt x="38108" y="6025"/>
                  </a:cubicBezTo>
                  <a:cubicBezTo>
                    <a:pt x="38048" y="6264"/>
                    <a:pt x="37988" y="6498"/>
                    <a:pt x="37928" y="6732"/>
                  </a:cubicBezTo>
                  <a:cubicBezTo>
                    <a:pt x="37486" y="7801"/>
                    <a:pt x="36463" y="8410"/>
                    <a:pt x="35412" y="8410"/>
                  </a:cubicBezTo>
                  <a:cubicBezTo>
                    <a:pt x="34846" y="8410"/>
                    <a:pt x="34272" y="8234"/>
                    <a:pt x="33776" y="7859"/>
                  </a:cubicBezTo>
                  <a:cubicBezTo>
                    <a:pt x="33471" y="7652"/>
                    <a:pt x="33210" y="7396"/>
                    <a:pt x="32998" y="7097"/>
                  </a:cubicBezTo>
                  <a:cubicBezTo>
                    <a:pt x="32557" y="6498"/>
                    <a:pt x="32339" y="5802"/>
                    <a:pt x="32432" y="5056"/>
                  </a:cubicBezTo>
                  <a:cubicBezTo>
                    <a:pt x="32519" y="4332"/>
                    <a:pt x="32889" y="3679"/>
                    <a:pt x="33455" y="3222"/>
                  </a:cubicBezTo>
                  <a:lnTo>
                    <a:pt x="26766" y="2406"/>
                  </a:lnTo>
                  <a:lnTo>
                    <a:pt x="26766" y="2406"/>
                  </a:lnTo>
                  <a:cubicBezTo>
                    <a:pt x="27623" y="4005"/>
                    <a:pt x="26737" y="6505"/>
                    <a:pt x="24523" y="6505"/>
                  </a:cubicBezTo>
                  <a:cubicBezTo>
                    <a:pt x="24402" y="6505"/>
                    <a:pt x="24277" y="6497"/>
                    <a:pt x="24148" y="6482"/>
                  </a:cubicBezTo>
                  <a:cubicBezTo>
                    <a:pt x="21666" y="6177"/>
                    <a:pt x="21307" y="3320"/>
                    <a:pt x="22592" y="1899"/>
                  </a:cubicBezTo>
                  <a:lnTo>
                    <a:pt x="17497" y="1274"/>
                  </a:lnTo>
                  <a:lnTo>
                    <a:pt x="17497" y="1274"/>
                  </a:lnTo>
                  <a:cubicBezTo>
                    <a:pt x="17541" y="1410"/>
                    <a:pt x="17568" y="1540"/>
                    <a:pt x="17590" y="1676"/>
                  </a:cubicBezTo>
                  <a:cubicBezTo>
                    <a:pt x="17612" y="2193"/>
                    <a:pt x="17655" y="2787"/>
                    <a:pt x="17394" y="3265"/>
                  </a:cubicBezTo>
                  <a:cubicBezTo>
                    <a:pt x="17138" y="3728"/>
                    <a:pt x="16931" y="4163"/>
                    <a:pt x="16469" y="4474"/>
                  </a:cubicBezTo>
                  <a:cubicBezTo>
                    <a:pt x="16006" y="4778"/>
                    <a:pt x="15582" y="5029"/>
                    <a:pt x="15016" y="5089"/>
                  </a:cubicBezTo>
                  <a:cubicBezTo>
                    <a:pt x="14879" y="5110"/>
                    <a:pt x="14741" y="5120"/>
                    <a:pt x="14604" y="5120"/>
                  </a:cubicBezTo>
                  <a:cubicBezTo>
                    <a:pt x="14238" y="5120"/>
                    <a:pt x="13875" y="5047"/>
                    <a:pt x="13535" y="4909"/>
                  </a:cubicBezTo>
                  <a:cubicBezTo>
                    <a:pt x="11843" y="4218"/>
                    <a:pt x="11260" y="2112"/>
                    <a:pt x="12360" y="648"/>
                  </a:cubicBezTo>
                  <a:lnTo>
                    <a:pt x="706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1814;p110">
              <a:extLst>
                <a:ext uri="{FF2B5EF4-FFF2-40B4-BE49-F238E27FC236}">
                  <a16:creationId xmlns:a16="http://schemas.microsoft.com/office/drawing/2014/main" id="{22FA40ED-7E51-6FCE-9A2B-EA2B5757B3BB}"/>
                </a:ext>
              </a:extLst>
            </p:cNvPr>
            <p:cNvSpPr/>
            <p:nvPr/>
          </p:nvSpPr>
          <p:spPr>
            <a:xfrm>
              <a:off x="-331425" y="1579700"/>
              <a:ext cx="1101300" cy="649025"/>
            </a:xfrm>
            <a:custGeom>
              <a:avLst/>
              <a:gdLst/>
              <a:ahLst/>
              <a:cxnLst/>
              <a:rect l="l" t="t" r="r" b="b"/>
              <a:pathLst>
                <a:path w="44052" h="25961" extrusionOk="0">
                  <a:moveTo>
                    <a:pt x="40035" y="0"/>
                  </a:moveTo>
                  <a:lnTo>
                    <a:pt x="0" y="15402"/>
                  </a:lnTo>
                  <a:cubicBezTo>
                    <a:pt x="0" y="15402"/>
                    <a:pt x="1513" y="15761"/>
                    <a:pt x="1873" y="16638"/>
                  </a:cubicBezTo>
                  <a:cubicBezTo>
                    <a:pt x="2237" y="17514"/>
                    <a:pt x="1524" y="18526"/>
                    <a:pt x="1524" y="18526"/>
                  </a:cubicBezTo>
                  <a:cubicBezTo>
                    <a:pt x="1524" y="18526"/>
                    <a:pt x="2999" y="18885"/>
                    <a:pt x="3380" y="19816"/>
                  </a:cubicBezTo>
                  <a:cubicBezTo>
                    <a:pt x="3767" y="20752"/>
                    <a:pt x="2885" y="22439"/>
                    <a:pt x="2885" y="22439"/>
                  </a:cubicBezTo>
                  <a:cubicBezTo>
                    <a:pt x="2885" y="22439"/>
                    <a:pt x="4447" y="23011"/>
                    <a:pt x="4703" y="23631"/>
                  </a:cubicBezTo>
                  <a:cubicBezTo>
                    <a:pt x="4958" y="24252"/>
                    <a:pt x="4327" y="25960"/>
                    <a:pt x="4327" y="25960"/>
                  </a:cubicBezTo>
                  <a:lnTo>
                    <a:pt x="44051" y="10684"/>
                  </a:lnTo>
                  <a:cubicBezTo>
                    <a:pt x="41510" y="9791"/>
                    <a:pt x="42609" y="7168"/>
                    <a:pt x="42609" y="7168"/>
                  </a:cubicBezTo>
                  <a:cubicBezTo>
                    <a:pt x="42609" y="7168"/>
                    <a:pt x="41521" y="6466"/>
                    <a:pt x="41047" y="5753"/>
                  </a:cubicBezTo>
                  <a:cubicBezTo>
                    <a:pt x="40574" y="5040"/>
                    <a:pt x="41434" y="3418"/>
                    <a:pt x="41434" y="3418"/>
                  </a:cubicBezTo>
                  <a:cubicBezTo>
                    <a:pt x="41434" y="3418"/>
                    <a:pt x="39806" y="2993"/>
                    <a:pt x="39491" y="2221"/>
                  </a:cubicBezTo>
                  <a:cubicBezTo>
                    <a:pt x="39175" y="1442"/>
                    <a:pt x="40035" y="0"/>
                    <a:pt x="40035" y="0"/>
                  </a:cubicBezTo>
                  <a:close/>
                </a:path>
              </a:pathLst>
            </a:custGeom>
            <a:solidFill>
              <a:schemeClr val="dk1">
                <a:alpha val="2678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 name="Google Shape;332;p49">
            <a:extLst>
              <a:ext uri="{FF2B5EF4-FFF2-40B4-BE49-F238E27FC236}">
                <a16:creationId xmlns:a16="http://schemas.microsoft.com/office/drawing/2014/main" id="{DAFBA4EB-BAE2-C24A-3ADE-BD8AA25862F0}"/>
              </a:ext>
            </a:extLst>
          </p:cNvPr>
          <p:cNvSpPr txBox="1">
            <a:spLocks/>
          </p:cNvSpPr>
          <p:nvPr/>
        </p:nvSpPr>
        <p:spPr>
          <a:xfrm>
            <a:off x="5372679" y="1336304"/>
            <a:ext cx="2280132" cy="152760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buClr>
                <a:schemeClr val="dk1"/>
              </a:buClr>
              <a:buSzPts val="1100"/>
            </a:pPr>
            <a:endParaRPr lang="en-US" sz="1400" dirty="0"/>
          </a:p>
          <a:p>
            <a:pPr marL="0" indent="0">
              <a:buClr>
                <a:schemeClr val="dk1"/>
              </a:buClr>
              <a:buSzPts val="1100"/>
            </a:pPr>
            <a:r>
              <a:rPr lang="en-US" sz="1400" dirty="0"/>
              <a:t>Collider stratification bias is a subtype of selection bias in analytic epidemiology.</a:t>
            </a:r>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dirty="0"/>
          </a:p>
        </p:txBody>
      </p:sp>
      <p:sp>
        <p:nvSpPr>
          <p:cNvPr id="15" name="Google Shape;332;p49">
            <a:extLst>
              <a:ext uri="{FF2B5EF4-FFF2-40B4-BE49-F238E27FC236}">
                <a16:creationId xmlns:a16="http://schemas.microsoft.com/office/drawing/2014/main" id="{316DD5D9-3807-17AC-B07D-E530F2CC1488}"/>
              </a:ext>
            </a:extLst>
          </p:cNvPr>
          <p:cNvSpPr txBox="1">
            <a:spLocks/>
          </p:cNvSpPr>
          <p:nvPr/>
        </p:nvSpPr>
        <p:spPr>
          <a:xfrm>
            <a:off x="5229633" y="746279"/>
            <a:ext cx="2566223" cy="152760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buClr>
                <a:schemeClr val="dk1"/>
              </a:buClr>
              <a:buSzPts val="1100"/>
            </a:pPr>
            <a:r>
              <a:rPr lang="en-US" sz="6000" dirty="0"/>
              <a:t>!!!</a:t>
            </a:r>
          </a:p>
        </p:txBody>
      </p:sp>
      <p:sp>
        <p:nvSpPr>
          <p:cNvPr id="17" name="Google Shape;332;p49">
            <a:extLst>
              <a:ext uri="{FF2B5EF4-FFF2-40B4-BE49-F238E27FC236}">
                <a16:creationId xmlns:a16="http://schemas.microsoft.com/office/drawing/2014/main" id="{C807A5C1-B396-FAF5-7815-73B4CBB24F63}"/>
              </a:ext>
            </a:extLst>
          </p:cNvPr>
          <p:cNvSpPr txBox="1">
            <a:spLocks/>
          </p:cNvSpPr>
          <p:nvPr/>
        </p:nvSpPr>
        <p:spPr>
          <a:xfrm>
            <a:off x="5229633" y="3676087"/>
            <a:ext cx="3174973"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200" dirty="0"/>
              <a:t>Selection bias can result from either collider stratification bias or effect heterogeneity between the sample and the target population</a:t>
            </a:r>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b="1" dirty="0"/>
          </a:p>
        </p:txBody>
      </p:sp>
      <p:pic>
        <p:nvPicPr>
          <p:cNvPr id="18" name="Google Shape;1335;p99">
            <a:extLst>
              <a:ext uri="{FF2B5EF4-FFF2-40B4-BE49-F238E27FC236}">
                <a16:creationId xmlns:a16="http://schemas.microsoft.com/office/drawing/2014/main" id="{F3DAE69A-2B2F-A7C3-62AC-C6DF25B54548}"/>
              </a:ext>
            </a:extLst>
          </p:cNvPr>
          <p:cNvPicPr preferRelativeResize="0"/>
          <p:nvPr/>
        </p:nvPicPr>
        <p:blipFill>
          <a:blip r:embed="rId3">
            <a:alphaModFix/>
            <a:biLevel thresh="75000"/>
          </a:blip>
          <a:stretch>
            <a:fillRect/>
          </a:stretch>
        </p:blipFill>
        <p:spPr>
          <a:xfrm rot="5566617">
            <a:off x="6213302" y="2945699"/>
            <a:ext cx="772596" cy="810312"/>
          </a:xfrm>
          <a:prstGeom prst="rect">
            <a:avLst/>
          </a:prstGeom>
          <a:noFill/>
          <a:ln>
            <a:noFill/>
          </a:ln>
        </p:spPr>
      </p:pic>
    </p:spTree>
    <p:extLst>
      <p:ext uri="{BB962C8B-B14F-4D97-AF65-F5344CB8AC3E}">
        <p14:creationId xmlns:p14="http://schemas.microsoft.com/office/powerpoint/2010/main" val="238759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1000"/>
                                        <p:tgtEl>
                                          <p:spTgt spid="12"/>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 calcmode="lin" valueType="num">
                                      <p:cBhvr additive="base">
                                        <p:cTn id="10" dur="1000"/>
                                        <p:tgtEl>
                                          <p:spTgt spid="5"/>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1000"/>
                                        <p:tgtEl>
                                          <p:spTgt spid="8"/>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additive="base">
                                        <p:cTn id="16" dur="1000"/>
                                        <p:tgtEl>
                                          <p:spTgt spid="15"/>
                                        </p:tgtEl>
                                        <p:attrNameLst>
                                          <p:attrName>ppt_y</p:attrName>
                                        </p:attrNameLst>
                                      </p:cBhvr>
                                      <p:tavLst>
                                        <p:tav tm="0">
                                          <p:val>
                                            <p:strVal val="#ppt_y+1"/>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1000"/>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10947" y="583815"/>
            <a:ext cx="3697862" cy="450930"/>
          </a:xfrm>
        </p:spPr>
        <p:txBody>
          <a:bodyPr/>
          <a:lstStyle/>
          <a:p>
            <a:r>
              <a:rPr lang="en-US" dirty="0"/>
              <a:t>The magnitude of collider stratification bias *can be* substantial</a:t>
            </a:r>
          </a:p>
        </p:txBody>
      </p:sp>
      <p:sp>
        <p:nvSpPr>
          <p:cNvPr id="8" name="Google Shape;332;p49">
            <a:extLst>
              <a:ext uri="{FF2B5EF4-FFF2-40B4-BE49-F238E27FC236}">
                <a16:creationId xmlns:a16="http://schemas.microsoft.com/office/drawing/2014/main" id="{072DE1C7-32A0-3A3A-EB9B-3867276C091C}"/>
              </a:ext>
            </a:extLst>
          </p:cNvPr>
          <p:cNvSpPr txBox="1">
            <a:spLocks/>
          </p:cNvSpPr>
          <p:nvPr/>
        </p:nvSpPr>
        <p:spPr>
          <a:xfrm>
            <a:off x="510947" y="2273886"/>
            <a:ext cx="3697862" cy="204624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400" dirty="0"/>
              <a:t>Well-known examples from the dementia literature and perinatal literature </a:t>
            </a:r>
          </a:p>
          <a:p>
            <a:pPr marL="0" indent="0" algn="l">
              <a:buClr>
                <a:schemeClr val="dk1"/>
              </a:buClr>
              <a:buSzPts val="1100"/>
            </a:pPr>
            <a:endParaRPr lang="en-US" sz="1400" dirty="0"/>
          </a:p>
          <a:p>
            <a:pPr marL="0" indent="0" algn="l">
              <a:buClr>
                <a:schemeClr val="dk1"/>
              </a:buClr>
              <a:buSzPts val="1100"/>
            </a:pPr>
            <a:r>
              <a:rPr lang="en-US" sz="1400" dirty="0"/>
              <a:t>e.g., Collider stratification bias may arise due to selective survival to old age, influencing both exposure and outcome.</a:t>
            </a:r>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dirty="0"/>
          </a:p>
          <a:p>
            <a:pPr marL="0" indent="0" algn="l">
              <a:buClr>
                <a:schemeClr val="dk1"/>
              </a:buClr>
              <a:buSzPts val="1100"/>
            </a:pPr>
            <a:endParaRPr lang="en-US" sz="1400" b="1" dirty="0"/>
          </a:p>
        </p:txBody>
      </p:sp>
      <p:sp>
        <p:nvSpPr>
          <p:cNvPr id="17" name="Google Shape;332;p49">
            <a:extLst>
              <a:ext uri="{FF2B5EF4-FFF2-40B4-BE49-F238E27FC236}">
                <a16:creationId xmlns:a16="http://schemas.microsoft.com/office/drawing/2014/main" id="{C807A5C1-B396-FAF5-7815-73B4CBB24F63}"/>
              </a:ext>
            </a:extLst>
          </p:cNvPr>
          <p:cNvSpPr txBox="1">
            <a:spLocks/>
          </p:cNvSpPr>
          <p:nvPr/>
        </p:nvSpPr>
        <p:spPr>
          <a:xfrm>
            <a:off x="5259451" y="465970"/>
            <a:ext cx="3174973" cy="2572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200" dirty="0"/>
              <a:t>-Simulation studies can be used to help quantify the potential magnitude of collider stratification bias understand how it impacts research findings</a:t>
            </a:r>
          </a:p>
          <a:p>
            <a:pPr marL="0" indent="0" algn="l">
              <a:buClr>
                <a:schemeClr val="dk1"/>
              </a:buClr>
              <a:buSzPts val="1100"/>
            </a:pPr>
            <a:endParaRPr lang="en-US" sz="1200" dirty="0"/>
          </a:p>
          <a:p>
            <a:pPr marL="0" indent="0" algn="l">
              <a:buClr>
                <a:schemeClr val="dk1"/>
              </a:buClr>
              <a:buSzPts val="1100"/>
            </a:pPr>
            <a:endParaRPr lang="en-US" sz="1400" dirty="0"/>
          </a:p>
          <a:p>
            <a:pPr marL="0" indent="0" algn="l">
              <a:buClr>
                <a:schemeClr val="dk1"/>
              </a:buClr>
              <a:buSzPts val="1100"/>
            </a:pPr>
            <a:endParaRPr lang="en-US" sz="1400" b="1" dirty="0"/>
          </a:p>
        </p:txBody>
      </p:sp>
      <p:pic>
        <p:nvPicPr>
          <p:cNvPr id="4" name="Google Shape;319;p50">
            <a:extLst>
              <a:ext uri="{FF2B5EF4-FFF2-40B4-BE49-F238E27FC236}">
                <a16:creationId xmlns:a16="http://schemas.microsoft.com/office/drawing/2014/main" id="{7FA2F998-B2AD-8A81-AB6B-62B49C2BD14D}"/>
              </a:ext>
            </a:extLst>
          </p:cNvPr>
          <p:cNvPicPr preferRelativeResize="0"/>
          <p:nvPr/>
        </p:nvPicPr>
        <p:blipFill rotWithShape="1">
          <a:blip r:embed="rId3">
            <a:alphaModFix/>
          </a:blip>
          <a:srcRect t="16970" r="8892" b="21025"/>
          <a:stretch/>
        </p:blipFill>
        <p:spPr>
          <a:xfrm>
            <a:off x="4568082" y="1258272"/>
            <a:ext cx="4155142" cy="2299447"/>
          </a:xfrm>
          <a:prstGeom prst="rect">
            <a:avLst/>
          </a:prstGeom>
          <a:noFill/>
          <a:ln>
            <a:noFill/>
          </a:ln>
        </p:spPr>
      </p:pic>
      <p:sp>
        <p:nvSpPr>
          <p:cNvPr id="10" name="Google Shape;332;p49">
            <a:extLst>
              <a:ext uri="{FF2B5EF4-FFF2-40B4-BE49-F238E27FC236}">
                <a16:creationId xmlns:a16="http://schemas.microsoft.com/office/drawing/2014/main" id="{F821C72A-88B4-0023-0969-A0874C683E68}"/>
              </a:ext>
            </a:extLst>
          </p:cNvPr>
          <p:cNvSpPr txBox="1">
            <a:spLocks/>
          </p:cNvSpPr>
          <p:nvPr/>
        </p:nvSpPr>
        <p:spPr>
          <a:xfrm>
            <a:off x="6019801" y="1976796"/>
            <a:ext cx="2240280" cy="725393"/>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buClr>
                <a:schemeClr val="dk1"/>
              </a:buClr>
              <a:buSzPts val="1100"/>
            </a:pPr>
            <a:r>
              <a:rPr lang="en-US" sz="1200" dirty="0">
                <a:solidFill>
                  <a:srgbClr val="002060"/>
                </a:solidFill>
              </a:rPr>
              <a:t>How do we quantify the magnitude of collider stratification bias? </a:t>
            </a:r>
            <a:endParaRPr lang="en-US" sz="1400" dirty="0">
              <a:solidFill>
                <a:srgbClr val="002060"/>
              </a:solidFill>
            </a:endParaRPr>
          </a:p>
        </p:txBody>
      </p:sp>
      <p:sp>
        <p:nvSpPr>
          <p:cNvPr id="16" name="TextBox 15">
            <a:extLst>
              <a:ext uri="{FF2B5EF4-FFF2-40B4-BE49-F238E27FC236}">
                <a16:creationId xmlns:a16="http://schemas.microsoft.com/office/drawing/2014/main" id="{333A6D7C-C73D-1C3E-8D94-6BC128E12D78}"/>
              </a:ext>
            </a:extLst>
          </p:cNvPr>
          <p:cNvSpPr txBox="1"/>
          <p:nvPr/>
        </p:nvSpPr>
        <p:spPr>
          <a:xfrm>
            <a:off x="5259451" y="3297010"/>
            <a:ext cx="3373602" cy="1631216"/>
          </a:xfrm>
          <a:prstGeom prst="rect">
            <a:avLst/>
          </a:prstGeom>
          <a:noFill/>
        </p:spPr>
        <p:txBody>
          <a:bodyPr wrap="square">
            <a:spAutoFit/>
          </a:bodyPr>
          <a:lstStyle/>
          <a:p>
            <a:pPr marL="0" indent="0" algn="l">
              <a:buClr>
                <a:schemeClr val="dk1"/>
              </a:buClr>
              <a:buSzPts val="1100"/>
            </a:pPr>
            <a:r>
              <a:rPr lang="en-US" sz="1400" dirty="0">
                <a:latin typeface="Roboto Mono" pitchFamily="49" charset="0"/>
                <a:ea typeface="Roboto Mono" pitchFamily="49" charset="0"/>
              </a:rPr>
              <a:t>Involves consideration of factors like the prevalence of the collider and the interaction between determinants of exposure and outcome determinants</a:t>
            </a:r>
          </a:p>
          <a:p>
            <a:pPr marL="0" indent="0" algn="l">
              <a:buClr>
                <a:schemeClr val="dk1"/>
              </a:buClr>
              <a:buSzPts val="1100"/>
            </a:pPr>
            <a:endParaRPr lang="en-US" sz="1600" dirty="0">
              <a:latin typeface="Roboto Mono" pitchFamily="49" charset="0"/>
              <a:ea typeface="Roboto Mono" pitchFamily="49" charset="0"/>
            </a:endParaRPr>
          </a:p>
        </p:txBody>
      </p:sp>
      <p:sp>
        <p:nvSpPr>
          <p:cNvPr id="19" name="Google Shape;907;p80">
            <a:extLst>
              <a:ext uri="{FF2B5EF4-FFF2-40B4-BE49-F238E27FC236}">
                <a16:creationId xmlns:a16="http://schemas.microsoft.com/office/drawing/2014/main" id="{AF8028CC-2138-E7A0-B80C-0197C9A97919}"/>
              </a:ext>
            </a:extLst>
          </p:cNvPr>
          <p:cNvSpPr/>
          <p:nvPr/>
        </p:nvSpPr>
        <p:spPr>
          <a:xfrm>
            <a:off x="4960651" y="3311578"/>
            <a:ext cx="298800" cy="298800"/>
          </a:xfrm>
          <a:prstGeom prst="roundRect">
            <a:avLst>
              <a:gd name="adj" fmla="val 16667"/>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892;p80">
            <a:extLst>
              <a:ext uri="{FF2B5EF4-FFF2-40B4-BE49-F238E27FC236}">
                <a16:creationId xmlns:a16="http://schemas.microsoft.com/office/drawing/2014/main" id="{3845CE0A-92A3-60CB-6E1A-D82B89DE67EA}"/>
              </a:ext>
            </a:extLst>
          </p:cNvPr>
          <p:cNvSpPr/>
          <p:nvPr/>
        </p:nvSpPr>
        <p:spPr>
          <a:xfrm>
            <a:off x="4974164" y="3297010"/>
            <a:ext cx="401886" cy="298579"/>
          </a:xfrm>
          <a:custGeom>
            <a:avLst/>
            <a:gdLst/>
            <a:ahLst/>
            <a:cxnLst/>
            <a:rect l="l" t="t" r="r" b="b"/>
            <a:pathLst>
              <a:path w="285532" h="196111" extrusionOk="0">
                <a:moveTo>
                  <a:pt x="269081" y="0"/>
                </a:moveTo>
                <a:lnTo>
                  <a:pt x="78609" y="158394"/>
                </a:lnTo>
                <a:lnTo>
                  <a:pt x="21130" y="75516"/>
                </a:lnTo>
                <a:lnTo>
                  <a:pt x="0" y="90186"/>
                </a:lnTo>
                <a:lnTo>
                  <a:pt x="73490" y="196110"/>
                </a:lnTo>
                <a:lnTo>
                  <a:pt x="285531" y="19789"/>
                </a:lnTo>
                <a:lnTo>
                  <a:pt x="269081" y="0"/>
                </a:lnTo>
                <a:close/>
              </a:path>
            </a:pathLst>
          </a:custGeom>
          <a:solidFill>
            <a:schemeClr val="accent5"/>
          </a:solidFill>
          <a:ln w="9525"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684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p:tgtEl>
                                          <p:spTgt spid="8"/>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additive="base">
                                        <p:cTn id="10" dur="1000"/>
                                        <p:tgtEl>
                                          <p:spTgt spid="17"/>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1000"/>
                                        <p:tgtEl>
                                          <p:spTgt spid="10"/>
                                        </p:tgtEl>
                                        <p:attrNameLst>
                                          <p:attrName>ppt_y</p:attrName>
                                        </p:attrNameLst>
                                      </p:cBhvr>
                                      <p:tavLst>
                                        <p:tav tm="0">
                                          <p:val>
                                            <p:strVal val="#ppt_y+1"/>
                                          </p:val>
                                        </p:tav>
                                        <p:tav tm="100000">
                                          <p:val>
                                            <p:strVal val="#ppt_y"/>
                                          </p:val>
                                        </p:tav>
                                      </p:tavLst>
                                    </p:anim>
                                  </p:childTnLst>
                                </p:cTn>
                              </p:par>
                              <p:par>
                                <p:cTn id="14" presetID="10"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1000"/>
                                        <p:tgtEl>
                                          <p:spTgt spid="19"/>
                                        </p:tgtEl>
                                      </p:cBhvr>
                                    </p:animEffect>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pic>
        <p:nvPicPr>
          <p:cNvPr id="2" name="Google Shape;1829;p111">
            <a:extLst>
              <a:ext uri="{FF2B5EF4-FFF2-40B4-BE49-F238E27FC236}">
                <a16:creationId xmlns:a16="http://schemas.microsoft.com/office/drawing/2014/main" id="{B18DF866-9307-13DD-6EB3-B8A159175D31}"/>
              </a:ext>
            </a:extLst>
          </p:cNvPr>
          <p:cNvPicPr preferRelativeResize="0"/>
          <p:nvPr/>
        </p:nvPicPr>
        <p:blipFill>
          <a:blip r:embed="rId3">
            <a:alphaModFix/>
          </a:blip>
          <a:stretch>
            <a:fillRect/>
          </a:stretch>
        </p:blipFill>
        <p:spPr>
          <a:xfrm>
            <a:off x="3050481" y="377703"/>
            <a:ext cx="2953712" cy="2101092"/>
          </a:xfrm>
          <a:prstGeom prst="rect">
            <a:avLst/>
          </a:prstGeom>
          <a:noFill/>
          <a:ln>
            <a:noFill/>
          </a:ln>
        </p:spPr>
      </p:pic>
      <p:sp>
        <p:nvSpPr>
          <p:cNvPr id="12" name="Google Shape;1191;p94">
            <a:extLst>
              <a:ext uri="{FF2B5EF4-FFF2-40B4-BE49-F238E27FC236}">
                <a16:creationId xmlns:a16="http://schemas.microsoft.com/office/drawing/2014/main" id="{3FF2FFBA-7EF0-EAFF-C432-EE436D105289}"/>
              </a:ext>
            </a:extLst>
          </p:cNvPr>
          <p:cNvSpPr txBox="1"/>
          <p:nvPr/>
        </p:nvSpPr>
        <p:spPr>
          <a:xfrm>
            <a:off x="3617550" y="1160319"/>
            <a:ext cx="1908900" cy="488400"/>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2100" b="1" dirty="0">
                <a:solidFill>
                  <a:schemeClr val="bg2"/>
                </a:solidFill>
                <a:latin typeface="Concert One"/>
                <a:ea typeface="Concert One"/>
                <a:cs typeface="Concert One"/>
                <a:sym typeface="Concert One"/>
              </a:rPr>
              <a:t>Did you know?</a:t>
            </a:r>
            <a:endParaRPr sz="2100" b="1" dirty="0">
              <a:solidFill>
                <a:schemeClr val="bg2"/>
              </a:solidFill>
              <a:latin typeface="Concert One"/>
              <a:ea typeface="Concert One"/>
              <a:cs typeface="Concert One"/>
              <a:sym typeface="Concert One"/>
            </a:endParaRPr>
          </a:p>
        </p:txBody>
      </p:sp>
      <p:sp>
        <p:nvSpPr>
          <p:cNvPr id="16" name="Text Placeholder 3">
            <a:extLst>
              <a:ext uri="{FF2B5EF4-FFF2-40B4-BE49-F238E27FC236}">
                <a16:creationId xmlns:a16="http://schemas.microsoft.com/office/drawing/2014/main" id="{959BB1EF-12CC-231C-0F90-9307454C3120}"/>
              </a:ext>
            </a:extLst>
          </p:cNvPr>
          <p:cNvSpPr txBox="1">
            <a:spLocks/>
          </p:cNvSpPr>
          <p:nvPr/>
        </p:nvSpPr>
        <p:spPr>
          <a:xfrm>
            <a:off x="1244749" y="2874297"/>
            <a:ext cx="6862549" cy="18915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2400"/>
              <a:buFont typeface="Concert One"/>
              <a:buNone/>
              <a:defRPr sz="2400" b="1" i="0" u="none" strike="noStrike" cap="none">
                <a:solidFill>
                  <a:schemeClr val="accent2"/>
                </a:solidFill>
                <a:latin typeface="Concert One"/>
                <a:ea typeface="Concert One"/>
                <a:cs typeface="Concert One"/>
                <a:sym typeface="Concert One"/>
              </a:defRPr>
            </a:lvl1pPr>
            <a:lvl2pPr marL="914400" marR="0" lvl="1"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0"/>
              </a:spcBef>
              <a:spcAft>
                <a:spcPts val="0"/>
              </a:spcAft>
              <a:buClr>
                <a:schemeClr val="dk2"/>
              </a:buClr>
              <a:buSzPts val="2400"/>
              <a:buFont typeface="Roboto Mono Medium"/>
              <a:buNone/>
              <a:defRPr sz="2400" b="0" i="0" u="none" strike="noStrike" cap="none">
                <a:solidFill>
                  <a:schemeClr val="dk2"/>
                </a:solidFill>
                <a:latin typeface="Roboto Mono Medium"/>
                <a:ea typeface="Roboto Mono Medium"/>
                <a:cs typeface="Roboto Mono Medium"/>
                <a:sym typeface="Roboto Mono Medium"/>
              </a:defRPr>
            </a:lvl9pPr>
          </a:lstStyle>
          <a:p>
            <a:pPr marL="127000" indent="0" algn="ctr">
              <a:buClr>
                <a:srgbClr val="002060"/>
              </a:buClr>
            </a:pPr>
            <a:r>
              <a:rPr lang="en-US" sz="1800" dirty="0">
                <a:solidFill>
                  <a:srgbClr val="002060"/>
                </a:solidFill>
                <a:latin typeface="Roboto Mono" pitchFamily="49" charset="0"/>
                <a:ea typeface="Roboto Mono" pitchFamily="49" charset="0"/>
              </a:rPr>
              <a:t>The presence of interaction between the </a:t>
            </a:r>
            <a:r>
              <a:rPr lang="en-US" sz="1800" u="sng" dirty="0">
                <a:solidFill>
                  <a:srgbClr val="002060"/>
                </a:solidFill>
                <a:latin typeface="Roboto Mono" pitchFamily="49" charset="0"/>
                <a:ea typeface="Roboto Mono" pitchFamily="49" charset="0"/>
              </a:rPr>
              <a:t>exposure</a:t>
            </a:r>
            <a:r>
              <a:rPr lang="en-US" sz="1800" dirty="0">
                <a:solidFill>
                  <a:srgbClr val="002060"/>
                </a:solidFill>
                <a:latin typeface="Roboto Mono" pitchFamily="49" charset="0"/>
                <a:ea typeface="Roboto Mono" pitchFamily="49" charset="0"/>
              </a:rPr>
              <a:t> and a </a:t>
            </a:r>
            <a:r>
              <a:rPr lang="en-US" sz="1800" u="sng" dirty="0">
                <a:solidFill>
                  <a:srgbClr val="002060"/>
                </a:solidFill>
                <a:latin typeface="Roboto Mono" pitchFamily="49" charset="0"/>
                <a:ea typeface="Roboto Mono" pitchFamily="49" charset="0"/>
              </a:rPr>
              <a:t>common cause of the collider and outcome</a:t>
            </a:r>
            <a:r>
              <a:rPr lang="en-US" sz="1800" dirty="0">
                <a:solidFill>
                  <a:srgbClr val="002060"/>
                </a:solidFill>
                <a:latin typeface="Roboto Mono" pitchFamily="49" charset="0"/>
                <a:ea typeface="Roboto Mono" pitchFamily="49" charset="0"/>
              </a:rPr>
              <a:t> can increase the magnitude of bias.</a:t>
            </a:r>
          </a:p>
          <a:p>
            <a:pPr marL="127000" indent="0">
              <a:buClr>
                <a:srgbClr val="002060"/>
              </a:buClr>
            </a:pPr>
            <a:endParaRPr lang="en-US" sz="1200" dirty="0">
              <a:solidFill>
                <a:srgbClr val="002060"/>
              </a:solidFill>
              <a:latin typeface="Roboto Mono" pitchFamily="49" charset="0"/>
              <a:ea typeface="Roboto Mono" pitchFamily="49" charset="0"/>
            </a:endParaRPr>
          </a:p>
        </p:txBody>
      </p:sp>
    </p:spTree>
    <p:extLst>
      <p:ext uri="{BB962C8B-B14F-4D97-AF65-F5344CB8AC3E}">
        <p14:creationId xmlns:p14="http://schemas.microsoft.com/office/powerpoint/2010/main" val="1024386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641244" y="372726"/>
            <a:ext cx="3400480" cy="1174244"/>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800" dirty="0"/>
              <a:t>Simulation studies</a:t>
            </a:r>
            <a:endParaRPr sz="2800" dirty="0"/>
          </a:p>
        </p:txBody>
      </p:sp>
      <p:sp>
        <p:nvSpPr>
          <p:cNvPr id="656" name="Google Shape;656;p67"/>
          <p:cNvSpPr txBox="1">
            <a:spLocks noGrp="1"/>
          </p:cNvSpPr>
          <p:nvPr>
            <p:ph type="body" idx="1"/>
          </p:nvPr>
        </p:nvSpPr>
        <p:spPr>
          <a:xfrm>
            <a:off x="2829508" y="1263811"/>
            <a:ext cx="3814360" cy="1574630"/>
          </a:xfrm>
          <a:prstGeom prst="rect">
            <a:avLst/>
          </a:prstGeom>
        </p:spPr>
        <p:txBody>
          <a:bodyPr spcFirstLastPara="1" wrap="square" lIns="91425" tIns="91425" rIns="91425" bIns="91425" anchor="t" anchorCtr="0">
            <a:noAutofit/>
          </a:bodyPr>
          <a:lstStyle/>
          <a:p>
            <a:pPr marL="0" lvl="0" indent="0" algn="l">
              <a:buNone/>
            </a:pPr>
            <a:r>
              <a:rPr lang="en-US" sz="1200" dirty="0"/>
              <a:t>Simulation studies can help us understand the magnitude and mechanics of collider bias.</a:t>
            </a:r>
          </a:p>
          <a:p>
            <a:pPr marL="0" lvl="0" indent="0" algn="l">
              <a:buNone/>
            </a:pPr>
            <a:endParaRPr lang="en-US" sz="1200" dirty="0"/>
          </a:p>
          <a:p>
            <a:pPr marL="0" lvl="0" indent="0" algn="l">
              <a:buNone/>
            </a:pPr>
            <a:r>
              <a:rPr lang="en-US" sz="1200" dirty="0"/>
              <a:t>Simulations remind researchers that modeling real-world data involves assumptions that may not always be verified.</a:t>
            </a:r>
          </a:p>
          <a:p>
            <a:pPr marL="0" lvl="0" indent="0" algn="l">
              <a:buNone/>
            </a:pPr>
            <a:endParaRPr lang="en-US" sz="1200" dirty="0"/>
          </a:p>
          <a:p>
            <a:pPr marL="0" lvl="0" indent="0" algn="l">
              <a:buNone/>
            </a:pPr>
            <a:r>
              <a:rPr lang="en-US" sz="1200" dirty="0"/>
              <a:t>Simulating each form of bias separately helps in understanding their individual impacts</a:t>
            </a:r>
          </a:p>
          <a:p>
            <a:pPr marL="0" lvl="0" indent="0" algn="l">
              <a:buNone/>
            </a:pPr>
            <a:endParaRPr lang="en-US" sz="1200" dirty="0"/>
          </a:p>
          <a:p>
            <a:pPr marL="0" lvl="0" indent="0" algn="l">
              <a:buNone/>
            </a:pPr>
            <a:r>
              <a:rPr lang="en-US" sz="1200" dirty="0"/>
              <a:t>Combining different forms of bias in simulations can offer insights into the complexities of real-world data analysis.</a:t>
            </a:r>
          </a:p>
          <a:p>
            <a:pPr marL="0" lvl="0" indent="0" algn="l">
              <a:buNone/>
            </a:pPr>
            <a:endParaRPr lang="en-US" sz="1200" dirty="0"/>
          </a:p>
          <a:p>
            <a:pPr marL="0" lvl="0" indent="0" algn="l">
              <a:buNone/>
            </a:pPr>
            <a:endParaRPr lang="en-US" sz="1200" dirty="0"/>
          </a:p>
          <a:p>
            <a:pPr marL="0" lvl="0" indent="0" algn="l">
              <a:buNone/>
            </a:pPr>
            <a:endParaRPr lang="en-US" sz="1200" dirty="0"/>
          </a:p>
        </p:txBody>
      </p:sp>
    </p:spTree>
    <p:extLst>
      <p:ext uri="{BB962C8B-B14F-4D97-AF65-F5344CB8AC3E}">
        <p14:creationId xmlns:p14="http://schemas.microsoft.com/office/powerpoint/2010/main" val="105712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6"/>
                                        </p:tgtEl>
                                        <p:attrNameLst>
                                          <p:attrName>style.visibility</p:attrName>
                                        </p:attrNameLst>
                                      </p:cBhvr>
                                      <p:to>
                                        <p:strVal val="visible"/>
                                      </p:to>
                                    </p:set>
                                    <p:anim calcmode="lin" valueType="num">
                                      <p:cBhvr additive="base">
                                        <p:cTn id="10"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6" name="Title 5">
            <a:extLst>
              <a:ext uri="{FF2B5EF4-FFF2-40B4-BE49-F238E27FC236}">
                <a16:creationId xmlns:a16="http://schemas.microsoft.com/office/drawing/2014/main" id="{C7678CFB-2F14-9D9C-A206-BDA248417BB0}"/>
              </a:ext>
            </a:extLst>
          </p:cNvPr>
          <p:cNvSpPr>
            <a:spLocks noGrp="1"/>
          </p:cNvSpPr>
          <p:nvPr>
            <p:ph type="title" idx="8"/>
          </p:nvPr>
        </p:nvSpPr>
        <p:spPr>
          <a:xfrm>
            <a:off x="581420" y="1032807"/>
            <a:ext cx="3697862" cy="450930"/>
          </a:xfrm>
        </p:spPr>
        <p:txBody>
          <a:bodyPr/>
          <a:lstStyle/>
          <a:p>
            <a:r>
              <a:rPr lang="en-US" dirty="0">
                <a:solidFill>
                  <a:schemeClr val="accent5">
                    <a:lumMod val="50000"/>
                  </a:schemeClr>
                </a:solidFill>
              </a:rPr>
              <a:t>DAGs are a particularly useful tool when trying to understand the data generating structure that produces collider stratification bias</a:t>
            </a:r>
          </a:p>
        </p:txBody>
      </p:sp>
      <p:sp>
        <p:nvSpPr>
          <p:cNvPr id="16" name="TextBox 15">
            <a:extLst>
              <a:ext uri="{FF2B5EF4-FFF2-40B4-BE49-F238E27FC236}">
                <a16:creationId xmlns:a16="http://schemas.microsoft.com/office/drawing/2014/main" id="{333A6D7C-C73D-1C3E-8D94-6BC128E12D78}"/>
              </a:ext>
            </a:extLst>
          </p:cNvPr>
          <p:cNvSpPr txBox="1"/>
          <p:nvPr/>
        </p:nvSpPr>
        <p:spPr>
          <a:xfrm>
            <a:off x="5001880" y="1209039"/>
            <a:ext cx="3697862" cy="3785652"/>
          </a:xfrm>
          <a:prstGeom prst="rect">
            <a:avLst/>
          </a:prstGeom>
          <a:noFill/>
        </p:spPr>
        <p:txBody>
          <a:bodyPr wrap="square">
            <a:spAutoFit/>
          </a:bodyPr>
          <a:lstStyle/>
          <a:p>
            <a:pPr marL="0" indent="0" algn="l">
              <a:buClr>
                <a:schemeClr val="dk1"/>
              </a:buClr>
              <a:buSzPts val="1100"/>
            </a:pPr>
            <a:r>
              <a:rPr lang="en-US" sz="1400" dirty="0">
                <a:latin typeface="Roboto Mono" pitchFamily="49" charset="0"/>
                <a:ea typeface="Roboto Mono" pitchFamily="49" charset="0"/>
              </a:rPr>
              <a:t>Correcting for collider bias can be very difficult because it requires a specific understanding of the selection process.</a:t>
            </a:r>
          </a:p>
          <a:p>
            <a:pPr marL="0" indent="0" algn="l">
              <a:buClr>
                <a:schemeClr val="dk1"/>
              </a:buClr>
              <a:buSzPts val="1100"/>
            </a:pPr>
            <a:endParaRPr lang="en-US" dirty="0">
              <a:latin typeface="Roboto Mono" pitchFamily="49" charset="0"/>
              <a:ea typeface="Roboto Mono" pitchFamily="49" charset="0"/>
            </a:endParaRPr>
          </a:p>
          <a:p>
            <a:pPr marL="0" indent="0" algn="l">
              <a:buClr>
                <a:schemeClr val="dk1"/>
              </a:buClr>
              <a:buSzPts val="1100"/>
            </a:pPr>
            <a:r>
              <a:rPr lang="en-US" sz="1400" dirty="0">
                <a:latin typeface="Roboto Mono" pitchFamily="49" charset="0"/>
                <a:ea typeface="Roboto Mono" pitchFamily="49" charset="0"/>
              </a:rPr>
              <a:t>E.g., inverse probability weights to correct for selection bias might not always show a difference if the model is poorly specified</a:t>
            </a:r>
          </a:p>
          <a:p>
            <a:pPr marL="0" indent="0" algn="l">
              <a:buClr>
                <a:schemeClr val="dk1"/>
              </a:buClr>
              <a:buSzPts val="1100"/>
            </a:pPr>
            <a:endParaRPr lang="en-US" sz="1400" dirty="0">
              <a:latin typeface="Roboto Mono" pitchFamily="49" charset="0"/>
              <a:ea typeface="Roboto Mono" pitchFamily="49" charset="0"/>
            </a:endParaRPr>
          </a:p>
          <a:p>
            <a:pPr marL="0" indent="0" algn="l">
              <a:buClr>
                <a:schemeClr val="dk1"/>
              </a:buClr>
              <a:buSzPts val="1100"/>
            </a:pPr>
            <a:r>
              <a:rPr lang="en-US" sz="1400" dirty="0">
                <a:latin typeface="Roboto Mono" pitchFamily="49" charset="0"/>
                <a:ea typeface="Roboto Mono" pitchFamily="49" charset="0"/>
              </a:rPr>
              <a:t>Real-world data analysis often involves assumptions that are difficult to verify. Correcting for collider stratification bias in real data is very challenging.</a:t>
            </a:r>
          </a:p>
          <a:p>
            <a:pPr marL="0" indent="0" algn="l">
              <a:buClr>
                <a:schemeClr val="dk1"/>
              </a:buClr>
              <a:buSzPts val="1100"/>
            </a:pPr>
            <a:endParaRPr lang="en-US" sz="1600" dirty="0">
              <a:latin typeface="Roboto Mono" pitchFamily="49" charset="0"/>
              <a:ea typeface="Roboto Mono" pitchFamily="49" charset="0"/>
            </a:endParaRPr>
          </a:p>
        </p:txBody>
      </p:sp>
      <p:pic>
        <p:nvPicPr>
          <p:cNvPr id="2" name="Google Shape;1803;p110">
            <a:extLst>
              <a:ext uri="{FF2B5EF4-FFF2-40B4-BE49-F238E27FC236}">
                <a16:creationId xmlns:a16="http://schemas.microsoft.com/office/drawing/2014/main" id="{4D49B6BF-B5C6-4CA5-E9C5-70E1E167E669}"/>
              </a:ext>
            </a:extLst>
          </p:cNvPr>
          <p:cNvPicPr preferRelativeResize="0"/>
          <p:nvPr/>
        </p:nvPicPr>
        <p:blipFill>
          <a:blip r:embed="rId3">
            <a:alphaModFix/>
          </a:blip>
          <a:stretch>
            <a:fillRect/>
          </a:stretch>
        </p:blipFill>
        <p:spPr>
          <a:xfrm>
            <a:off x="6019252" y="768870"/>
            <a:ext cx="1327838" cy="295536"/>
          </a:xfrm>
          <a:prstGeom prst="rect">
            <a:avLst/>
          </a:prstGeom>
          <a:noFill/>
          <a:ln>
            <a:noFill/>
          </a:ln>
        </p:spPr>
      </p:pic>
    </p:spTree>
    <p:extLst>
      <p:ext uri="{BB962C8B-B14F-4D97-AF65-F5344CB8AC3E}">
        <p14:creationId xmlns:p14="http://schemas.microsoft.com/office/powerpoint/2010/main" val="26979738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43479" y="754520"/>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err="1"/>
              <a:t>Hernán</a:t>
            </a:r>
            <a:r>
              <a:rPr lang="en-US" sz="1100" dirty="0"/>
              <a:t> MA, Hernández-Díaz S, Robins JM. A structural approach to selection bias. Epidemiology. 2004;15:615-625.</a:t>
            </a:r>
            <a:br>
              <a:rPr lang="en-US" sz="1100" dirty="0"/>
            </a:br>
            <a:br>
              <a:rPr lang="en-US" sz="1100" dirty="0"/>
            </a:br>
            <a:r>
              <a:rPr lang="en-US" sz="1100" dirty="0"/>
              <a:t>Howe CJ, Cole SR, Lau B, </a:t>
            </a:r>
            <a:r>
              <a:rPr lang="en-US" sz="1100" dirty="0" err="1"/>
              <a:t>Napravnik</a:t>
            </a:r>
            <a:r>
              <a:rPr lang="en-US" sz="1100" dirty="0"/>
              <a:t> S, </a:t>
            </a:r>
            <a:r>
              <a:rPr lang="en-US" sz="1100" dirty="0" err="1"/>
              <a:t>Eron</a:t>
            </a:r>
            <a:r>
              <a:rPr lang="en-US" sz="1100" dirty="0"/>
              <a:t> JJJ. Selection Bias Due to Loss to Follow Up in Cohort Studies. Epidemiology. 2016;27:91-97.</a:t>
            </a:r>
            <a:br>
              <a:rPr lang="en-US" sz="1100" dirty="0"/>
            </a:br>
            <a:br>
              <a:rPr lang="en-US" sz="1100" dirty="0"/>
            </a:br>
            <a:r>
              <a:rPr lang="en-US" sz="1100" dirty="0" err="1"/>
              <a:t>Hernán</a:t>
            </a:r>
            <a:r>
              <a:rPr lang="en-US" sz="1100" dirty="0"/>
              <a:t> MA. Invited Commentary: Selection Bias Without Colliders. American journal of epidemiology. 2017;185:1048-1050.</a:t>
            </a:r>
            <a:br>
              <a:rPr lang="en-US" sz="1100" dirty="0"/>
            </a:br>
            <a:br>
              <a:rPr lang="en-US" sz="1100" dirty="0"/>
            </a:br>
            <a:r>
              <a:rPr lang="en-US" sz="1100" dirty="0"/>
              <a:t>Greenland S. Response and follow-up bias in cohort studies. Am J Epidemiol. 1977 Sep;106(3):184-7. </a:t>
            </a:r>
            <a:r>
              <a:rPr lang="en-US" sz="1100" dirty="0" err="1"/>
              <a:t>doi</a:t>
            </a:r>
            <a:r>
              <a:rPr lang="en-US" sz="1100" dirty="0"/>
              <a:t>: 10.1093/oxfordjournals.aje.a112451.</a:t>
            </a:r>
            <a:br>
              <a:rPr lang="en-US" sz="1100" dirty="0"/>
            </a:br>
            <a:br>
              <a:rPr lang="en-US" sz="1100" dirty="0"/>
            </a:br>
            <a:r>
              <a:rPr lang="en-US" sz="1100" dirty="0" err="1"/>
              <a:t>Kleinbaum</a:t>
            </a:r>
            <a:r>
              <a:rPr lang="en-US" sz="1100" dirty="0"/>
              <a:t> D, Morgenstern H, </a:t>
            </a:r>
            <a:r>
              <a:rPr lang="en-US" sz="1100" dirty="0" err="1"/>
              <a:t>Kupper</a:t>
            </a:r>
            <a:r>
              <a:rPr lang="en-US" sz="1100" dirty="0"/>
              <a:t> L. Selection bias in epidemiologic studies. Am J Epidemiol. 1981;113:452-463.</a:t>
            </a:r>
            <a:br>
              <a:rPr lang="en-US" sz="1100" dirty="0"/>
            </a:br>
            <a:br>
              <a:rPr lang="en-US" sz="1100" dirty="0"/>
            </a:br>
            <a:r>
              <a:rPr lang="en-US" sz="1100" dirty="0"/>
              <a:t>Greenland S, Pearl J, Robins JM. Causal Diagrams for Epidemiologic Research. Epidemiology. 1999;10:37-48.</a:t>
            </a:r>
            <a:br>
              <a:rPr lang="en-US" sz="1100" dirty="0"/>
            </a:br>
            <a:br>
              <a:rPr lang="en-US" sz="1100" dirty="0"/>
            </a:br>
            <a:r>
              <a:rPr lang="en-US" sz="1100" dirty="0" err="1"/>
              <a:t>Mayeda</a:t>
            </a:r>
            <a:r>
              <a:rPr lang="en-US" sz="1100" dirty="0"/>
              <a:t> ER, Banack HR, </a:t>
            </a:r>
            <a:r>
              <a:rPr lang="en-US" sz="1100" dirty="0" err="1"/>
              <a:t>Bibbins</a:t>
            </a:r>
            <a:r>
              <a:rPr lang="en-US" sz="1100" dirty="0"/>
              <a:t>-Domingo K, Zeki Al </a:t>
            </a:r>
            <a:r>
              <a:rPr lang="en-US" sz="1100" dirty="0" err="1"/>
              <a:t>Hazzouri</a:t>
            </a:r>
            <a:r>
              <a:rPr lang="en-US" sz="1100" dirty="0"/>
              <a:t> A, Marden JR, Whitmer RA, et al. Can Survival Bias Explain the Age Attenuation of Racial Inequalities in Stroke Incidence?: A Simulation Study. Epidemiology. 2018;29:525-532.</a:t>
            </a:r>
            <a:br>
              <a:rPr lang="en-US" sz="1100" dirty="0"/>
            </a:b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2661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4111112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1967</TotalTime>
  <Words>729</Words>
  <Application>Microsoft Macintosh PowerPoint</Application>
  <PresentationFormat>On-screen Show (16:9)</PresentationFormat>
  <Paragraphs>58</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Concert One</vt:lpstr>
      <vt:lpstr>Coming Soon</vt:lpstr>
      <vt:lpstr>Roboto Mono</vt:lpstr>
      <vt:lpstr>Arial</vt:lpstr>
      <vt:lpstr>Roboto Mono Medium</vt:lpstr>
      <vt:lpstr>Anonymous Pro</vt:lpstr>
      <vt:lpstr>Notebook Lesson by Slidesgo</vt:lpstr>
      <vt:lpstr>SERious  Summaries</vt:lpstr>
      <vt:lpstr>When Epidemiologists and Variables  Collide with Dr. Elizabeth Rose Mayeda </vt:lpstr>
      <vt:lpstr>S1 E9</vt:lpstr>
      <vt:lpstr>Collider stratification bias</vt:lpstr>
      <vt:lpstr>The magnitude of collider stratification bias *can be* substantial</vt:lpstr>
      <vt:lpstr>PowerPoint Presentation</vt:lpstr>
      <vt:lpstr>Simulation studies</vt:lpstr>
      <vt:lpstr>DAGs are a particularly useful tool when trying to understand the data generating structure that produces collider stratification bias</vt:lpstr>
      <vt:lpstr>Hernán MA, Hernández-Díaz S, Robins JM. A structural approach to selection bias. Epidemiology. 2004;15:615-625.  Howe CJ, Cole SR, Lau B, Napravnik S, Eron JJJ. Selection Bias Due to Loss to Follow Up in Cohort Studies. Epidemiology. 2016;27:91-97.  Hernán MA. Invited Commentary: Selection Bias Without Colliders. American journal of epidemiology. 2017;185:1048-1050.  Greenland S. Response and follow-up bias in cohort studies. Am J Epidemiol. 1977 Sep;106(3):184-7. doi: 10.1093/oxfordjournals.aje.a112451.  Kleinbaum D, Morgenstern H, Kupper L. Selection bias in epidemiologic studies. Am J Epidemiol. 1981;113:452-463.  Greenland S, Pearl J, Robins JM. Causal Diagrams for Epidemiologic Research. Epidemiology. 1999;10:37-48.  Mayeda ER, Banack HR, Bibbins-Domingo K, Zeki Al Hazzouri A, Marden JR, Whitmer RA, et al. Can Survival Bias Explain the Age Attenuation of Racial Inequalities in Stroke Incidence?: A Simulation Study. Epidemiology. 2018;29:525-532.   </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2</cp:revision>
  <dcterms:modified xsi:type="dcterms:W3CDTF">2024-12-12T20:58:25Z</dcterms:modified>
</cp:coreProperties>
</file>